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F6AAE-7C0B-4012-9BE2-9D68D3330E40}">
  <a:tblStyle styleId="{B1CF6AAE-7C0B-4012-9BE2-9D68D3330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c236b83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0c236b8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c236b8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c236b8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c236b8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c236b8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1639e6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1639e6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21639e6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21639e6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21639e6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21639e6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21639e6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21639e6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1639e6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21639e6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1639e6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1639e6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1639e6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21639e6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c236b8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c236b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1639e6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1639e6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21639e6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21639e6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21639e6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21639e6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21639e62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21639e6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21639e62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21639e6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1639e62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21639e6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21639e62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21639e62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21639e6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21639e6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21639e62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21639e62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21639e62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21639e6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c236b8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c236b8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21639e6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21639e6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c236b8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c236b8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c236b8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c236b8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c236b8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c236b8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c236b8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c236b8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c236b8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c236b8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c236b8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c236b8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REST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REST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REST Api?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 представления модели того, как web-сервер отвечает на клиентские запросы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отвечает не только данными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отвечает ресурсами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51425" y="4503750"/>
            <a:ext cx="7149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</a:t>
            </a:r>
            <a:r>
              <a:rPr lang="ru" sz="1200"/>
              <a:t>REST - </a:t>
            </a:r>
            <a:r>
              <a:rPr lang="ru" sz="1200">
                <a:solidFill>
                  <a:srgbClr val="4D5156"/>
                </a:solidFill>
                <a:highlight>
                  <a:srgbClr val="FFFFFF"/>
                </a:highlight>
              </a:rPr>
              <a:t>Representational State Transfer (подход передачи состояния представления)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D5156"/>
                </a:solidFill>
                <a:highlight>
                  <a:srgbClr val="FFFFFF"/>
                </a:highlight>
              </a:rPr>
              <a:t>**API - Application Programming Interface (прикладной интерфейс взаимодействия приложения)</a:t>
            </a:r>
            <a:endParaRPr sz="12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ресурс?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Очень похоже на класс в ООП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севера есть несколько ресурсов, каждый ресурс поддерживает свой функционал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 Item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6"/>
          <p:cNvGraphicFramePr/>
          <p:nvPr/>
        </p:nvGraphicFramePr>
        <p:xfrm>
          <a:off x="3875350" y="186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{B1CF6AAE-7C0B-4012-9BE2-9D68D3330E40}</a:tableStyleId>
              </a:tblPr>
              <a:tblGrid>
                <a:gridCol w="2350950"/>
                <a:gridCol w="235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6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 Item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27"/>
          <p:cNvGraphicFramePr/>
          <p:nvPr/>
        </p:nvGraphicFramePr>
        <p:xfrm>
          <a:off x="3875350" y="186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{B1CF6AAE-7C0B-4012-9BE2-9D68D3330E40}</a:tableStyleId>
              </a:tblPr>
              <a:tblGrid>
                <a:gridCol w="2350950"/>
                <a:gridCol w="235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 + data.json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7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 Item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8"/>
          <p:cNvGraphicFramePr/>
          <p:nvPr/>
        </p:nvGraphicFramePr>
        <p:xfrm>
          <a:off x="3875350" y="186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{B1CF6AAE-7C0B-4012-9BE2-9D68D3330E40}</a:tableStyleId>
              </a:tblPr>
              <a:tblGrid>
                <a:gridCol w="2350950"/>
                <a:gridCol w="235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 + data.json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 + data.json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8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 Item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ресурсы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733675" cy="257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9"/>
          <p:cNvGraphicFramePr/>
          <p:nvPr/>
        </p:nvGraphicFramePr>
        <p:xfrm>
          <a:off x="3875350" y="186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{B1CF6AAE-7C0B-4012-9BE2-9D68D3330E40}</a:tableStyleId>
              </a:tblPr>
              <a:tblGrid>
                <a:gridCol w="2350950"/>
                <a:gridCol w="235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 + data.json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 + data.json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/item/chair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9"/>
          <p:cNvSpPr txBox="1"/>
          <p:nvPr/>
        </p:nvSpPr>
        <p:spPr>
          <a:xfrm>
            <a:off x="4075225" y="1463925"/>
            <a:ext cx="3214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 </a:t>
            </a:r>
            <a:r>
              <a:rPr b="1" lang="ru"/>
              <a:t>Item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Независимость (Stateless)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Одним из ключевых принципов REST является Stateless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Независимость (Stateless)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Одним из ключевых принципов REST является Stateless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означает, что ни один запрос не зависит от другого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знаем?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по ссылке провоцируем GET запрос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Независимость (Stateless)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Одним из ключевых принципов REST является Stateless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Это означает, что ни один запрос не зависит от другого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единовременно знает что-то только про один запрос, но не знает/не помнит про предыдущие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Stateless , пример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 /item/chair + data.json - создает некий стул и сохраняет в БД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Stateless , пример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 /item/chair + data.json - создает некий стул и сохраняет в БД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Теперь сервер не знает, существует ли тот стул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Stateless , пример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POST /item/chair + data.json - создает некий стул и сохраняет в БД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Теперь сервер не знает, существует ли тот стул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GET /item/chair - теперь сервер идет в БД и проверяет, есть ли у него этот стул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200 (OK)</a:t>
            </a:r>
            <a:r>
              <a:rPr lang="ru"/>
              <a:t> - часто приходит в ответ на GET запрос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200 (OK)</a:t>
            </a:r>
            <a:r>
              <a:rPr lang="ru"/>
              <a:t> - часто приходит в ответ на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201 (Created) </a:t>
            </a:r>
            <a:r>
              <a:rPr lang="ru"/>
              <a:t>- часто приходит в ответ на POST запрос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200 (OK)</a:t>
            </a:r>
            <a:r>
              <a:rPr lang="ru"/>
              <a:t> - часто приходит в ответ на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201 (Created) </a:t>
            </a:r>
            <a:r>
              <a:rPr lang="ru"/>
              <a:t>- часто приходит в ответ на POST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401 (Unauthorized)</a:t>
            </a:r>
            <a:r>
              <a:rPr lang="ru"/>
              <a:t>  - ответ на запрос по ресурсу, где требуется аутентификация (для неаутентифицированного клиента)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200 (OK)</a:t>
            </a:r>
            <a:r>
              <a:rPr lang="ru"/>
              <a:t> - часто приходит в ответ на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201 (Created) </a:t>
            </a:r>
            <a:r>
              <a:rPr lang="ru"/>
              <a:t>- часто приходит в ответ на POST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401 (Unauthorized)</a:t>
            </a:r>
            <a:r>
              <a:rPr lang="ru"/>
              <a:t>  - ответ на запрос по ресурсу, где требуется аутентификация (для неаутентифицированного клиента)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500 (Internal Server Error)</a:t>
            </a:r>
            <a:r>
              <a:rPr lang="ru"/>
              <a:t> - внутренняя ошибка сервера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знаем?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по ссылке провоцируем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обычно возвращает HTML код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проверить что запрос дошел?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Статус коды (status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200 (OK)</a:t>
            </a:r>
            <a:r>
              <a:rPr lang="ru"/>
              <a:t> - часто приходит в ответ на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201 (Created) </a:t>
            </a:r>
            <a:r>
              <a:rPr lang="ru"/>
              <a:t>- часто приходит в ответ на POST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401 (Unauthorized)</a:t>
            </a:r>
            <a:r>
              <a:rPr lang="ru"/>
              <a:t>  - ответ на запрос по ресурсу, где требуется аутентификация (для неаутентифицированного клиента)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500 (Internal Server Error)</a:t>
            </a:r>
            <a:r>
              <a:rPr lang="ru"/>
              <a:t> - внутренняя ошибка сервера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т.д.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знаем?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по ссылке провоцируем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обычно возвращает HTML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может вернуть и другие объекты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знаем?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Переходя по ссылке провоцируем GET запрос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обычно возвращает HTML код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 может вернуть и другие объекты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Можем использовать не только GET запросы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REST Api?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REST Api?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 представления модели того, как web-сервер отвечает на клиентские запросы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REST Api?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 представления модели того, как web-сервер отвечает на клиентские запросы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отвечает не только данными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REST Api?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Способ представления модели того, как web-сервер отвечает на клиентские запросы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отвечает не только данными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 отвечает ресурсами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51425" y="4503750"/>
            <a:ext cx="7149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