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7CF8F-A4E4-4724-9C02-39EAA928230E}">
  <a:tblStyle styleId="{E6C7CF8F-A4E4-4724-9C02-39EAA9282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ca253f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ca253f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ca253f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ca253f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ca253f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ca253f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ca253f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ca253f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ca253f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ca253f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ca253f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ca253f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ca253f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0ca253f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ca253f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ca253f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ca253f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ca253f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ca253fd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ca253fd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ca253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ca253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ca253f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ca253f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0ca253f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0ca253f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ca253fd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ca253f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0ca253f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0ca253f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0ca253f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0ca253f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0ca253fd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0ca253fd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0ca253fd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0ca253fd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0ca253fd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0ca253fd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0ca253fd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0ca253fd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0ca253f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0ca253f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ca253f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ca253f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0ca253f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0ca253f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0ca253fd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0ca253fd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0ca253fd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0ca253fd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0ca253fd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0ca253fd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ca253f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ca253f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ca253f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ca253f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ca253f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ca253f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ca253f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ca253f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ca253f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ca253f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ca253f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ca253f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andex.r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andex.r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REST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запрос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После отправки запроса сервер видит: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	</a:t>
            </a:r>
            <a:r>
              <a:rPr b="1" lang="ru" sz="2000"/>
              <a:t>GET / HTTPS/1.1</a:t>
            </a:r>
            <a:endParaRPr b="1" sz="2000"/>
          </a:p>
        </p:txBody>
      </p:sp>
      <p:sp>
        <p:nvSpPr>
          <p:cNvPr id="111" name="Google Shape;111;p22"/>
          <p:cNvSpPr/>
          <p:nvPr/>
        </p:nvSpPr>
        <p:spPr>
          <a:xfrm>
            <a:off x="608900" y="1595738"/>
            <a:ext cx="1301700" cy="67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</a:t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1186325" y="2845750"/>
            <a:ext cx="797700" cy="492900"/>
          </a:xfrm>
          <a:prstGeom prst="wedgeRectCallout">
            <a:avLst>
              <a:gd fmla="val -17118" name="adj1"/>
              <a:gd fmla="val -946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запрос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После отправки запроса сервер видит: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	</a:t>
            </a:r>
            <a:r>
              <a:rPr b="1" lang="ru" sz="2000"/>
              <a:t>GET / HTTPS/1.1</a:t>
            </a:r>
            <a:endParaRPr b="1" sz="2000"/>
          </a:p>
        </p:txBody>
      </p:sp>
      <p:sp>
        <p:nvSpPr>
          <p:cNvPr id="119" name="Google Shape;119;p23"/>
          <p:cNvSpPr/>
          <p:nvPr/>
        </p:nvSpPr>
        <p:spPr>
          <a:xfrm>
            <a:off x="608900" y="1595738"/>
            <a:ext cx="1301700" cy="67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186325" y="2845750"/>
            <a:ext cx="797700" cy="492900"/>
          </a:xfrm>
          <a:prstGeom prst="wedgeRectCallout">
            <a:avLst>
              <a:gd fmla="val -17118" name="adj1"/>
              <a:gd fmla="val -946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Путь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2152125" y="1676875"/>
            <a:ext cx="1050000" cy="57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дальше?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дальше?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все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дальше?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все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После того, как сервер видит запрос, выполняется код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дальше?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все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После того, как сервер видит запрос, выполняется код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может интерпретировать GET запрос по-разному, в зависимости от логики программного кода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сервер не работает в данный момент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сервер не работает в данный момент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HTML кусок, который отрисует браузер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web-сервер?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hardware, спроектированная для линковки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сервер не работает в данный момент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HTML кусок, который отрисует браузер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Текст в разных форматах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сервер не работает в данный момент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HTML кусок, который отрисует браузер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Текст в разных форматах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Ничего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вернуть?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пути не существует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протокол не поддерживается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Ошибку, если сервер не работает в данный момент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HTML кусок, который отрисует браузер</a:t>
            </a:r>
            <a:endParaRPr b="1" sz="2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Текст в разных форматах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Ничего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чем отличие?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5924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Разные серверы отвечают по-разному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vk.com отвечает на GET запрос VK-HTML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yandex.ru отвечает YA-HTML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Twitter ответит Twitter-HTML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т.д.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еще есть?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на любую страницу мы выполняем GET запрос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еще есть?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на любую страницу мы выполняем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есть еще большое количество типов запросов, таких как </a:t>
            </a:r>
            <a:r>
              <a:rPr b="1" lang="ru"/>
              <a:t>POST, PUT, DELETE, UPDATE, OPTIONS, HEAD</a:t>
            </a:r>
            <a:r>
              <a:rPr lang="ru"/>
              <a:t> и т.д.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еще есть?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на любую страницу мы выполняем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есть еще большое количество типов запросов, таких как </a:t>
            </a:r>
            <a:r>
              <a:rPr b="1" lang="ru"/>
              <a:t>POST, PUT, DELETE, UPDATE, OPTIONS, HEAD</a:t>
            </a:r>
            <a:r>
              <a:rPr lang="ru"/>
              <a:t> и т.д.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сервер отвечает на такие запросы по-своему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еще есть?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на любую страницу мы выполняем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есть еще большое количество типов запросов, таких как </a:t>
            </a:r>
            <a:r>
              <a:rPr b="1" lang="ru"/>
              <a:t>POST, PUT, DELETE, UPDATE, OPTIONS, HEAD</a:t>
            </a:r>
            <a:r>
              <a:rPr lang="ru"/>
              <a:t> и т.д.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сервер отвечает на такие запросы по-своему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смысл всех этих запросов примерно одинаковы на всех серверах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40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41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данные и что-то с ними сделать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 /book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web-сервер?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hardware, спроектированная для линковки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software, спроектированная для обработки входящих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42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данные и что-то с ними сделать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 /book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42"/>
          <p:cNvSpPr/>
          <p:nvPr/>
        </p:nvSpPr>
        <p:spPr>
          <a:xfrm>
            <a:off x="7989200" y="23306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43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данные и что-то с ними сделать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 /book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Обновить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 /book/1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43"/>
          <p:cNvSpPr/>
          <p:nvPr/>
        </p:nvSpPr>
        <p:spPr>
          <a:xfrm>
            <a:off x="7989200" y="23306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44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данные и что-то с ними сделать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 /book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Обновить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 /book/1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44"/>
          <p:cNvSpPr/>
          <p:nvPr/>
        </p:nvSpPr>
        <p:spPr>
          <a:xfrm>
            <a:off x="7989200" y="23306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  <p:sp>
        <p:nvSpPr>
          <p:cNvPr id="256" name="Google Shape;256;p44"/>
          <p:cNvSpPr/>
          <p:nvPr/>
        </p:nvSpPr>
        <p:spPr>
          <a:xfrm>
            <a:off x="7354225" y="31234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45"/>
          <p:cNvGraphicFramePr/>
          <p:nvPr/>
        </p:nvGraphicFramePr>
        <p:xfrm>
          <a:off x="952500" y="12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{E6C7CF8F-A4E4-4724-9C02-39EAA928230E}</a:tableStyleId>
              </a:tblPr>
              <a:tblGrid>
                <a:gridCol w="2413000"/>
                <a:gridCol w="2413000"/>
                <a:gridCol w="2413000"/>
              </a:tblGrid>
              <a:tr h="7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Http verb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Значение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Вернуть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данные и что-то с ними сделать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 /book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Обновить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 /book/1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Удалить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DELETE /book/1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45"/>
          <p:cNvSpPr/>
          <p:nvPr/>
        </p:nvSpPr>
        <p:spPr>
          <a:xfrm>
            <a:off x="7989200" y="23306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  <p:sp>
        <p:nvSpPr>
          <p:cNvPr id="265" name="Google Shape;265;p45"/>
          <p:cNvSpPr/>
          <p:nvPr/>
        </p:nvSpPr>
        <p:spPr>
          <a:xfrm>
            <a:off x="7354225" y="3123425"/>
            <a:ext cx="1154700" cy="58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data.json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web-сервер?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hardware, спроектированная для линковки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software, спроектированная для обработки входящих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Пример: Google/Yandex имеют огромное количество web-серверов для разных целей (поисковые запросы, такси, каршеринг, еда, Алиса, и т.д.)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web-сервер?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hardware, спроектированная для линковки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Часть software, спроектированная для обработки входящих запросов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Пример: Google/Yandex имеют огромное количество web-серверов для разных целей (поисковые запросы, такси, каршеринг, еда, Алиса, и т.д.)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Когда переходим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https://yandex.ru</a:t>
            </a:r>
            <a:r>
              <a:rPr lang="ru"/>
              <a:t> в любом браузере, мы что-то отправляем на web-сервер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отправляем?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отправляем?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переходе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https://yandex.ru</a:t>
            </a:r>
            <a:r>
              <a:rPr lang="ru"/>
              <a:t> , браузер за нас отправляет следующий запрос: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 sz="2000"/>
              <a:t>GET / HTTPS/1.1</a:t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000"/>
              <a:t>	Host: yandex.ru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запрос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После отправки запроса сервер видит: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	</a:t>
            </a:r>
            <a:r>
              <a:rPr b="1" lang="ru" sz="2000"/>
              <a:t>GET / HTTPS/1.1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запрос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После отправки запроса сервер видит: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	</a:t>
            </a:r>
            <a:r>
              <a:rPr b="1" lang="ru" sz="2000"/>
              <a:t>GET / HTTPS/1.1</a:t>
            </a:r>
            <a:endParaRPr b="1" sz="2000"/>
          </a:p>
        </p:txBody>
      </p:sp>
      <p:sp>
        <p:nvSpPr>
          <p:cNvPr id="104" name="Google Shape;104;p21"/>
          <p:cNvSpPr/>
          <p:nvPr/>
        </p:nvSpPr>
        <p:spPr>
          <a:xfrm>
            <a:off x="608900" y="1595738"/>
            <a:ext cx="1301700" cy="67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verb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