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62" autoAdjust="0"/>
  </p:normalViewPr>
  <p:slideViewPr>
    <p:cSldViewPr snapToGrid="0">
      <p:cViewPr varScale="1">
        <p:scale>
          <a:sx n="60" d="100"/>
          <a:sy n="60" d="100"/>
        </p:scale>
        <p:origin x="15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Стрельцов" userId="f1fbf697f961eb4a" providerId="LiveId" clId="{62B9BE3C-D0B1-43F2-937A-4518E3D25FCF}"/>
    <pc:docChg chg="undo custSel addSld delSld modSld">
      <pc:chgData name="Алексей Стрельцов" userId="f1fbf697f961eb4a" providerId="LiveId" clId="{62B9BE3C-D0B1-43F2-937A-4518E3D25FCF}" dt="2024-01-29T14:43:53.423" v="10505" actId="20577"/>
      <pc:docMkLst>
        <pc:docMk/>
      </pc:docMkLst>
      <pc:sldChg chg="addSp delSp modSp new del mod">
        <pc:chgData name="Алексей Стрельцов" userId="f1fbf697f961eb4a" providerId="LiveId" clId="{62B9BE3C-D0B1-43F2-937A-4518E3D25FCF}" dt="2024-01-29T09:52:40.255" v="262" actId="2696"/>
        <pc:sldMkLst>
          <pc:docMk/>
          <pc:sldMk cId="1185967167" sldId="256"/>
        </pc:sldMkLst>
        <pc:spChg chg="add del mod">
          <ac:chgData name="Алексей Стрельцов" userId="f1fbf697f961eb4a" providerId="LiveId" clId="{62B9BE3C-D0B1-43F2-937A-4518E3D25FCF}" dt="2024-01-29T09:43:46.443" v="254" actId="21"/>
          <ac:spMkLst>
            <pc:docMk/>
            <pc:sldMk cId="1185967167" sldId="256"/>
            <ac:spMk id="2" creationId="{651C64A3-5ACC-6004-716C-764DE8AE83EF}"/>
          </ac:spMkLst>
        </pc:spChg>
        <pc:spChg chg="add del mod">
          <ac:chgData name="Алексей Стрельцов" userId="f1fbf697f961eb4a" providerId="LiveId" clId="{62B9BE3C-D0B1-43F2-937A-4518E3D25FCF}" dt="2024-01-29T09:43:46.443" v="254" actId="21"/>
          <ac:spMkLst>
            <pc:docMk/>
            <pc:sldMk cId="1185967167" sldId="256"/>
            <ac:spMk id="3" creationId="{13EB97F6-705D-0725-9A75-97BA259F4094}"/>
          </ac:spMkLst>
        </pc:spChg>
        <pc:spChg chg="add del mod">
          <ac:chgData name="Алексей Стрельцов" userId="f1fbf697f961eb4a" providerId="LiveId" clId="{62B9BE3C-D0B1-43F2-937A-4518E3D25FCF}" dt="2024-01-29T09:43:46.443" v="254" actId="21"/>
          <ac:spMkLst>
            <pc:docMk/>
            <pc:sldMk cId="1185967167" sldId="256"/>
            <ac:spMk id="4" creationId="{2FD87FB2-913D-FC09-3B0F-A62439356067}"/>
          </ac:spMkLst>
        </pc:spChg>
      </pc:sldChg>
      <pc:sldChg chg="addSp modSp new add del mod modNotesTx">
        <pc:chgData name="Алексей Стрельцов" userId="f1fbf697f961eb4a" providerId="LiveId" clId="{62B9BE3C-D0B1-43F2-937A-4518E3D25FCF}" dt="2024-01-29T12:22:49.300" v="6379" actId="20577"/>
        <pc:sldMkLst>
          <pc:docMk/>
          <pc:sldMk cId="1272686997" sldId="257"/>
        </pc:sldMkLst>
        <pc:spChg chg="add mod">
          <ac:chgData name="Алексей Стрельцов" userId="f1fbf697f961eb4a" providerId="LiveId" clId="{62B9BE3C-D0B1-43F2-937A-4518E3D25FCF}" dt="2024-01-29T12:02:42.643" v="5795" actId="20577"/>
          <ac:spMkLst>
            <pc:docMk/>
            <pc:sldMk cId="1272686997" sldId="257"/>
            <ac:spMk id="2" creationId="{651C64A3-5ACC-6004-716C-764DE8AE83EF}"/>
          </ac:spMkLst>
        </pc:spChg>
        <pc:spChg chg="add mod">
          <ac:chgData name="Алексей Стрельцов" userId="f1fbf697f961eb4a" providerId="LiveId" clId="{62B9BE3C-D0B1-43F2-937A-4518E3D25FCF}" dt="2024-01-29T12:00:21.231" v="5770" actId="20577"/>
          <ac:spMkLst>
            <pc:docMk/>
            <pc:sldMk cId="1272686997" sldId="257"/>
            <ac:spMk id="3" creationId="{13EB97F6-705D-0725-9A75-97BA259F4094}"/>
          </ac:spMkLst>
        </pc:spChg>
        <pc:spChg chg="add mod">
          <ac:chgData name="Алексей Стрельцов" userId="f1fbf697f961eb4a" providerId="LiveId" clId="{62B9BE3C-D0B1-43F2-937A-4518E3D25FCF}" dt="2024-01-29T12:03:36.104" v="5833" actId="20577"/>
          <ac:spMkLst>
            <pc:docMk/>
            <pc:sldMk cId="1272686997" sldId="257"/>
            <ac:spMk id="4" creationId="{2FD87FB2-913D-FC09-3B0F-A62439356067}"/>
          </ac:spMkLst>
        </pc:spChg>
      </pc:sldChg>
      <pc:sldChg chg="addSp delSp modSp new mod modNotesTx">
        <pc:chgData name="Алексей Стрельцов" userId="f1fbf697f961eb4a" providerId="LiveId" clId="{62B9BE3C-D0B1-43F2-937A-4518E3D25FCF}" dt="2024-01-29T14:40:06.680" v="10355" actId="20577"/>
        <pc:sldMkLst>
          <pc:docMk/>
          <pc:sldMk cId="2555736056" sldId="258"/>
        </pc:sldMkLst>
        <pc:spChg chg="add mod">
          <ac:chgData name="Алексей Стрельцов" userId="f1fbf697f961eb4a" providerId="LiveId" clId="{62B9BE3C-D0B1-43F2-937A-4518E3D25FCF}" dt="2024-01-29T12:28:06.780" v="6421" actId="1076"/>
          <ac:spMkLst>
            <pc:docMk/>
            <pc:sldMk cId="2555736056" sldId="258"/>
            <ac:spMk id="2" creationId="{7334801B-F8C4-EE4E-A4A8-CBA2F9FE064A}"/>
          </ac:spMkLst>
        </pc:spChg>
        <pc:spChg chg="add del mod topLvl">
          <ac:chgData name="Алексей Стрельцов" userId="f1fbf697f961eb4a" providerId="LiveId" clId="{62B9BE3C-D0B1-43F2-937A-4518E3D25FCF}" dt="2024-01-29T12:28:29.952" v="6422" actId="478"/>
          <ac:spMkLst>
            <pc:docMk/>
            <pc:sldMk cId="2555736056" sldId="258"/>
            <ac:spMk id="4" creationId="{AB95DC01-A221-0E1C-1563-1DBEFCAA13D5}"/>
          </ac:spMkLst>
        </pc:spChg>
        <pc:spChg chg="add mod">
          <ac:chgData name="Алексей Стрельцов" userId="f1fbf697f961eb4a" providerId="LiveId" clId="{62B9BE3C-D0B1-43F2-937A-4518E3D25FCF}" dt="2024-01-29T14:40:06.680" v="10355" actId="20577"/>
          <ac:spMkLst>
            <pc:docMk/>
            <pc:sldMk cId="2555736056" sldId="258"/>
            <ac:spMk id="6" creationId="{D7FC2A43-21F9-8C63-239F-74777080B71E}"/>
          </ac:spMkLst>
        </pc:spChg>
        <pc:grpChg chg="add del mod">
          <ac:chgData name="Алексей Стрельцов" userId="f1fbf697f961eb4a" providerId="LiveId" clId="{62B9BE3C-D0B1-43F2-937A-4518E3D25FCF}" dt="2024-01-29T12:28:29.952" v="6422" actId="478"/>
          <ac:grpSpMkLst>
            <pc:docMk/>
            <pc:sldMk cId="2555736056" sldId="258"/>
            <ac:grpSpMk id="5" creationId="{DC276EC0-12CF-25A7-DFAA-A05C4D242B52}"/>
          </ac:grpSpMkLst>
        </pc:grpChg>
        <pc:picChg chg="add mod topLvl">
          <ac:chgData name="Алексей Стрельцов" userId="f1fbf697f961eb4a" providerId="LiveId" clId="{62B9BE3C-D0B1-43F2-937A-4518E3D25FCF}" dt="2024-01-29T12:28:39.295" v="6426" actId="1076"/>
          <ac:picMkLst>
            <pc:docMk/>
            <pc:sldMk cId="2555736056" sldId="258"/>
            <ac:picMk id="3" creationId="{31337793-45E6-20E5-0B3E-A4AF796D8571}"/>
          </ac:picMkLst>
        </pc:picChg>
      </pc:sldChg>
      <pc:sldChg chg="addSp delSp modSp new mod modNotesTx">
        <pc:chgData name="Алексей Стрельцов" userId="f1fbf697f961eb4a" providerId="LiveId" clId="{62B9BE3C-D0B1-43F2-937A-4518E3D25FCF}" dt="2024-01-29T14:40:16.427" v="10359" actId="20577"/>
        <pc:sldMkLst>
          <pc:docMk/>
          <pc:sldMk cId="2065028288" sldId="259"/>
        </pc:sldMkLst>
        <pc:spChg chg="add mod">
          <ac:chgData name="Алексей Стрельцов" userId="f1fbf697f961eb4a" providerId="LiveId" clId="{62B9BE3C-D0B1-43F2-937A-4518E3D25FCF}" dt="2024-01-29T10:32:42.157" v="2184" actId="1076"/>
          <ac:spMkLst>
            <pc:docMk/>
            <pc:sldMk cId="2065028288" sldId="259"/>
            <ac:spMk id="2" creationId="{50726401-05A2-FB4F-4702-F088C81A5982}"/>
          </ac:spMkLst>
        </pc:spChg>
        <pc:spChg chg="add mod">
          <ac:chgData name="Алексей Стрельцов" userId="f1fbf697f961eb4a" providerId="LiveId" clId="{62B9BE3C-D0B1-43F2-937A-4518E3D25FCF}" dt="2024-01-29T12:29:05.365" v="6433" actId="20577"/>
          <ac:spMkLst>
            <pc:docMk/>
            <pc:sldMk cId="2065028288" sldId="259"/>
            <ac:spMk id="3" creationId="{B761A13C-26D1-B7C7-C4BF-A96B20A025EC}"/>
          </ac:spMkLst>
        </pc:spChg>
        <pc:spChg chg="add del mod">
          <ac:chgData name="Алексей Стрельцов" userId="f1fbf697f961eb4a" providerId="LiveId" clId="{62B9BE3C-D0B1-43F2-937A-4518E3D25FCF}" dt="2024-01-29T10:33:27.755" v="2190" actId="20577"/>
          <ac:spMkLst>
            <pc:docMk/>
            <pc:sldMk cId="2065028288" sldId="259"/>
            <ac:spMk id="4" creationId="{4494A941-6DA4-FF06-CD83-A283CD77923E}"/>
          </ac:spMkLst>
        </pc:spChg>
        <pc:spChg chg="add del mod">
          <ac:chgData name="Алексей Стрельцов" userId="f1fbf697f961eb4a" providerId="LiveId" clId="{62B9BE3C-D0B1-43F2-937A-4518E3D25FCF}" dt="2024-01-29T10:32:25.850" v="2180" actId="2711"/>
          <ac:spMkLst>
            <pc:docMk/>
            <pc:sldMk cId="2065028288" sldId="259"/>
            <ac:spMk id="5" creationId="{A8D04259-BAD0-4002-83F4-89EA0B9AB6BA}"/>
          </ac:spMkLst>
        </pc:spChg>
        <pc:spChg chg="mod">
          <ac:chgData name="Алексей Стрельцов" userId="f1fbf697f961eb4a" providerId="LiveId" clId="{62B9BE3C-D0B1-43F2-937A-4518E3D25FCF}" dt="2024-01-29T10:29:45.032" v="2115"/>
          <ac:spMkLst>
            <pc:docMk/>
            <pc:sldMk cId="2065028288" sldId="259"/>
            <ac:spMk id="6" creationId="{A630D83B-9173-55A8-DFC6-1472DC48B884}"/>
          </ac:spMkLst>
        </pc:spChg>
        <pc:spChg chg="add del">
          <ac:chgData name="Алексей Стрельцов" userId="f1fbf697f961eb4a" providerId="LiveId" clId="{62B9BE3C-D0B1-43F2-937A-4518E3D25FCF}" dt="2024-01-29T14:40:11.083" v="10357" actId="22"/>
          <ac:spMkLst>
            <pc:docMk/>
            <pc:sldMk cId="2065028288" sldId="259"/>
            <ac:spMk id="7" creationId="{31F4074D-AE1A-79C1-C7D9-EF9A9AC3C4E4}"/>
          </ac:spMkLst>
        </pc:spChg>
        <pc:spChg chg="mod">
          <ac:chgData name="Алексей Стрельцов" userId="f1fbf697f961eb4a" providerId="LiveId" clId="{62B9BE3C-D0B1-43F2-937A-4518E3D25FCF}" dt="2024-01-29T10:29:53.713" v="2117"/>
          <ac:spMkLst>
            <pc:docMk/>
            <pc:sldMk cId="2065028288" sldId="259"/>
            <ac:spMk id="7" creationId="{753AE7DB-4ECC-C5B6-9FDC-859A5BB59926}"/>
          </ac:spMkLst>
        </pc:spChg>
        <pc:spChg chg="add mod">
          <ac:chgData name="Алексей Стрельцов" userId="f1fbf697f961eb4a" providerId="LiveId" clId="{62B9BE3C-D0B1-43F2-937A-4518E3D25FCF}" dt="2024-01-29T12:30:10.726" v="6519" actId="20577"/>
          <ac:spMkLst>
            <pc:docMk/>
            <pc:sldMk cId="2065028288" sldId="259"/>
            <ac:spMk id="9" creationId="{B0B01D82-1556-9E18-D248-BF2E1C264707}"/>
          </ac:spMkLst>
        </pc:spChg>
        <pc:spChg chg="add mod">
          <ac:chgData name="Алексей Стрельцов" userId="f1fbf697f961eb4a" providerId="LiveId" clId="{62B9BE3C-D0B1-43F2-937A-4518E3D25FCF}" dt="2024-01-29T14:40:16.427" v="10359" actId="20577"/>
          <ac:spMkLst>
            <pc:docMk/>
            <pc:sldMk cId="2065028288" sldId="259"/>
            <ac:spMk id="11" creationId="{54C357F5-217E-F3CF-E77E-58EC7F9859BD}"/>
          </ac:spMkLst>
        </pc:spChg>
        <pc:grpChg chg="add mod">
          <ac:chgData name="Алексей Стрельцов" userId="f1fbf697f961eb4a" providerId="LiveId" clId="{62B9BE3C-D0B1-43F2-937A-4518E3D25FCF}" dt="2024-01-29T10:31:14.659" v="2154" actId="164"/>
          <ac:grpSpMkLst>
            <pc:docMk/>
            <pc:sldMk cId="2065028288" sldId="259"/>
            <ac:grpSpMk id="8" creationId="{74FCA2CA-72E2-6AAE-E695-EBC779A698CF}"/>
          </ac:grpSpMkLst>
        </pc:grpChg>
        <pc:grpChg chg="add mod">
          <ac:chgData name="Алексей Стрельцов" userId="f1fbf697f961eb4a" providerId="LiveId" clId="{62B9BE3C-D0B1-43F2-937A-4518E3D25FCF}" dt="2024-01-29T12:29:11.785" v="6434" actId="14100"/>
          <ac:grpSpMkLst>
            <pc:docMk/>
            <pc:sldMk cId="2065028288" sldId="259"/>
            <ac:grpSpMk id="10" creationId="{553E6449-C615-2912-6E8E-AA379C94A20B}"/>
          </ac:grpSpMkLst>
        </pc:grpChg>
      </pc:sldChg>
      <pc:sldChg chg="addSp delSp modSp new mod modNotesTx">
        <pc:chgData name="Алексей Стрельцов" userId="f1fbf697f961eb4a" providerId="LiveId" clId="{62B9BE3C-D0B1-43F2-937A-4518E3D25FCF}" dt="2024-01-29T14:40:22.775" v="10361" actId="20577"/>
        <pc:sldMkLst>
          <pc:docMk/>
          <pc:sldMk cId="3710012806" sldId="260"/>
        </pc:sldMkLst>
        <pc:spChg chg="add mod">
          <ac:chgData name="Алексей Стрельцов" userId="f1fbf697f961eb4a" providerId="LiveId" clId="{62B9BE3C-D0B1-43F2-937A-4518E3D25FCF}" dt="2024-01-29T12:31:42.175" v="6537" actId="20577"/>
          <ac:spMkLst>
            <pc:docMk/>
            <pc:sldMk cId="3710012806" sldId="260"/>
            <ac:spMk id="2" creationId="{A602841F-95FF-171C-0524-B3B4E920F292}"/>
          </ac:spMkLst>
        </pc:spChg>
        <pc:spChg chg="add del mod">
          <ac:chgData name="Алексей Стрельцов" userId="f1fbf697f961eb4a" providerId="LiveId" clId="{62B9BE3C-D0B1-43F2-937A-4518E3D25FCF}" dt="2024-01-29T12:56:53.720" v="7823" actId="478"/>
          <ac:spMkLst>
            <pc:docMk/>
            <pc:sldMk cId="3710012806" sldId="260"/>
            <ac:spMk id="3" creationId="{6EF22934-331C-4E49-7B74-23BD1E462AC6}"/>
          </ac:spMkLst>
        </pc:spChg>
        <pc:spChg chg="add del mod">
          <ac:chgData name="Алексей Стрельцов" userId="f1fbf697f961eb4a" providerId="LiveId" clId="{62B9BE3C-D0B1-43F2-937A-4518E3D25FCF}" dt="2024-01-29T12:56:52.096" v="7822" actId="478"/>
          <ac:spMkLst>
            <pc:docMk/>
            <pc:sldMk cId="3710012806" sldId="260"/>
            <ac:spMk id="4" creationId="{1933ED02-AEB5-9639-6DD8-465DB5959779}"/>
          </ac:spMkLst>
        </pc:spChg>
        <pc:spChg chg="add del mod">
          <ac:chgData name="Алексей Стрельцов" userId="f1fbf697f961eb4a" providerId="LiveId" clId="{62B9BE3C-D0B1-43F2-937A-4518E3D25FCF}" dt="2024-01-29T12:56:52.096" v="7822" actId="478"/>
          <ac:spMkLst>
            <pc:docMk/>
            <pc:sldMk cId="3710012806" sldId="260"/>
            <ac:spMk id="5" creationId="{0CE88673-E1E0-0DCE-4A66-0EE043AD64CC}"/>
          </ac:spMkLst>
        </pc:spChg>
        <pc:spChg chg="add del mod">
          <ac:chgData name="Алексей Стрельцов" userId="f1fbf697f961eb4a" providerId="LiveId" clId="{62B9BE3C-D0B1-43F2-937A-4518E3D25FCF}" dt="2024-01-29T12:56:53.720" v="7823" actId="478"/>
          <ac:spMkLst>
            <pc:docMk/>
            <pc:sldMk cId="3710012806" sldId="260"/>
            <ac:spMk id="6" creationId="{EC97BF96-0850-E088-B39E-25922F68F0D2}"/>
          </ac:spMkLst>
        </pc:spChg>
        <pc:spChg chg="add del mod">
          <ac:chgData name="Алексей Стрельцов" userId="f1fbf697f961eb4a" providerId="LiveId" clId="{62B9BE3C-D0B1-43F2-937A-4518E3D25FCF}" dt="2024-01-29T12:56:52.096" v="7822" actId="478"/>
          <ac:spMkLst>
            <pc:docMk/>
            <pc:sldMk cId="3710012806" sldId="260"/>
            <ac:spMk id="7" creationId="{D3DA5FCE-DACE-A972-1B9E-5A3FFFBA1E91}"/>
          </ac:spMkLst>
        </pc:spChg>
        <pc:spChg chg="add del mod">
          <ac:chgData name="Алексей Стрельцов" userId="f1fbf697f961eb4a" providerId="LiveId" clId="{62B9BE3C-D0B1-43F2-937A-4518E3D25FCF}" dt="2024-01-29T12:56:52.096" v="7822" actId="478"/>
          <ac:spMkLst>
            <pc:docMk/>
            <pc:sldMk cId="3710012806" sldId="260"/>
            <ac:spMk id="8" creationId="{EFED21BB-C1F1-2711-1E16-7BB3C7FB9EE6}"/>
          </ac:spMkLst>
        </pc:spChg>
        <pc:spChg chg="add del mod">
          <ac:chgData name="Алексей Стрельцов" userId="f1fbf697f961eb4a" providerId="LiveId" clId="{62B9BE3C-D0B1-43F2-937A-4518E3D25FCF}" dt="2024-01-29T12:56:53.720" v="7823" actId="478"/>
          <ac:spMkLst>
            <pc:docMk/>
            <pc:sldMk cId="3710012806" sldId="260"/>
            <ac:spMk id="9" creationId="{7382688D-C0D8-F3BE-715D-978607C50647}"/>
          </ac:spMkLst>
        </pc:spChg>
        <pc:spChg chg="add mod">
          <ac:chgData name="Алексей Стрельцов" userId="f1fbf697f961eb4a" providerId="LiveId" clId="{62B9BE3C-D0B1-43F2-937A-4518E3D25FCF}" dt="2024-01-29T13:01:30.184" v="7918" actId="1076"/>
          <ac:spMkLst>
            <pc:docMk/>
            <pc:sldMk cId="3710012806" sldId="260"/>
            <ac:spMk id="14" creationId="{D2DF4906-5D4B-9D53-F0F9-CDED98C2E304}"/>
          </ac:spMkLst>
        </pc:spChg>
        <pc:spChg chg="add mod">
          <ac:chgData name="Алексей Стрельцов" userId="f1fbf697f961eb4a" providerId="LiveId" clId="{62B9BE3C-D0B1-43F2-937A-4518E3D25FCF}" dt="2024-01-29T14:40:22.775" v="10361" actId="20577"/>
          <ac:spMkLst>
            <pc:docMk/>
            <pc:sldMk cId="3710012806" sldId="260"/>
            <ac:spMk id="15" creationId="{42CD24A2-1B9C-58A0-57B8-7A84AE1A4EA9}"/>
          </ac:spMkLst>
        </pc:spChg>
        <pc:picChg chg="add mod">
          <ac:chgData name="Алексей Стрельцов" userId="f1fbf697f961eb4a" providerId="LiveId" clId="{62B9BE3C-D0B1-43F2-937A-4518E3D25FCF}" dt="2024-01-29T12:59:16.652" v="7836" actId="1076"/>
          <ac:picMkLst>
            <pc:docMk/>
            <pc:sldMk cId="3710012806" sldId="260"/>
            <ac:picMk id="10" creationId="{A15AF940-B185-3B82-4908-371CA8E16E8C}"/>
          </ac:picMkLst>
        </pc:picChg>
        <pc:picChg chg="add mod">
          <ac:chgData name="Алексей Стрельцов" userId="f1fbf697f961eb4a" providerId="LiveId" clId="{62B9BE3C-D0B1-43F2-937A-4518E3D25FCF}" dt="2024-01-29T12:59:15.044" v="7835" actId="1076"/>
          <ac:picMkLst>
            <pc:docMk/>
            <pc:sldMk cId="3710012806" sldId="260"/>
            <ac:picMk id="11" creationId="{DBA57A95-FB49-5810-0027-F4F19F46AC1E}"/>
          </ac:picMkLst>
        </pc:picChg>
        <pc:picChg chg="add mod">
          <ac:chgData name="Алексей Стрельцов" userId="f1fbf697f961eb4a" providerId="LiveId" clId="{62B9BE3C-D0B1-43F2-937A-4518E3D25FCF}" dt="2024-01-29T12:59:13.488" v="7834" actId="1076"/>
          <ac:picMkLst>
            <pc:docMk/>
            <pc:sldMk cId="3710012806" sldId="260"/>
            <ac:picMk id="13" creationId="{0440A88A-F164-868F-D5CB-6BC9F385126F}"/>
          </ac:picMkLst>
        </pc:picChg>
      </pc:sldChg>
      <pc:sldChg chg="addSp delSp modSp new mod modNotesTx">
        <pc:chgData name="Алексей Стрельцов" userId="f1fbf697f961eb4a" providerId="LiveId" clId="{62B9BE3C-D0B1-43F2-937A-4518E3D25FCF}" dt="2024-01-29T14:40:34.361" v="10366" actId="20577"/>
        <pc:sldMkLst>
          <pc:docMk/>
          <pc:sldMk cId="2543709052" sldId="261"/>
        </pc:sldMkLst>
        <pc:spChg chg="add mod">
          <ac:chgData name="Алексей Стрельцов" userId="f1fbf697f961eb4a" providerId="LiveId" clId="{62B9BE3C-D0B1-43F2-937A-4518E3D25FCF}" dt="2024-01-29T11:15:27.697" v="3877" actId="20577"/>
          <ac:spMkLst>
            <pc:docMk/>
            <pc:sldMk cId="2543709052" sldId="261"/>
            <ac:spMk id="3" creationId="{D1A78762-6116-7729-7F92-D5E958F69A51}"/>
          </ac:spMkLst>
        </pc:spChg>
        <pc:spChg chg="add del mod">
          <ac:chgData name="Алексей Стрельцов" userId="f1fbf697f961eb4a" providerId="LiveId" clId="{62B9BE3C-D0B1-43F2-937A-4518E3D25FCF}" dt="2024-01-29T11:20:04.929" v="4045"/>
          <ac:spMkLst>
            <pc:docMk/>
            <pc:sldMk cId="2543709052" sldId="261"/>
            <ac:spMk id="4" creationId="{A8D5F0C3-BE63-147C-E714-8A268088F5FE}"/>
          </ac:spMkLst>
        </pc:spChg>
        <pc:spChg chg="add del mod">
          <ac:chgData name="Алексей Стрельцов" userId="f1fbf697f961eb4a" providerId="LiveId" clId="{62B9BE3C-D0B1-43F2-937A-4518E3D25FCF}" dt="2024-01-29T13:03:53.204" v="7990" actId="478"/>
          <ac:spMkLst>
            <pc:docMk/>
            <pc:sldMk cId="2543709052" sldId="261"/>
            <ac:spMk id="5" creationId="{0F6759B9-44E2-CBB7-8B86-C47EEB8EC2CE}"/>
          </ac:spMkLst>
        </pc:spChg>
        <pc:spChg chg="add del mod">
          <ac:chgData name="Алексей Стрельцов" userId="f1fbf697f961eb4a" providerId="LiveId" clId="{62B9BE3C-D0B1-43F2-937A-4518E3D25FCF}" dt="2024-01-29T13:03:53.204" v="7990" actId="478"/>
          <ac:spMkLst>
            <pc:docMk/>
            <pc:sldMk cId="2543709052" sldId="261"/>
            <ac:spMk id="6" creationId="{218997A7-0782-29F2-7193-79EEF3A388CF}"/>
          </ac:spMkLst>
        </pc:spChg>
        <pc:spChg chg="add del mod">
          <ac:chgData name="Алексей Стрельцов" userId="f1fbf697f961eb4a" providerId="LiveId" clId="{62B9BE3C-D0B1-43F2-937A-4518E3D25FCF}" dt="2024-01-29T13:03:53.204" v="7990" actId="478"/>
          <ac:spMkLst>
            <pc:docMk/>
            <pc:sldMk cId="2543709052" sldId="261"/>
            <ac:spMk id="7" creationId="{14D48C48-D68E-D6D5-05C6-26E96DBAE7FF}"/>
          </ac:spMkLst>
        </pc:spChg>
        <pc:spChg chg="add mod">
          <ac:chgData name="Алексей Стрельцов" userId="f1fbf697f961eb4a" providerId="LiveId" clId="{62B9BE3C-D0B1-43F2-937A-4518E3D25FCF}" dt="2024-01-29T14:18:57.035" v="9303" actId="1076"/>
          <ac:spMkLst>
            <pc:docMk/>
            <pc:sldMk cId="2543709052" sldId="261"/>
            <ac:spMk id="9" creationId="{2BDDE01C-1B3E-7EB5-0B5D-D0A4D28FD1F7}"/>
          </ac:spMkLst>
        </pc:spChg>
        <pc:spChg chg="add mod">
          <ac:chgData name="Алексей Стрельцов" userId="f1fbf697f961eb4a" providerId="LiveId" clId="{62B9BE3C-D0B1-43F2-937A-4518E3D25FCF}" dt="2024-01-29T14:40:34.361" v="10366" actId="20577"/>
          <ac:spMkLst>
            <pc:docMk/>
            <pc:sldMk cId="2543709052" sldId="261"/>
            <ac:spMk id="10" creationId="{2C3CF4FA-0752-A833-4BB4-2E1DA5F89AD9}"/>
          </ac:spMkLst>
        </pc:spChg>
        <pc:picChg chg="add mod">
          <ac:chgData name="Алексей Стрельцов" userId="f1fbf697f961eb4a" providerId="LiveId" clId="{62B9BE3C-D0B1-43F2-937A-4518E3D25FCF}" dt="2024-01-29T14:18:07.771" v="9247" actId="1076"/>
          <ac:picMkLst>
            <pc:docMk/>
            <pc:sldMk cId="2543709052" sldId="261"/>
            <ac:picMk id="2" creationId="{7021F2EA-A92A-A2E2-2FE8-F0B9E39ADCC4}"/>
          </ac:picMkLst>
        </pc:picChg>
        <pc:picChg chg="add mod">
          <ac:chgData name="Алексей Стрельцов" userId="f1fbf697f961eb4a" providerId="LiveId" clId="{62B9BE3C-D0B1-43F2-937A-4518E3D25FCF}" dt="2024-01-29T14:18:09.651" v="9248" actId="1076"/>
          <ac:picMkLst>
            <pc:docMk/>
            <pc:sldMk cId="2543709052" sldId="261"/>
            <ac:picMk id="4" creationId="{709F7927-F586-FFFC-2201-38C26E1DE62D}"/>
          </ac:picMkLst>
        </pc:picChg>
        <pc:picChg chg="add mod">
          <ac:chgData name="Алексей Стрельцов" userId="f1fbf697f961eb4a" providerId="LiveId" clId="{62B9BE3C-D0B1-43F2-937A-4518E3D25FCF}" dt="2024-01-29T14:18:11.022" v="9249" actId="1076"/>
          <ac:picMkLst>
            <pc:docMk/>
            <pc:sldMk cId="2543709052" sldId="261"/>
            <ac:picMk id="8" creationId="{47FA6B3B-0D56-809C-3B74-CA9D9F9D494A}"/>
          </ac:picMkLst>
        </pc:picChg>
      </pc:sldChg>
      <pc:sldChg chg="addSp modSp new mod modNotesTx">
        <pc:chgData name="Алексей Стрельцов" userId="f1fbf697f961eb4a" providerId="LiveId" clId="{62B9BE3C-D0B1-43F2-937A-4518E3D25FCF}" dt="2024-01-29T14:40:39.623" v="10368" actId="20577"/>
        <pc:sldMkLst>
          <pc:docMk/>
          <pc:sldMk cId="3799247466" sldId="262"/>
        </pc:sldMkLst>
        <pc:spChg chg="add mod">
          <ac:chgData name="Алексей Стрельцов" userId="f1fbf697f961eb4a" providerId="LiveId" clId="{62B9BE3C-D0B1-43F2-937A-4518E3D25FCF}" dt="2024-01-29T14:17:59.480" v="9245"/>
          <ac:spMkLst>
            <pc:docMk/>
            <pc:sldMk cId="3799247466" sldId="262"/>
            <ac:spMk id="4" creationId="{DE63CB11-A7CF-A217-25D7-B91B27669ECA}"/>
          </ac:spMkLst>
        </pc:spChg>
        <pc:spChg chg="add mod">
          <ac:chgData name="Алексей Стрельцов" userId="f1fbf697f961eb4a" providerId="LiveId" clId="{62B9BE3C-D0B1-43F2-937A-4518E3D25FCF}" dt="2024-01-29T14:19:42.347" v="9347" actId="1076"/>
          <ac:spMkLst>
            <pc:docMk/>
            <pc:sldMk cId="3799247466" sldId="262"/>
            <ac:spMk id="5" creationId="{7FA1A85F-FE21-4791-3CAD-D81456C5CD28}"/>
          </ac:spMkLst>
        </pc:spChg>
        <pc:spChg chg="add mod">
          <ac:chgData name="Алексей Стрельцов" userId="f1fbf697f961eb4a" providerId="LiveId" clId="{62B9BE3C-D0B1-43F2-937A-4518E3D25FCF}" dt="2024-01-29T14:40:39.623" v="10368" actId="20577"/>
          <ac:spMkLst>
            <pc:docMk/>
            <pc:sldMk cId="3799247466" sldId="262"/>
            <ac:spMk id="6" creationId="{D6B1DCCF-2FF2-311D-8738-04E1CDDB4A95}"/>
          </ac:spMkLst>
        </pc:spChg>
        <pc:picChg chg="add mod">
          <ac:chgData name="Алексей Стрельцов" userId="f1fbf697f961eb4a" providerId="LiveId" clId="{62B9BE3C-D0B1-43F2-937A-4518E3D25FCF}" dt="2024-01-29T14:19:36.999" v="9346" actId="1076"/>
          <ac:picMkLst>
            <pc:docMk/>
            <pc:sldMk cId="3799247466" sldId="262"/>
            <ac:picMk id="3" creationId="{58F333A3-D73F-AADC-B362-C98AF8F490AE}"/>
          </ac:picMkLst>
        </pc:picChg>
      </pc:sldChg>
      <pc:sldChg chg="addSp delSp modSp new mod modNotesTx">
        <pc:chgData name="Алексей Стрельцов" userId="f1fbf697f961eb4a" providerId="LiveId" clId="{62B9BE3C-D0B1-43F2-937A-4518E3D25FCF}" dt="2024-01-29T14:40:28.914" v="10363" actId="20577"/>
        <pc:sldMkLst>
          <pc:docMk/>
          <pc:sldMk cId="3707247251" sldId="263"/>
        </pc:sldMkLst>
        <pc:spChg chg="add mod">
          <ac:chgData name="Алексей Стрельцов" userId="f1fbf697f961eb4a" providerId="LiveId" clId="{62B9BE3C-D0B1-43F2-937A-4518E3D25FCF}" dt="2024-01-29T14:19:12.827" v="9305" actId="1076"/>
          <ac:spMkLst>
            <pc:docMk/>
            <pc:sldMk cId="3707247251" sldId="263"/>
            <ac:spMk id="6" creationId="{7253CDFA-93D9-C36D-DF06-E8443F419B1A}"/>
          </ac:spMkLst>
        </pc:spChg>
        <pc:spChg chg="add mod">
          <ac:chgData name="Алексей Стрельцов" userId="f1fbf697f961eb4a" providerId="LiveId" clId="{62B9BE3C-D0B1-43F2-937A-4518E3D25FCF}" dt="2024-01-29T14:07:03.209" v="8283" actId="14100"/>
          <ac:spMkLst>
            <pc:docMk/>
            <pc:sldMk cId="3707247251" sldId="263"/>
            <ac:spMk id="7" creationId="{A9B71B05-97EA-A6B3-1D75-10FB23B85BEE}"/>
          </ac:spMkLst>
        </pc:spChg>
        <pc:spChg chg="add mod">
          <ac:chgData name="Алексей Стрельцов" userId="f1fbf697f961eb4a" providerId="LiveId" clId="{62B9BE3C-D0B1-43F2-937A-4518E3D25FCF}" dt="2024-01-29T14:40:28.914" v="10363" actId="20577"/>
          <ac:spMkLst>
            <pc:docMk/>
            <pc:sldMk cId="3707247251" sldId="263"/>
            <ac:spMk id="8" creationId="{0A1A6543-3873-39A7-305D-6C5DB5CA4241}"/>
          </ac:spMkLst>
        </pc:spChg>
        <pc:graphicFrameChg chg="add mod modGraphic">
          <ac:chgData name="Алексей Стрельцов" userId="f1fbf697f961eb4a" providerId="LiveId" clId="{62B9BE3C-D0B1-43F2-937A-4518E3D25FCF}" dt="2024-01-29T13:40:32.177" v="8234" actId="1076"/>
          <ac:graphicFrameMkLst>
            <pc:docMk/>
            <pc:sldMk cId="3707247251" sldId="263"/>
            <ac:graphicFrameMk id="4" creationId="{8B4E97E3-374F-2BD3-14C8-AC389DFEF31D}"/>
          </ac:graphicFrameMkLst>
        </pc:graphicFrameChg>
        <pc:picChg chg="add del mod">
          <ac:chgData name="Алексей Стрельцов" userId="f1fbf697f961eb4a" providerId="LiveId" clId="{62B9BE3C-D0B1-43F2-937A-4518E3D25FCF}" dt="2024-01-29T12:54:00.787" v="7765" actId="478"/>
          <ac:picMkLst>
            <pc:docMk/>
            <pc:sldMk cId="3707247251" sldId="263"/>
            <ac:picMk id="3" creationId="{12BFEC7D-3916-B7AF-BCCB-2A16A3804E16}"/>
          </ac:picMkLst>
        </pc:picChg>
      </pc:sldChg>
      <pc:sldChg chg="new del">
        <pc:chgData name="Алексей Стрельцов" userId="f1fbf697f961eb4a" providerId="LiveId" clId="{62B9BE3C-D0B1-43F2-937A-4518E3D25FCF}" dt="2024-01-29T14:18:13.897" v="9251" actId="680"/>
        <pc:sldMkLst>
          <pc:docMk/>
          <pc:sldMk cId="3472869294" sldId="264"/>
        </pc:sldMkLst>
      </pc:sldChg>
      <pc:sldChg chg="addSp modSp new mod modNotesTx">
        <pc:chgData name="Алексей Стрельцов" userId="f1fbf697f961eb4a" providerId="LiveId" clId="{62B9BE3C-D0B1-43F2-937A-4518E3D25FCF}" dt="2024-01-29T14:40:44.841" v="10370" actId="20577"/>
        <pc:sldMkLst>
          <pc:docMk/>
          <pc:sldMk cId="3876861029" sldId="264"/>
        </pc:sldMkLst>
        <pc:spChg chg="add mod">
          <ac:chgData name="Алексей Стрельцов" userId="f1fbf697f961eb4a" providerId="LiveId" clId="{62B9BE3C-D0B1-43F2-937A-4518E3D25FCF}" dt="2024-01-29T14:27:41.987" v="9528" actId="20577"/>
          <ac:spMkLst>
            <pc:docMk/>
            <pc:sldMk cId="3876861029" sldId="264"/>
            <ac:spMk id="2" creationId="{096BFF18-0551-5687-6E27-94ABA5E75D74}"/>
          </ac:spMkLst>
        </pc:spChg>
        <pc:spChg chg="add mod">
          <ac:chgData name="Алексей Стрельцов" userId="f1fbf697f961eb4a" providerId="LiveId" clId="{62B9BE3C-D0B1-43F2-937A-4518E3D25FCF}" dt="2024-01-29T14:27:35.129" v="9523" actId="207"/>
          <ac:spMkLst>
            <pc:docMk/>
            <pc:sldMk cId="3876861029" sldId="264"/>
            <ac:spMk id="9" creationId="{EA59AAB4-0EFB-C3AF-2F2E-0AB2D02F5192}"/>
          </ac:spMkLst>
        </pc:spChg>
        <pc:spChg chg="add mod">
          <ac:chgData name="Алексей Стрельцов" userId="f1fbf697f961eb4a" providerId="LiveId" clId="{62B9BE3C-D0B1-43F2-937A-4518E3D25FCF}" dt="2024-01-29T14:40:44.841" v="10370" actId="20577"/>
          <ac:spMkLst>
            <pc:docMk/>
            <pc:sldMk cId="3876861029" sldId="264"/>
            <ac:spMk id="10" creationId="{98F49833-E1A6-00E8-1D56-3B24E051510D}"/>
          </ac:spMkLst>
        </pc:spChg>
        <pc:picChg chg="add mod">
          <ac:chgData name="Алексей Стрельцов" userId="f1fbf697f961eb4a" providerId="LiveId" clId="{62B9BE3C-D0B1-43F2-937A-4518E3D25FCF}" dt="2024-01-29T14:26:43.874" v="9511" actId="1076"/>
          <ac:picMkLst>
            <pc:docMk/>
            <pc:sldMk cId="3876861029" sldId="264"/>
            <ac:picMk id="4" creationId="{882D3284-6447-7952-B514-18EFD7AE6C0F}"/>
          </ac:picMkLst>
        </pc:picChg>
        <pc:picChg chg="add mod">
          <ac:chgData name="Алексей Стрельцов" userId="f1fbf697f961eb4a" providerId="LiveId" clId="{62B9BE3C-D0B1-43F2-937A-4518E3D25FCF}" dt="2024-01-29T14:27:03.722" v="9515" actId="1076"/>
          <ac:picMkLst>
            <pc:docMk/>
            <pc:sldMk cId="3876861029" sldId="264"/>
            <ac:picMk id="5" creationId="{60A8EB38-2E5B-58F3-7079-5B2A87CBA01D}"/>
          </ac:picMkLst>
        </pc:picChg>
        <pc:cxnChg chg="add mod">
          <ac:chgData name="Алексей Стрельцов" userId="f1fbf697f961eb4a" providerId="LiveId" clId="{62B9BE3C-D0B1-43F2-937A-4518E3D25FCF}" dt="2024-01-29T14:27:03.722" v="9515" actId="1076"/>
          <ac:cxnSpMkLst>
            <pc:docMk/>
            <pc:sldMk cId="3876861029" sldId="264"/>
            <ac:cxnSpMk id="7" creationId="{19BED249-C046-A199-378F-A65B190ADB1D}"/>
          </ac:cxnSpMkLst>
        </pc:cxnChg>
      </pc:sldChg>
      <pc:sldChg chg="addSp delSp modSp new mod modNotesTx">
        <pc:chgData name="Алексей Стрельцов" userId="f1fbf697f961eb4a" providerId="LiveId" clId="{62B9BE3C-D0B1-43F2-937A-4518E3D25FCF}" dt="2024-01-29T14:40:49.381" v="10372" actId="20577"/>
        <pc:sldMkLst>
          <pc:docMk/>
          <pc:sldMk cId="2789749111" sldId="265"/>
        </pc:sldMkLst>
        <pc:spChg chg="add mod">
          <ac:chgData name="Алексей Стрельцов" userId="f1fbf697f961eb4a" providerId="LiveId" clId="{62B9BE3C-D0B1-43F2-937A-4518E3D25FCF}" dt="2024-01-29T14:35:22.728" v="10040" actId="113"/>
          <ac:spMkLst>
            <pc:docMk/>
            <pc:sldMk cId="2789749111" sldId="265"/>
            <ac:spMk id="10" creationId="{DA62E6C0-932F-767A-0A0F-513D8CAD35C5}"/>
          </ac:spMkLst>
        </pc:spChg>
        <pc:spChg chg="add mod">
          <ac:chgData name="Алексей Стрельцов" userId="f1fbf697f961eb4a" providerId="LiveId" clId="{62B9BE3C-D0B1-43F2-937A-4518E3D25FCF}" dt="2024-01-29T14:35:54.003" v="10043"/>
          <ac:spMkLst>
            <pc:docMk/>
            <pc:sldMk cId="2789749111" sldId="265"/>
            <ac:spMk id="11" creationId="{D68C73E5-E5B9-738E-B228-CE71CA5D1746}"/>
          </ac:spMkLst>
        </pc:spChg>
        <pc:spChg chg="add mod">
          <ac:chgData name="Алексей Стрельцов" userId="f1fbf697f961eb4a" providerId="LiveId" clId="{62B9BE3C-D0B1-43F2-937A-4518E3D25FCF}" dt="2024-01-29T14:40:49.381" v="10372" actId="20577"/>
          <ac:spMkLst>
            <pc:docMk/>
            <pc:sldMk cId="2789749111" sldId="265"/>
            <ac:spMk id="12" creationId="{B7AA0D7B-7832-6ADE-A460-8512CBBB5416}"/>
          </ac:spMkLst>
        </pc:spChg>
        <pc:picChg chg="add mod">
          <ac:chgData name="Алексей Стрельцов" userId="f1fbf697f961eb4a" providerId="LiveId" clId="{62B9BE3C-D0B1-43F2-937A-4518E3D25FCF}" dt="2024-01-29T14:32:04.361" v="9968" actId="1076"/>
          <ac:picMkLst>
            <pc:docMk/>
            <pc:sldMk cId="2789749111" sldId="265"/>
            <ac:picMk id="3" creationId="{7466F6D5-7D12-21CA-A310-575919D40DC4}"/>
          </ac:picMkLst>
        </pc:picChg>
        <pc:picChg chg="add del mod">
          <ac:chgData name="Алексей Стрельцов" userId="f1fbf697f961eb4a" providerId="LiveId" clId="{62B9BE3C-D0B1-43F2-937A-4518E3D25FCF}" dt="2024-01-29T14:33:51.038" v="9972" actId="478"/>
          <ac:picMkLst>
            <pc:docMk/>
            <pc:sldMk cId="2789749111" sldId="265"/>
            <ac:picMk id="5" creationId="{7CCF5605-4B7D-908F-9C1C-CD92FC385E83}"/>
          </ac:picMkLst>
        </pc:picChg>
        <pc:picChg chg="add mod">
          <ac:chgData name="Алексей Стрельцов" userId="f1fbf697f961eb4a" providerId="LiveId" clId="{62B9BE3C-D0B1-43F2-937A-4518E3D25FCF}" dt="2024-01-29T14:35:43.438" v="10042" actId="14100"/>
          <ac:picMkLst>
            <pc:docMk/>
            <pc:sldMk cId="2789749111" sldId="265"/>
            <ac:picMk id="7" creationId="{4E11964F-0C9F-C47C-02BA-EAB0A035EFD5}"/>
          </ac:picMkLst>
        </pc:picChg>
        <pc:picChg chg="add mod">
          <ac:chgData name="Алексей Стрельцов" userId="f1fbf697f961eb4a" providerId="LiveId" clId="{62B9BE3C-D0B1-43F2-937A-4518E3D25FCF}" dt="2024-01-29T14:33:55.754" v="9976" actId="1076"/>
          <ac:picMkLst>
            <pc:docMk/>
            <pc:sldMk cId="2789749111" sldId="265"/>
            <ac:picMk id="9" creationId="{E7057644-C9F0-EB40-B20C-B8A0011BAEC4}"/>
          </ac:picMkLst>
        </pc:picChg>
      </pc:sldChg>
      <pc:sldChg chg="addSp modSp new mod modNotesTx">
        <pc:chgData name="Алексей Стрельцов" userId="f1fbf697f961eb4a" providerId="LiveId" clId="{62B9BE3C-D0B1-43F2-937A-4518E3D25FCF}" dt="2024-01-29T14:43:53.423" v="10505" actId="20577"/>
        <pc:sldMkLst>
          <pc:docMk/>
          <pc:sldMk cId="222818120" sldId="266"/>
        </pc:sldMkLst>
        <pc:spChg chg="add mod">
          <ac:chgData name="Алексей Стрельцов" userId="f1fbf697f961eb4a" providerId="LiveId" clId="{62B9BE3C-D0B1-43F2-937A-4518E3D25FCF}" dt="2024-01-29T14:38:35.949" v="10330" actId="1076"/>
          <ac:spMkLst>
            <pc:docMk/>
            <pc:sldMk cId="222818120" sldId="266"/>
            <ac:spMk id="2" creationId="{449F83EE-67E6-5BBF-6B08-BBEF1148FC13}"/>
          </ac:spMkLst>
        </pc:spChg>
        <pc:spChg chg="add mod">
          <ac:chgData name="Алексей Стрельцов" userId="f1fbf697f961eb4a" providerId="LiveId" clId="{62B9BE3C-D0B1-43F2-937A-4518E3D25FCF}" dt="2024-01-29T14:39:22.980" v="10350" actId="20577"/>
          <ac:spMkLst>
            <pc:docMk/>
            <pc:sldMk cId="222818120" sldId="266"/>
            <ac:spMk id="4" creationId="{322D6B39-48D1-86F0-7455-3F8BD1A34BC2}"/>
          </ac:spMkLst>
        </pc:spChg>
        <pc:spChg chg="add mod">
          <ac:chgData name="Алексей Стрельцов" userId="f1fbf697f961eb4a" providerId="LiveId" clId="{62B9BE3C-D0B1-43F2-937A-4518E3D25FCF}" dt="2024-01-29T14:41:00.021" v="10376" actId="1076"/>
          <ac:spMkLst>
            <pc:docMk/>
            <pc:sldMk cId="222818120" sldId="266"/>
            <ac:spMk id="5" creationId="{42E58A8F-D48D-9BAF-A112-6C59F8713F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ED39F9-62A8-4B68-51C8-81427DBF2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F416A3-64C7-CF66-7767-A01C4163E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046C-8AF1-4EF6-B193-17DC4BBE877C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00F35-12B5-0695-3BE8-7C9D24225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A50CB-E677-33A1-4FF9-76D2A94928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2BB9-E756-425F-9239-F889CE4CF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5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C6E9-DF3B-4A07-94CD-2D5364A96549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B414-E767-4465-AAA8-B6E295420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6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курсовой работы: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393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Задачи выполнены, готов перейти к демонстрации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1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век информационных технологий объём обрабатываемой цифровой информации возрастает. С 1960-х годов учёные задумались о том, как обрабатывать информацию эффективно. В современном мире обработка больших данных встречается всё чаще – это подтверждает график зависимости возрастающего объёма данных от года. Одна из технологий, которая позволила бы эффективно работать с большими данными и управлять ими - это технология баз данных. Поэтому получение практических навыков в области разработки баз данных является актуальной задачей.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1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Сформулированы следующие задачи курсовой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анализа предметной области «Отель» было выявлено 3 пользователя базы данных – это администратор отеля, посетитель отеля и постоялец отеля. Для каждого пользователя были предложены сценарии диалога друг с другом, и, соответственно, свои информационные формы.</a:t>
            </a:r>
          </a:p>
          <a:p>
            <a:r>
              <a:rPr lang="ru-RU" dirty="0"/>
              <a:t>Для администратора отеля выявлены формы: электронный журнал</a:t>
            </a:r>
            <a:r>
              <a:rPr lang="en-US" dirty="0"/>
              <a:t> (</a:t>
            </a:r>
            <a:r>
              <a:rPr lang="ru-RU" dirty="0"/>
              <a:t>для отображения постояльцев), панель фильтров (для выборки постояльцев по критериям), список комнат (для просмотра всех номеров комнат в отеле) и регистрационный список (для заселения зарегистрированных посетителей и постояльцев)</a:t>
            </a:r>
          </a:p>
          <a:p>
            <a:r>
              <a:rPr lang="ru-RU" dirty="0"/>
              <a:t>Для посетителя были выявлены формы: регистрационный лист (для регистрации в отеле) и список комнат (для просмотра свободных комнат)</a:t>
            </a:r>
          </a:p>
          <a:p>
            <a:r>
              <a:rPr lang="ru-RU" dirty="0"/>
              <a:t>Для постояльца была выявлена форма – список комнат (для просмотра свободных комнат)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4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заключении анализа предметной области была сформирована таблица с задачами пользователей, которые они решают с помощью информационных форм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разработки неформальной информационно-логической модели предметной области </a:t>
            </a:r>
            <a:r>
              <a:rPr lang="en-US" dirty="0"/>
              <a:t>“</a:t>
            </a:r>
            <a:r>
              <a:rPr lang="ru-RU" dirty="0"/>
              <a:t>Отель</a:t>
            </a:r>
            <a:r>
              <a:rPr lang="en-US" dirty="0"/>
              <a:t>” </a:t>
            </a:r>
            <a:r>
              <a:rPr lang="ru-RU" dirty="0"/>
              <a:t>были описаны атрибуты объектов, выделенных на этапе анализа предметной области, и визуализированы отношения между атрибутами внутри объектов. На слайде представлены взаимосвязи между атрибутами объектов </a:t>
            </a:r>
            <a:r>
              <a:rPr lang="en-US" dirty="0"/>
              <a:t>“</a:t>
            </a:r>
            <a:r>
              <a:rPr lang="ru-RU" dirty="0"/>
              <a:t>Панель фильтров</a:t>
            </a:r>
            <a:r>
              <a:rPr lang="en-US" dirty="0"/>
              <a:t>”, “</a:t>
            </a:r>
            <a:r>
              <a:rPr lang="ru-RU" dirty="0"/>
              <a:t>Список комнат</a:t>
            </a:r>
            <a:r>
              <a:rPr lang="en-US" dirty="0"/>
              <a:t>” </a:t>
            </a:r>
            <a:r>
              <a:rPr lang="ru-RU" dirty="0"/>
              <a:t>и </a:t>
            </a:r>
            <a:r>
              <a:rPr lang="en-US" dirty="0"/>
              <a:t>“</a:t>
            </a:r>
            <a:r>
              <a:rPr lang="ru-RU" dirty="0"/>
              <a:t>Электронный журнал</a:t>
            </a:r>
            <a:r>
              <a:rPr lang="en-US" dirty="0"/>
              <a:t>” </a:t>
            </a:r>
            <a:r>
              <a:rPr lang="ru-RU" dirty="0"/>
              <a:t>соответственно.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9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разработки формальной информационно-логической модели предметной области </a:t>
            </a:r>
            <a:r>
              <a:rPr lang="en-US" dirty="0"/>
              <a:t>“</a:t>
            </a:r>
            <a:r>
              <a:rPr lang="ru-RU" dirty="0"/>
              <a:t>Отель</a:t>
            </a:r>
            <a:r>
              <a:rPr lang="en-US" dirty="0"/>
              <a:t>” </a:t>
            </a:r>
            <a:r>
              <a:rPr lang="ru-RU" dirty="0"/>
              <a:t>была получена концептуальная схема данных, отображающая взаимосвязи между атрибутами выделенных объектов предметной области </a:t>
            </a:r>
            <a:r>
              <a:rPr lang="en-US" dirty="0"/>
              <a:t>“</a:t>
            </a:r>
            <a:r>
              <a:rPr lang="ru-RU" dirty="0"/>
              <a:t>Отель</a:t>
            </a:r>
            <a:r>
              <a:rPr lang="en-US" dirty="0"/>
              <a:t>”</a:t>
            </a:r>
            <a:r>
              <a:rPr lang="ru-RU" dirty="0"/>
              <a:t>. Устранена избыточность данных, нормализованы отношения атрибутов в объектах.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90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</a:t>
            </a:r>
            <a:r>
              <a:rPr lang="ru-RU" dirty="0" err="1"/>
              <a:t>даталогического</a:t>
            </a:r>
            <a:r>
              <a:rPr lang="ru-RU" dirty="0"/>
              <a:t> проектирования модели было получено множество форм, которые являются результатом отображения информационно-логической модели в среду СУБД </a:t>
            </a:r>
            <a:r>
              <a:rPr lang="en-US" dirty="0"/>
              <a:t>MS Access</a:t>
            </a:r>
            <a:r>
              <a:rPr lang="ru-RU" dirty="0"/>
              <a:t>. Пример одного из отображений представлен на слайде – это отображение предложенной формы Регистрационного списка в среду СУБД </a:t>
            </a:r>
            <a:r>
              <a:rPr lang="en-US" dirty="0"/>
              <a:t>Ms Access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8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реализована связь между объектами регистрационный список и список комнат «многие ко многим» с помощью промежуточной таблицы электронный журнал.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9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3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D9192D-7804-3713-C572-29F5CD20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84241"/>
            <a:ext cx="12186825" cy="873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0DE54C-9369-C4EE-861F-88956C2A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1" y="72708"/>
            <a:ext cx="6921500" cy="962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EA1184-6382-668C-0E35-5D300B72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13347"/>
            <a:ext cx="564813" cy="701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AFE2-DD5B-5E1C-F8E3-F0EB3A990A54}"/>
              </a:ext>
            </a:extLst>
          </p:cNvPr>
          <p:cNvSpPr txBox="1"/>
          <p:nvPr/>
        </p:nvSpPr>
        <p:spPr>
          <a:xfrm>
            <a:off x="768014" y="202728"/>
            <a:ext cx="4737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Департамент программной инженерии и искусственного интеллекта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601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0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1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2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C64A3-5ACC-6004-716C-764DE8AE83EF}"/>
              </a:ext>
            </a:extLst>
          </p:cNvPr>
          <p:cNvSpPr txBox="1"/>
          <p:nvPr/>
        </p:nvSpPr>
        <p:spPr>
          <a:xfrm>
            <a:off x="2806426" y="1384504"/>
            <a:ext cx="6734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дисциплине</a:t>
            </a:r>
          </a:p>
          <a:p>
            <a:pPr algn="ctr"/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разработки баз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B97F6-705D-0725-9A75-97BA259F4094}"/>
              </a:ext>
            </a:extLst>
          </p:cNvPr>
          <p:cNvSpPr txBox="1"/>
          <p:nvPr/>
        </p:nvSpPr>
        <p:spPr>
          <a:xfrm>
            <a:off x="4082342" y="2717590"/>
            <a:ext cx="4475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базы данных предметной области «Отель»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87FB2-913D-FC09-3B0F-A62439356067}"/>
              </a:ext>
            </a:extLst>
          </p:cNvPr>
          <p:cNvSpPr txBox="1"/>
          <p:nvPr/>
        </p:nvSpPr>
        <p:spPr>
          <a:xfrm>
            <a:off x="14079" y="4255670"/>
            <a:ext cx="558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Б9121-02.03.03тп: Стрельцов А.Р.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департамента программной инженерии и искусственного интеллекта, к.т.н., доцент Антонова Е.И. </a:t>
            </a:r>
          </a:p>
        </p:txBody>
      </p:sp>
    </p:spTree>
    <p:extLst>
      <p:ext uri="{BB962C8B-B14F-4D97-AF65-F5344CB8AC3E}">
        <p14:creationId xmlns:p14="http://schemas.microsoft.com/office/powerpoint/2010/main" val="12726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F83EE-67E6-5BBF-6B08-BBEF1148FC13}"/>
              </a:ext>
            </a:extLst>
          </p:cNvPr>
          <p:cNvSpPr txBox="1"/>
          <p:nvPr/>
        </p:nvSpPr>
        <p:spPr>
          <a:xfrm>
            <a:off x="139700" y="990600"/>
            <a:ext cx="2050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D6B39-48D1-86F0-7455-3F8BD1A34BC2}"/>
              </a:ext>
            </a:extLst>
          </p:cNvPr>
          <p:cNvSpPr txBox="1"/>
          <p:nvPr/>
        </p:nvSpPr>
        <p:spPr>
          <a:xfrm>
            <a:off x="0" y="1513820"/>
            <a:ext cx="109347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0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анализ предметной области «Отель» и выявлены основные объекты, профессионалы и их задачи.</a:t>
            </a:r>
          </a:p>
          <a:p>
            <a:pPr indent="630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информационно-логического проектирования предметной области «Отель» была получена концептуальной модель данных.</a:t>
            </a:r>
          </a:p>
          <a:p>
            <a:pPr indent="630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этапе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даталогического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проектирования предметной области «Отель» был освоен основной инструментарий СУБД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Access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позволило в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полной мере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отобразить ранее построенную инфологическую модель в среду самой СУБД.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58A8F-D48D-9BAF-A112-6C59F8713F88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28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337793-45E6-20E5-0B3E-A4AF796D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19" y="2017931"/>
            <a:ext cx="6475561" cy="3584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4801B-F8C4-EE4E-A4A8-CBA2F9FE064A}"/>
              </a:ext>
            </a:extLst>
          </p:cNvPr>
          <p:cNvSpPr txBox="1"/>
          <p:nvPr/>
        </p:nvSpPr>
        <p:spPr>
          <a:xfrm>
            <a:off x="323965" y="1255384"/>
            <a:ext cx="598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управление данными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2A43-21F9-8C63-239F-74777080B71E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573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6401-05A2-FB4F-4702-F088C81A5982}"/>
              </a:ext>
            </a:extLst>
          </p:cNvPr>
          <p:cNvSpPr txBox="1"/>
          <p:nvPr/>
        </p:nvSpPr>
        <p:spPr>
          <a:xfrm>
            <a:off x="751684" y="1202919"/>
            <a:ext cx="1068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предметной области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«Отель»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1A13C-26D1-B7C7-C4BF-A96B20A025EC}"/>
              </a:ext>
            </a:extLst>
          </p:cNvPr>
          <p:cNvSpPr txBox="1"/>
          <p:nvPr/>
        </p:nvSpPr>
        <p:spPr>
          <a:xfrm>
            <a:off x="391886" y="1808703"/>
            <a:ext cx="2913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курсовой работы: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53E6449-C615-2912-6E8E-AA379C94A20B}"/>
              </a:ext>
            </a:extLst>
          </p:cNvPr>
          <p:cNvGrpSpPr/>
          <p:nvPr/>
        </p:nvGrpSpPr>
        <p:grpSpPr>
          <a:xfrm>
            <a:off x="2677628" y="2510554"/>
            <a:ext cx="7189015" cy="2270531"/>
            <a:chOff x="864158" y="2176417"/>
            <a:chExt cx="6426888" cy="1664329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74FCA2CA-72E2-6AAE-E695-EBC779A698CF}"/>
                </a:ext>
              </a:extLst>
            </p:cNvPr>
            <p:cNvGrpSpPr/>
            <p:nvPr/>
          </p:nvGrpSpPr>
          <p:grpSpPr>
            <a:xfrm>
              <a:off x="864158" y="2176417"/>
              <a:ext cx="6426888" cy="1236726"/>
              <a:chOff x="864158" y="2176417"/>
              <a:chExt cx="6426888" cy="123672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4A941-6DA4-FF06-CD83-A283CD77923E}"/>
                  </a:ext>
                </a:extLst>
              </p:cNvPr>
              <p:cNvSpPr txBox="1"/>
              <p:nvPr/>
            </p:nvSpPr>
            <p:spPr>
              <a:xfrm>
                <a:off x="864158" y="2176417"/>
                <a:ext cx="64268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Провести анализ предметной области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Отель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исследовать 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организацию данной предметной области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04259-BAD0-4002-83F4-89EA0B9AB6BA}"/>
                  </a:ext>
                </a:extLst>
              </p:cNvPr>
              <p:cNvSpPr txBox="1"/>
              <p:nvPr/>
            </p:nvSpPr>
            <p:spPr>
              <a:xfrm>
                <a:off x="864158" y="2766812"/>
                <a:ext cx="53780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Разработать информационно-логическую модель 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предметной области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Отель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1D82-1556-9E18-D248-BF2E1C264707}"/>
                </a:ext>
              </a:extLst>
            </p:cNvPr>
            <p:cNvSpPr txBox="1"/>
            <p:nvPr/>
          </p:nvSpPr>
          <p:spPr>
            <a:xfrm>
              <a:off x="864158" y="3366977"/>
              <a:ext cx="6111962" cy="473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ru-RU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Построить </a:t>
              </a:r>
              <a:r>
                <a:rPr lang="ru-RU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даталогическую</a:t>
              </a:r>
              <a:r>
                <a:rPr lang="ru-RU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модель путем отображения </a:t>
              </a:r>
            </a:p>
            <a:p>
              <a:r>
                <a:rPr lang="ru-RU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инфо</a:t>
              </a:r>
              <a:r>
                <a: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рмационно-</a:t>
              </a:r>
              <a:r>
                <a:rPr lang="ru-RU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логической модели в среду СУБД </a:t>
              </a: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Microsoft Access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C357F5-217E-F3CF-E77E-58EC7F9859BD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502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2841F-95FF-171C-0524-B3B4E920F292}"/>
              </a:ext>
            </a:extLst>
          </p:cNvPr>
          <p:cNvSpPr txBox="1"/>
          <p:nvPr/>
        </p:nvSpPr>
        <p:spPr>
          <a:xfrm>
            <a:off x="0" y="5627078"/>
            <a:ext cx="968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Отель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исследовать организацию предметной области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5AF940-B185-3B82-4908-371CA8E1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" y="2272968"/>
            <a:ext cx="3343910" cy="26314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A57A95-FB49-5810-0027-F4F19F46A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15" y="2048496"/>
            <a:ext cx="5027930" cy="30803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0A88A-F164-868F-D5CB-6BC9F3851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684" y="3138182"/>
            <a:ext cx="3312795" cy="1990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DF4906-5D4B-9D53-F0F9-CDED98C2E304}"/>
              </a:ext>
            </a:extLst>
          </p:cNvPr>
          <p:cNvSpPr txBox="1"/>
          <p:nvPr/>
        </p:nvSpPr>
        <p:spPr>
          <a:xfrm>
            <a:off x="90805" y="1287051"/>
            <a:ext cx="526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заселения в отель на формах отеля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D24A2-1B9C-58A0-57B8-7A84AE1A4EA9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00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B4E97E3-374F-2BD3-14C8-AC389DFE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6197"/>
              </p:ext>
            </p:extLst>
          </p:nvPr>
        </p:nvGraphicFramePr>
        <p:xfrm>
          <a:off x="4090361" y="1169653"/>
          <a:ext cx="6881068" cy="414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34">
                  <a:extLst>
                    <a:ext uri="{9D8B030D-6E8A-4147-A177-3AD203B41FA5}">
                      <a16:colId xmlns:a16="http://schemas.microsoft.com/office/drawing/2014/main" val="1418123282"/>
                    </a:ext>
                  </a:extLst>
                </a:gridCol>
                <a:gridCol w="3440534">
                  <a:extLst>
                    <a:ext uri="{9D8B030D-6E8A-4147-A177-3AD203B41FA5}">
                      <a16:colId xmlns:a16="http://schemas.microsoft.com/office/drawing/2014/main" val="1747184790"/>
                    </a:ext>
                  </a:extLst>
                </a:gridCol>
              </a:tblGrid>
              <a:tr h="3801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22141"/>
                  </a:ext>
                </a:extLst>
              </a:tr>
              <a:tr h="615864"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Посетитель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Получать сведения о свободных комнатах отеля в определённый промежуток времени и определённому типу комнаты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458249"/>
                  </a:ext>
                </a:extLst>
              </a:tr>
              <a:tr h="3557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Регистрироваться в информационной системе отеля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561632"/>
                  </a:ext>
                </a:extLst>
              </a:tr>
              <a:tr h="545010">
                <a:tc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Постоялец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Получать сведения о свободных комнатах отеля по выбранным критериям в определённый промежуток времени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61188"/>
                  </a:ext>
                </a:extLst>
              </a:tr>
              <a:tr h="188217">
                <a:tc rowSpan="4">
                  <a:txBody>
                    <a:bodyPr/>
                    <a:lstStyle/>
                    <a:p>
                      <a:pPr algn="ctr"/>
                      <a:r>
                        <a:rPr lang="ru-RU" sz="900" dirty="0"/>
                        <a:t>Администратор отеля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Получать сведения о всех комнатах отеля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433066"/>
                  </a:ext>
                </a:extLst>
              </a:tr>
              <a:tr h="13018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Искать персональные данные постояльцев и их время проживания в комнатах отеля в панели фильтров, в регистрационном списке и в электронном журнале. В панели фильтров получать сведения о всех постояльцах, которые проживали в выбранной комнате в указанный диапазон дат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635095"/>
                  </a:ext>
                </a:extLst>
              </a:tr>
              <a:tr h="3557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Обновлять сведения о проживании постояльцев в отеле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186455"/>
                  </a:ext>
                </a:extLst>
              </a:tr>
              <a:tr h="402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Заселять посетителей и постояльцев в свободные комнаты отеля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2940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53CDFA-93D9-C36D-DF06-E8443F419B1A}"/>
              </a:ext>
            </a:extLst>
          </p:cNvPr>
          <p:cNvSpPr txBox="1"/>
          <p:nvPr/>
        </p:nvSpPr>
        <p:spPr>
          <a:xfrm>
            <a:off x="0" y="5503681"/>
            <a:ext cx="1052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Отель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исследовать организацию предметной области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71B05-97EA-A6B3-1D75-10FB23B85BEE}"/>
              </a:ext>
            </a:extLst>
          </p:cNvPr>
          <p:cNvSpPr txBox="1"/>
          <p:nvPr/>
        </p:nvSpPr>
        <p:spPr>
          <a:xfrm>
            <a:off x="132080" y="1169652"/>
            <a:ext cx="395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пользователей предметной области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A6543-3873-39A7-305D-6C5DB5CA4241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0724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78762-6116-7729-7F92-D5E958F69A51}"/>
              </a:ext>
            </a:extLst>
          </p:cNvPr>
          <p:cNvSpPr txBox="1"/>
          <p:nvPr/>
        </p:nvSpPr>
        <p:spPr>
          <a:xfrm>
            <a:off x="0" y="5610387"/>
            <a:ext cx="8438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информационно-логической модели предметной области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Отель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21F2EA-A92A-A2E2-2FE8-F0B9E39A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" y="1884362"/>
            <a:ext cx="4187825" cy="34194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F7927-F586-FFFC-2201-38C26E1D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030" y="1725930"/>
            <a:ext cx="3750945" cy="34061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FA6B3B-0D56-809C-3B74-CA9D9F9D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703" y="2428239"/>
            <a:ext cx="2683510" cy="2331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DE01C-1B3E-7EB5-0B5D-D0A4D28FD1F7}"/>
              </a:ext>
            </a:extLst>
          </p:cNvPr>
          <p:cNvSpPr txBox="1"/>
          <p:nvPr/>
        </p:nvSpPr>
        <p:spPr>
          <a:xfrm>
            <a:off x="331787" y="1247613"/>
            <a:ext cx="597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Взаимосвязи между атрибутами объектов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CF4FA-0752-A833-4BB4-2E1DA5F89AD9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370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F333A3-D73F-AADC-B362-C98AF8F4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15" y="1242758"/>
            <a:ext cx="5555693" cy="4367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63CB11-A7CF-A217-25D7-B91B27669ECA}"/>
              </a:ext>
            </a:extLst>
          </p:cNvPr>
          <p:cNvSpPr txBox="1"/>
          <p:nvPr/>
        </p:nvSpPr>
        <p:spPr>
          <a:xfrm>
            <a:off x="0" y="5610387"/>
            <a:ext cx="8438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информационно-логической модели предметной области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Отель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1A85F-FE21-4791-3CAD-D81456C5CD28}"/>
              </a:ext>
            </a:extLst>
          </p:cNvPr>
          <p:cNvSpPr txBox="1"/>
          <p:nvPr/>
        </p:nvSpPr>
        <p:spPr>
          <a:xfrm>
            <a:off x="177800" y="2901510"/>
            <a:ext cx="520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схема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DCCF-2FF2-311D-8738-04E1CDDB4A95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9924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BFF18-0551-5687-6E27-94ABA5E75D74}"/>
              </a:ext>
            </a:extLst>
          </p:cNvPr>
          <p:cNvSpPr txBox="1"/>
          <p:nvPr/>
        </p:nvSpPr>
        <p:spPr>
          <a:xfrm>
            <a:off x="228600" y="1028700"/>
            <a:ext cx="92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отображения формы в среду СУБД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2D3284-6447-7952-B514-18EFD7AE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302" y="1551920"/>
            <a:ext cx="4502349" cy="395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8EB38-2E5B-58F3-7079-5B2A87CB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37" y="1596697"/>
            <a:ext cx="4124325" cy="3863975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9BED249-C046-A199-378F-A65B190ADB1D}"/>
              </a:ext>
            </a:extLst>
          </p:cNvPr>
          <p:cNvCxnSpPr>
            <a:stCxn id="5" idx="3"/>
          </p:cNvCxnSpPr>
          <p:nvPr/>
        </p:nvCxnSpPr>
        <p:spPr>
          <a:xfrm flipV="1">
            <a:off x="5808662" y="3528684"/>
            <a:ext cx="998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59AAB4-0EFB-C3AF-2F2E-0AB2D02F5192}"/>
              </a:ext>
            </a:extLst>
          </p:cNvPr>
          <p:cNvSpPr txBox="1"/>
          <p:nvPr/>
        </p:nvSpPr>
        <p:spPr>
          <a:xfrm>
            <a:off x="0" y="536763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даталогическую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путем отображения </a:t>
            </a:r>
          </a:p>
          <a:p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рмационно-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логической модели в среду СУБД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Access</a:t>
            </a:r>
            <a:endParaRPr lang="ru-RU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49833-E1A6-00E8-1D56-3B24E051510D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768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66F6D5-7D12-21CA-A310-575919D4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857500"/>
            <a:ext cx="5662613" cy="23655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11964F-0C9F-C47C-02BA-EAB0A035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3799664"/>
            <a:ext cx="5842602" cy="14401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057644-C9F0-EB40-B20C-B8A0011BA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199" y="1063435"/>
            <a:ext cx="4943097" cy="1978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62E6C0-932F-767A-0A0F-513D8CAD35C5}"/>
              </a:ext>
            </a:extLst>
          </p:cNvPr>
          <p:cNvSpPr txBox="1"/>
          <p:nvPr/>
        </p:nvSpPr>
        <p:spPr>
          <a:xfrm>
            <a:off x="538481" y="1346200"/>
            <a:ext cx="526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реализации связи «многие ко многим»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C73E5-E5B9-738E-B228-CE71CA5D1746}"/>
              </a:ext>
            </a:extLst>
          </p:cNvPr>
          <p:cNvSpPr txBox="1"/>
          <p:nvPr/>
        </p:nvSpPr>
        <p:spPr>
          <a:xfrm>
            <a:off x="0" y="536763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даталогическую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путем отображения </a:t>
            </a:r>
          </a:p>
          <a:p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рмационно-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логической модели в среду СУБД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Access</a:t>
            </a:r>
            <a:endParaRPr lang="ru-RU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A0D7B-7832-6ADE-A460-8512CBBB541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897491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BA9CB47-F877-4614-BBBB-B41F86A26F5A}" vid="{B16B27EB-7092-4A76-A3C2-E6ED53B97B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</Template>
  <TotalTime>381</TotalTime>
  <Words>790</Words>
  <Application>Microsoft Office PowerPoint</Application>
  <PresentationFormat>Широкоэкранный</PresentationFormat>
  <Paragraphs>75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Стрельцов</dc:creator>
  <cp:lastModifiedBy>Алексей Стрельцов</cp:lastModifiedBy>
  <cp:revision>1</cp:revision>
  <dcterms:created xsi:type="dcterms:W3CDTF">2024-01-29T08:48:40Z</dcterms:created>
  <dcterms:modified xsi:type="dcterms:W3CDTF">2024-01-29T15:10:57Z</dcterms:modified>
</cp:coreProperties>
</file>