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B8BD64-9082-4F3E-B9D8-42D89CACF9CB}" v="2097" dt="2021-01-20T09:18:28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echko mastera" userId="6d9814d7e935f4ff" providerId="Windows Live" clId="Web-{FDB8BD64-9082-4F3E-B9D8-42D89CACF9CB}"/>
    <pc:docChg chg="addSld modSld">
      <pc:chgData name="imechko mastera" userId="6d9814d7e935f4ff" providerId="Windows Live" clId="Web-{FDB8BD64-9082-4F3E-B9D8-42D89CACF9CB}" dt="2021-01-20T09:18:28.919" v="1040" actId="20577"/>
      <pc:docMkLst>
        <pc:docMk/>
      </pc:docMkLst>
      <pc:sldChg chg="modSp">
        <pc:chgData name="imechko mastera" userId="6d9814d7e935f4ff" providerId="Windows Live" clId="Web-{FDB8BD64-9082-4F3E-B9D8-42D89CACF9CB}" dt="2021-01-20T08:48:52.455" v="43" actId="20577"/>
        <pc:sldMkLst>
          <pc:docMk/>
          <pc:sldMk cId="128632686" sldId="256"/>
        </pc:sldMkLst>
        <pc:spChg chg="mod">
          <ac:chgData name="imechko mastera" userId="6d9814d7e935f4ff" providerId="Windows Live" clId="Web-{FDB8BD64-9082-4F3E-B9D8-42D89CACF9CB}" dt="2021-01-20T08:48:10.250" v="8" actId="20577"/>
          <ac:spMkLst>
            <pc:docMk/>
            <pc:sldMk cId="128632686" sldId="256"/>
            <ac:spMk id="2" creationId="{00000000-0000-0000-0000-000000000000}"/>
          </ac:spMkLst>
        </pc:spChg>
        <pc:spChg chg="mod">
          <ac:chgData name="imechko mastera" userId="6d9814d7e935f4ff" providerId="Windows Live" clId="Web-{FDB8BD64-9082-4F3E-B9D8-42D89CACF9CB}" dt="2021-01-20T08:48:52.455" v="43" actId="20577"/>
          <ac:spMkLst>
            <pc:docMk/>
            <pc:sldMk cId="128632686" sldId="256"/>
            <ac:spMk id="3" creationId="{00000000-0000-0000-0000-000000000000}"/>
          </ac:spMkLst>
        </pc:spChg>
      </pc:sldChg>
      <pc:sldChg chg="modSp new">
        <pc:chgData name="imechko mastera" userId="6d9814d7e935f4ff" providerId="Windows Live" clId="Web-{FDB8BD64-9082-4F3E-B9D8-42D89CACF9CB}" dt="2021-01-20T08:52:46.835" v="169" actId="20577"/>
        <pc:sldMkLst>
          <pc:docMk/>
          <pc:sldMk cId="1787541384" sldId="257"/>
        </pc:sldMkLst>
        <pc:spChg chg="mod">
          <ac:chgData name="imechko mastera" userId="6d9814d7e935f4ff" providerId="Windows Live" clId="Web-{FDB8BD64-9082-4F3E-B9D8-42D89CACF9CB}" dt="2021-01-20T08:51:32.974" v="68" actId="20577"/>
          <ac:spMkLst>
            <pc:docMk/>
            <pc:sldMk cId="1787541384" sldId="257"/>
            <ac:spMk id="2" creationId="{85A26118-8769-4D2D-9460-39519F578866}"/>
          </ac:spMkLst>
        </pc:spChg>
        <pc:spChg chg="mod">
          <ac:chgData name="imechko mastera" userId="6d9814d7e935f4ff" providerId="Windows Live" clId="Web-{FDB8BD64-9082-4F3E-B9D8-42D89CACF9CB}" dt="2021-01-20T08:52:46.835" v="169" actId="20577"/>
          <ac:spMkLst>
            <pc:docMk/>
            <pc:sldMk cId="1787541384" sldId="257"/>
            <ac:spMk id="3" creationId="{20D32896-2630-4D75-8834-6AB5440117F1}"/>
          </ac:spMkLst>
        </pc:spChg>
      </pc:sldChg>
      <pc:sldChg chg="modSp new">
        <pc:chgData name="imechko mastera" userId="6d9814d7e935f4ff" providerId="Windows Live" clId="Web-{FDB8BD64-9082-4F3E-B9D8-42D89CACF9CB}" dt="2021-01-20T09:18:28.919" v="1040" actId="20577"/>
        <pc:sldMkLst>
          <pc:docMk/>
          <pc:sldMk cId="2653051667" sldId="258"/>
        </pc:sldMkLst>
        <pc:spChg chg="mod">
          <ac:chgData name="imechko mastera" userId="6d9814d7e935f4ff" providerId="Windows Live" clId="Web-{FDB8BD64-9082-4F3E-B9D8-42D89CACF9CB}" dt="2021-01-20T08:53:01.226" v="175" actId="20577"/>
          <ac:spMkLst>
            <pc:docMk/>
            <pc:sldMk cId="2653051667" sldId="258"/>
            <ac:spMk id="2" creationId="{3D8CF365-EE22-4928-A50D-153760C8754D}"/>
          </ac:spMkLst>
        </pc:spChg>
        <pc:spChg chg="mod">
          <ac:chgData name="imechko mastera" userId="6d9814d7e935f4ff" providerId="Windows Live" clId="Web-{FDB8BD64-9082-4F3E-B9D8-42D89CACF9CB}" dt="2021-01-20T09:18:28.919" v="1040" actId="20577"/>
          <ac:spMkLst>
            <pc:docMk/>
            <pc:sldMk cId="2653051667" sldId="258"/>
            <ac:spMk id="3" creationId="{BF5C2A7B-7A1E-42EF-9D5F-E048226470E2}"/>
          </ac:spMkLst>
        </pc:spChg>
      </pc:sldChg>
      <pc:sldChg chg="addSp delSp modSp new">
        <pc:chgData name="imechko mastera" userId="6d9814d7e935f4ff" providerId="Windows Live" clId="Web-{FDB8BD64-9082-4F3E-B9D8-42D89CACF9CB}" dt="2021-01-20T08:58:36.124" v="453" actId="14100"/>
        <pc:sldMkLst>
          <pc:docMk/>
          <pc:sldMk cId="3345753101" sldId="259"/>
        </pc:sldMkLst>
        <pc:spChg chg="mod">
          <ac:chgData name="imechko mastera" userId="6d9814d7e935f4ff" providerId="Windows Live" clId="Web-{FDB8BD64-9082-4F3E-B9D8-42D89CACF9CB}" dt="2021-01-20T08:55:52.386" v="373" actId="20577"/>
          <ac:spMkLst>
            <pc:docMk/>
            <pc:sldMk cId="3345753101" sldId="259"/>
            <ac:spMk id="2" creationId="{CE14CAB7-96FF-4523-9162-8899ADDE32D9}"/>
          </ac:spMkLst>
        </pc:spChg>
        <pc:spChg chg="del mod">
          <ac:chgData name="imechko mastera" userId="6d9814d7e935f4ff" providerId="Windows Live" clId="Web-{FDB8BD64-9082-4F3E-B9D8-42D89CACF9CB}" dt="2021-01-20T08:57:11.638" v="441"/>
          <ac:spMkLst>
            <pc:docMk/>
            <pc:sldMk cId="3345753101" sldId="259"/>
            <ac:spMk id="3" creationId="{B8152F49-A469-4C95-8BF5-CA206E23F2A6}"/>
          </ac:spMkLst>
        </pc:spChg>
        <pc:picChg chg="add mod ord">
          <ac:chgData name="imechko mastera" userId="6d9814d7e935f4ff" providerId="Windows Live" clId="Web-{FDB8BD64-9082-4F3E-B9D8-42D89CACF9CB}" dt="2021-01-20T08:57:13.935" v="442" actId="1076"/>
          <ac:picMkLst>
            <pc:docMk/>
            <pc:sldMk cId="3345753101" sldId="259"/>
            <ac:picMk id="4" creationId="{9C9F3836-FA26-46C8-AD8D-47E347315A40}"/>
          </ac:picMkLst>
        </pc:picChg>
        <pc:picChg chg="add mod">
          <ac:chgData name="imechko mastera" userId="6d9814d7e935f4ff" providerId="Windows Live" clId="Web-{FDB8BD64-9082-4F3E-B9D8-42D89CACF9CB}" dt="2021-01-20T08:58:20.296" v="451" actId="1076"/>
          <ac:picMkLst>
            <pc:docMk/>
            <pc:sldMk cId="3345753101" sldId="259"/>
            <ac:picMk id="5" creationId="{732EFAC2-7B77-413C-A0D9-8C45CD5717FA}"/>
          </ac:picMkLst>
        </pc:picChg>
        <pc:picChg chg="add mod">
          <ac:chgData name="imechko mastera" userId="6d9814d7e935f4ff" providerId="Windows Live" clId="Web-{FDB8BD64-9082-4F3E-B9D8-42D89CACF9CB}" dt="2021-01-20T08:58:36.124" v="453" actId="14100"/>
          <ac:picMkLst>
            <pc:docMk/>
            <pc:sldMk cId="3345753101" sldId="259"/>
            <ac:picMk id="6" creationId="{C89FEDDC-161E-4D2D-93EB-CB6194DB04C2}"/>
          </ac:picMkLst>
        </pc:picChg>
      </pc:sldChg>
      <pc:sldChg chg="addSp delSp modSp new">
        <pc:chgData name="imechko mastera" userId="6d9814d7e935f4ff" providerId="Windows Live" clId="Web-{FDB8BD64-9082-4F3E-B9D8-42D89CACF9CB}" dt="2021-01-20T09:08:46.280" v="469" actId="1076"/>
        <pc:sldMkLst>
          <pc:docMk/>
          <pc:sldMk cId="3836402828" sldId="260"/>
        </pc:sldMkLst>
        <pc:spChg chg="del">
          <ac:chgData name="imechko mastera" userId="6d9814d7e935f4ff" providerId="Windows Live" clId="Web-{FDB8BD64-9082-4F3E-B9D8-42D89CACF9CB}" dt="2021-01-20T09:05:44.775" v="455"/>
          <ac:spMkLst>
            <pc:docMk/>
            <pc:sldMk cId="3836402828" sldId="260"/>
            <ac:spMk id="3" creationId="{816BCDD6-4C0D-4E26-B09D-E1A57E287E56}"/>
          </ac:spMkLst>
        </pc:spChg>
        <pc:picChg chg="add mod ord">
          <ac:chgData name="imechko mastera" userId="6d9814d7e935f4ff" providerId="Windows Live" clId="Web-{FDB8BD64-9082-4F3E-B9D8-42D89CACF9CB}" dt="2021-01-20T09:05:47.229" v="456" actId="1076"/>
          <ac:picMkLst>
            <pc:docMk/>
            <pc:sldMk cId="3836402828" sldId="260"/>
            <ac:picMk id="4" creationId="{6388FFB5-85F8-47A9-863D-275335871A1D}"/>
          </ac:picMkLst>
        </pc:picChg>
        <pc:picChg chg="add mod">
          <ac:chgData name="imechko mastera" userId="6d9814d7e935f4ff" providerId="Windows Live" clId="Web-{FDB8BD64-9082-4F3E-B9D8-42D89CACF9CB}" dt="2021-01-20T09:06:29.011" v="460" actId="1076"/>
          <ac:picMkLst>
            <pc:docMk/>
            <pc:sldMk cId="3836402828" sldId="260"/>
            <ac:picMk id="5" creationId="{1F028240-DD85-46FF-BDE4-F3438A38D9B9}"/>
          </ac:picMkLst>
        </pc:picChg>
        <pc:picChg chg="add del mod">
          <ac:chgData name="imechko mastera" userId="6d9814d7e935f4ff" providerId="Windows Live" clId="Web-{FDB8BD64-9082-4F3E-B9D8-42D89CACF9CB}" dt="2021-01-20T09:07:55.403" v="463"/>
          <ac:picMkLst>
            <pc:docMk/>
            <pc:sldMk cId="3836402828" sldId="260"/>
            <ac:picMk id="7" creationId="{D5812F9B-A361-400C-B4DB-965081282B10}"/>
          </ac:picMkLst>
        </pc:picChg>
        <pc:picChg chg="add mod">
          <ac:chgData name="imechko mastera" userId="6d9814d7e935f4ff" providerId="Windows Live" clId="Web-{FDB8BD64-9082-4F3E-B9D8-42D89CACF9CB}" dt="2021-01-20T09:08:46.280" v="469" actId="1076"/>
          <ac:picMkLst>
            <pc:docMk/>
            <pc:sldMk cId="3836402828" sldId="260"/>
            <ac:picMk id="9" creationId="{8B6CB744-8753-4409-93B8-AC354D744551}"/>
          </ac:picMkLst>
        </pc:picChg>
      </pc:sldChg>
      <pc:sldChg chg="addSp delSp modSp new">
        <pc:chgData name="imechko mastera" userId="6d9814d7e935f4ff" providerId="Windows Live" clId="Web-{FDB8BD64-9082-4F3E-B9D8-42D89CACF9CB}" dt="2021-01-20T09:09:25.468" v="479" actId="20577"/>
        <pc:sldMkLst>
          <pc:docMk/>
          <pc:sldMk cId="746903968" sldId="261"/>
        </pc:sldMkLst>
        <pc:spChg chg="mod">
          <ac:chgData name="imechko mastera" userId="6d9814d7e935f4ff" providerId="Windows Live" clId="Web-{FDB8BD64-9082-4F3E-B9D8-42D89CACF9CB}" dt="2021-01-20T09:09:25.468" v="479" actId="20577"/>
          <ac:spMkLst>
            <pc:docMk/>
            <pc:sldMk cId="746903968" sldId="261"/>
            <ac:spMk id="2" creationId="{9D58C3AF-FE1D-4AA0-90C7-3BC59CA37C10}"/>
          </ac:spMkLst>
        </pc:spChg>
        <pc:spChg chg="del">
          <ac:chgData name="imechko mastera" userId="6d9814d7e935f4ff" providerId="Windows Live" clId="Web-{FDB8BD64-9082-4F3E-B9D8-42D89CACF9CB}" dt="2021-01-20T09:08:33.592" v="465"/>
          <ac:spMkLst>
            <pc:docMk/>
            <pc:sldMk cId="746903968" sldId="261"/>
            <ac:spMk id="3" creationId="{1578BBBC-1B5B-4C07-B0B4-C345C1BD5A94}"/>
          </ac:spMkLst>
        </pc:spChg>
        <pc:picChg chg="add mod ord">
          <ac:chgData name="imechko mastera" userId="6d9814d7e935f4ff" providerId="Windows Live" clId="Web-{FDB8BD64-9082-4F3E-B9D8-42D89CACF9CB}" dt="2021-01-20T09:08:35.623" v="466" actId="1076"/>
          <ac:picMkLst>
            <pc:docMk/>
            <pc:sldMk cId="746903968" sldId="261"/>
            <ac:picMk id="4" creationId="{2BBFE94E-993C-49F9-BF27-16A1641FBB5F}"/>
          </ac:picMkLst>
        </pc:picChg>
        <pc:picChg chg="add mod">
          <ac:chgData name="imechko mastera" userId="6d9814d7e935f4ff" providerId="Windows Live" clId="Web-{FDB8BD64-9082-4F3E-B9D8-42D89CACF9CB}" dt="2021-01-20T09:08:50.420" v="471" actId="1076"/>
          <ac:picMkLst>
            <pc:docMk/>
            <pc:sldMk cId="746903968" sldId="261"/>
            <ac:picMk id="6" creationId="{B25C3A62-42A0-419A-BD86-01DA6763D910}"/>
          </ac:picMkLst>
        </pc:picChg>
        <pc:picChg chg="add mod">
          <ac:chgData name="imechko mastera" userId="6d9814d7e935f4ff" providerId="Windows Live" clId="Web-{FDB8BD64-9082-4F3E-B9D8-42D89CACF9CB}" dt="2021-01-20T09:09:18.874" v="474" actId="14100"/>
          <ac:picMkLst>
            <pc:docMk/>
            <pc:sldMk cId="746903968" sldId="261"/>
            <ac:picMk id="7" creationId="{E552551F-4BED-4753-94D4-FBACEAB01F8B}"/>
          </ac:picMkLst>
        </pc:picChg>
      </pc:sldChg>
      <pc:sldChg chg="addSp modSp new">
        <pc:chgData name="imechko mastera" userId="6d9814d7e935f4ff" providerId="Windows Live" clId="Web-{FDB8BD64-9082-4F3E-B9D8-42D89CACF9CB}" dt="2021-01-20T09:13:57.615" v="764" actId="20577"/>
        <pc:sldMkLst>
          <pc:docMk/>
          <pc:sldMk cId="1058945033" sldId="262"/>
        </pc:sldMkLst>
        <pc:spChg chg="mod">
          <ac:chgData name="imechko mastera" userId="6d9814d7e935f4ff" providerId="Windows Live" clId="Web-{FDB8BD64-9082-4F3E-B9D8-42D89CACF9CB}" dt="2021-01-20T09:13:57.615" v="764" actId="20577"/>
          <ac:spMkLst>
            <pc:docMk/>
            <pc:sldMk cId="1058945033" sldId="262"/>
            <ac:spMk id="2" creationId="{2FC9388C-6074-427E-9FC4-02680BE84250}"/>
          </ac:spMkLst>
        </pc:spChg>
        <pc:spChg chg="mod">
          <ac:chgData name="imechko mastera" userId="6d9814d7e935f4ff" providerId="Windows Live" clId="Web-{FDB8BD64-9082-4F3E-B9D8-42D89CACF9CB}" dt="2021-01-20T09:13:53.958" v="759" actId="20577"/>
          <ac:spMkLst>
            <pc:docMk/>
            <pc:sldMk cId="1058945033" sldId="262"/>
            <ac:spMk id="3" creationId="{55E735B0-068D-44EC-ACC2-A0503E2AF48A}"/>
          </ac:spMkLst>
        </pc:spChg>
        <pc:picChg chg="add mod">
          <ac:chgData name="imechko mastera" userId="6d9814d7e935f4ff" providerId="Windows Live" clId="Web-{FDB8BD64-9082-4F3E-B9D8-42D89CACF9CB}" dt="2021-01-20T09:11:17.158" v="578" actId="1076"/>
          <ac:picMkLst>
            <pc:docMk/>
            <pc:sldMk cId="1058945033" sldId="262"/>
            <ac:picMk id="4" creationId="{BDFA5EE9-9D84-4CC6-B1CD-432759ADB8F1}"/>
          </ac:picMkLst>
        </pc:picChg>
        <pc:picChg chg="add mod">
          <ac:chgData name="imechko mastera" userId="6d9814d7e935f4ff" providerId="Windows Live" clId="Web-{FDB8BD64-9082-4F3E-B9D8-42D89CACF9CB}" dt="2021-01-20T09:10:50.751" v="558" actId="1076"/>
          <ac:picMkLst>
            <pc:docMk/>
            <pc:sldMk cId="1058945033" sldId="262"/>
            <ac:picMk id="5" creationId="{0675B51E-70E0-40B9-A362-387E8D738AD6}"/>
          </ac:picMkLst>
        </pc:picChg>
      </pc:sldChg>
      <pc:sldChg chg="modSp new">
        <pc:chgData name="imechko mastera" userId="6d9814d7e935f4ff" providerId="Windows Live" clId="Web-{FDB8BD64-9082-4F3E-B9D8-42D89CACF9CB}" dt="2021-01-20T09:17:03.229" v="972" actId="20577"/>
        <pc:sldMkLst>
          <pc:docMk/>
          <pc:sldMk cId="2549256986" sldId="263"/>
        </pc:sldMkLst>
        <pc:spChg chg="mod">
          <ac:chgData name="imechko mastera" userId="6d9814d7e935f4ff" providerId="Windows Live" clId="Web-{FDB8BD64-9082-4F3E-B9D8-42D89CACF9CB}" dt="2021-01-20T09:14:10.756" v="770" actId="20577"/>
          <ac:spMkLst>
            <pc:docMk/>
            <pc:sldMk cId="2549256986" sldId="263"/>
            <ac:spMk id="2" creationId="{0E4C9976-FD0A-4F84-80E4-AA67F846C621}"/>
          </ac:spMkLst>
        </pc:spChg>
        <pc:spChg chg="mod">
          <ac:chgData name="imechko mastera" userId="6d9814d7e935f4ff" providerId="Windows Live" clId="Web-{FDB8BD64-9082-4F3E-B9D8-42D89CACF9CB}" dt="2021-01-20T09:17:03.229" v="972" actId="20577"/>
          <ac:spMkLst>
            <pc:docMk/>
            <pc:sldMk cId="2549256986" sldId="263"/>
            <ac:spMk id="3" creationId="{F4D82963-67F6-43C0-82C0-A0507CB51FA8}"/>
          </ac:spMkLst>
        </pc:spChg>
      </pc:sldChg>
      <pc:sldChg chg="addSp delSp modSp new">
        <pc:chgData name="imechko mastera" userId="6d9814d7e935f4ff" providerId="Windows Live" clId="Web-{FDB8BD64-9082-4F3E-B9D8-42D89CACF9CB}" dt="2021-01-20T09:17:40.714" v="986" actId="14100"/>
        <pc:sldMkLst>
          <pc:docMk/>
          <pc:sldMk cId="2672423899" sldId="264"/>
        </pc:sldMkLst>
        <pc:spChg chg="mod">
          <ac:chgData name="imechko mastera" userId="6d9814d7e935f4ff" providerId="Windows Live" clId="Web-{FDB8BD64-9082-4F3E-B9D8-42D89CACF9CB}" dt="2021-01-20T09:17:11.026" v="982" actId="20577"/>
          <ac:spMkLst>
            <pc:docMk/>
            <pc:sldMk cId="2672423899" sldId="264"/>
            <ac:spMk id="2" creationId="{53E97F89-ACA6-4FE4-8F26-B6E3E73DCEE5}"/>
          </ac:spMkLst>
        </pc:spChg>
        <pc:spChg chg="del">
          <ac:chgData name="imechko mastera" userId="6d9814d7e935f4ff" providerId="Windows Live" clId="Web-{FDB8BD64-9082-4F3E-B9D8-42D89CACF9CB}" dt="2021-01-20T09:17:28.089" v="983"/>
          <ac:spMkLst>
            <pc:docMk/>
            <pc:sldMk cId="2672423899" sldId="264"/>
            <ac:spMk id="3" creationId="{0FD0B6F4-EB0E-4DCE-892A-1AEC145A1AFB}"/>
          </ac:spMkLst>
        </pc:spChg>
        <pc:picChg chg="add mod ord">
          <ac:chgData name="imechko mastera" userId="6d9814d7e935f4ff" providerId="Windows Live" clId="Web-{FDB8BD64-9082-4F3E-B9D8-42D89CACF9CB}" dt="2021-01-20T09:17:40.714" v="986" actId="14100"/>
          <ac:picMkLst>
            <pc:docMk/>
            <pc:sldMk cId="2672423899" sldId="264"/>
            <ac:picMk id="4" creationId="{76D604F7-BF38-48B6-B0CF-E7A010E5EDE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pacman</a:t>
            </a:r>
            <a:endParaRPr lang="ru-RU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pPr algn="r"/>
            <a:r>
              <a:rPr lang="en-US" sz="1000" dirty="0"/>
              <a:t>СИРОТИН АЛЕКСЕЙ</a:t>
            </a:r>
          </a:p>
          <a:p>
            <a:pPr algn="r"/>
            <a:r>
              <a:rPr lang="en-US" sz="1000" dirty="0"/>
              <a:t>МАНРО ЭЙДЕН</a:t>
            </a:r>
          </a:p>
          <a:p>
            <a:pPr algn="r"/>
            <a:r>
              <a:rPr lang="en-US" sz="1000" dirty="0"/>
              <a:t>КОПАЧ МИХАИЛ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26118-8769-4D2D-9460-39519F57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D32896-2630-4D75-8834-6AB544011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Целью проекта стала реализация игры для отдыха и релаксации</a:t>
            </a:r>
          </a:p>
          <a:p>
            <a:r>
              <a:rPr lang="ru-RU" dirty="0">
                <a:ea typeface="+mn-lt"/>
                <a:cs typeface="+mn-lt"/>
              </a:rPr>
              <a:t>Мы решили создать игру под названием </a:t>
            </a:r>
            <a:r>
              <a:rPr lang="ru-RU" dirty="0" err="1">
                <a:ea typeface="+mn-lt"/>
                <a:cs typeface="+mn-lt"/>
              </a:rPr>
              <a:t>Pacman</a:t>
            </a:r>
          </a:p>
        </p:txBody>
      </p:sp>
    </p:spTree>
    <p:extLst>
      <p:ext uri="{BB962C8B-B14F-4D97-AF65-F5344CB8AC3E}">
        <p14:creationId xmlns:p14="http://schemas.microsoft.com/office/powerpoint/2010/main" val="178754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CF365-EE22-4928-A50D-153760C8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5C2A7B-7A1E-42EF-9D5F-E04822647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Структура:</a:t>
            </a:r>
          </a:p>
          <a:p>
            <a:pPr marL="0" indent="0">
              <a:buNone/>
            </a:pPr>
            <a:r>
              <a:rPr lang="ru-RU" dirty="0"/>
              <a:t>В игре 3 класса: </a:t>
            </a:r>
            <a:r>
              <a:rPr lang="ru-RU" dirty="0" err="1"/>
              <a:t>Pacman</a:t>
            </a:r>
            <a:r>
              <a:rPr lang="ru-RU" dirty="0"/>
              <a:t>, </a:t>
            </a:r>
            <a:r>
              <a:rPr lang="ru-RU" dirty="0" err="1"/>
              <a:t>Ghosts</a:t>
            </a:r>
            <a:r>
              <a:rPr lang="ru-RU" dirty="0"/>
              <a:t>, </a:t>
            </a:r>
            <a:r>
              <a:rPr lang="ru-RU" dirty="0" err="1"/>
              <a:t>Game</a:t>
            </a:r>
          </a:p>
          <a:p>
            <a:pPr marL="0" indent="0">
              <a:buNone/>
            </a:pPr>
            <a:r>
              <a:rPr lang="ru-RU" dirty="0"/>
              <a:t>В классе </a:t>
            </a:r>
            <a:r>
              <a:rPr lang="ru-RU" dirty="0" err="1"/>
              <a:t>Pacman</a:t>
            </a:r>
            <a:r>
              <a:rPr lang="ru-RU" dirty="0"/>
              <a:t> прописаны движения и столкновения </a:t>
            </a:r>
            <a:r>
              <a:rPr lang="ru-RU" dirty="0" err="1"/>
              <a:t>пакмена</a:t>
            </a:r>
          </a:p>
          <a:p>
            <a:pPr marL="0" indent="0">
              <a:buNone/>
            </a:pPr>
            <a:r>
              <a:rPr lang="ru-RU" dirty="0"/>
              <a:t>В классе </a:t>
            </a:r>
            <a:r>
              <a:rPr lang="ru-RU" dirty="0" err="1"/>
              <a:t>Ghosts</a:t>
            </a:r>
            <a:r>
              <a:rPr lang="ru-RU" dirty="0"/>
              <a:t> прописано создание </a:t>
            </a:r>
            <a:r>
              <a:rPr lang="ru-RU" dirty="0" err="1"/>
              <a:t>привдений</a:t>
            </a:r>
            <a:r>
              <a:rPr lang="ru-RU" dirty="0"/>
              <a:t> и их передвижение</a:t>
            </a:r>
          </a:p>
          <a:p>
            <a:pPr marL="0" indent="0">
              <a:buNone/>
            </a:pPr>
            <a:r>
              <a:rPr lang="ru-RU" dirty="0"/>
              <a:t>В классе </a:t>
            </a:r>
            <a:r>
              <a:rPr lang="ru-RU" dirty="0" err="1"/>
              <a:t>Game</a:t>
            </a:r>
            <a:r>
              <a:rPr lang="ru-RU" dirty="0"/>
              <a:t> прописана доска</a:t>
            </a:r>
          </a:p>
          <a:p>
            <a:pPr marL="0" indent="0">
              <a:buNone/>
            </a:pPr>
            <a:r>
              <a:rPr lang="ru-RU" dirty="0"/>
              <a:t>Также в коде присутствует множество функций для разных задач</a:t>
            </a:r>
          </a:p>
          <a:p>
            <a:pPr marL="0" indent="0">
              <a:buNone/>
            </a:pPr>
            <a:r>
              <a:rPr lang="ru-RU"/>
              <a:t>(всего 802 строки)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305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14CAB7-96FF-4523-9162-8899ADDE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Основная часть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C9F3836-FA26-46C8-AD8D-47E347315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507" y="1886579"/>
            <a:ext cx="3302200" cy="3450613"/>
          </a:xfr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32EFAC2-7B77-413C-A0D9-8C45CD571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570" y="1885498"/>
            <a:ext cx="3305012" cy="3448631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абло, держит, большой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C89FEDDC-161E-4D2D-93EB-CB6194DB0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418" y="1885946"/>
            <a:ext cx="3305012" cy="344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5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1B2EE-F524-408F-9715-4B6E17EC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388FFB5-85F8-47A9-863D-275335871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760" y="1880122"/>
            <a:ext cx="3291354" cy="3450613"/>
          </a:xfr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1F028240-DD85-46FF-BDE4-F3438A38D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484" y="1879040"/>
            <a:ext cx="3292098" cy="3448631"/>
          </a:xfrm>
          <a:prstGeom prst="rect">
            <a:avLst/>
          </a:prstGeom>
        </p:spPr>
      </p:pic>
      <p:pic>
        <p:nvPicPr>
          <p:cNvPr id="9" name="Рисунок 4">
            <a:extLst>
              <a:ext uri="{FF2B5EF4-FFF2-40B4-BE49-F238E27FC236}">
                <a16:creationId xmlns:a16="http://schemas.microsoft.com/office/drawing/2014/main" id="{8B6CB744-8753-4409-93B8-AC354D744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829" y="1880121"/>
            <a:ext cx="3302200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0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8C3AF-FE1D-4AA0-90C7-3BC59CA3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2BBFE94E-993C-49F9-BF27-16A1641FB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97" y="1847834"/>
            <a:ext cx="3275965" cy="3450613"/>
          </a:xfrm>
        </p:spPr>
      </p:pic>
      <p:pic>
        <p:nvPicPr>
          <p:cNvPr id="6" name="Рисунок 4">
            <a:extLst>
              <a:ext uri="{FF2B5EF4-FFF2-40B4-BE49-F238E27FC236}">
                <a16:creationId xmlns:a16="http://schemas.microsoft.com/office/drawing/2014/main" id="{B25C3A62-42A0-419A-BD86-01DA6763D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812" y="1847833"/>
            <a:ext cx="3302200" cy="3450613"/>
          </a:xfrm>
          <a:prstGeom prst="rect">
            <a:avLst/>
          </a:prstGeom>
        </p:spPr>
      </p:pic>
      <p:pic>
        <p:nvPicPr>
          <p:cNvPr id="7" name="Рисунок 7" descr="Изображение выглядит как табло, зеленый, доска, большой&#10;&#10;Автоматически созданное описание">
            <a:extLst>
              <a:ext uri="{FF2B5EF4-FFF2-40B4-BE49-F238E27FC236}">
                <a16:creationId xmlns:a16="http://schemas.microsoft.com/office/drawing/2014/main" id="{E552551F-4BED-4753-94D4-FBACEAB01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247" y="1850865"/>
            <a:ext cx="3305013" cy="34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0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C9388C-6074-427E-9FC4-02680BE8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735B0-068D-44EC-ACC2-A0503E2AF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игре присутствуют точки.    Главная цель собрать их как можно больше.</a:t>
            </a:r>
          </a:p>
          <a:p>
            <a:r>
              <a:rPr lang="ru-RU" dirty="0"/>
              <a:t>Так же существуют таблетки.       Когда </a:t>
            </a:r>
            <a:r>
              <a:rPr lang="ru-RU" dirty="0" err="1"/>
              <a:t>пакмен</a:t>
            </a:r>
            <a:r>
              <a:rPr lang="ru-RU" dirty="0"/>
              <a:t> </a:t>
            </a:r>
            <a:r>
              <a:rPr lang="ru-RU" dirty="0" err="1"/>
              <a:t>сьедает</a:t>
            </a:r>
            <a:r>
              <a:rPr lang="ru-RU" dirty="0"/>
              <a:t> таблетку, он может есть приведений.</a:t>
            </a:r>
          </a:p>
          <a:p>
            <a:r>
              <a:rPr lang="ru-RU" dirty="0"/>
              <a:t>Если </a:t>
            </a:r>
            <a:r>
              <a:rPr lang="ru-RU" dirty="0" err="1"/>
              <a:t>пакмен</a:t>
            </a:r>
            <a:r>
              <a:rPr lang="ru-RU" dirty="0"/>
              <a:t> был не под действием таблетки и соприкоснулся с приведением, то он умирает.</a:t>
            </a:r>
          </a:p>
          <a:p>
            <a:r>
              <a:rPr lang="ru-RU" dirty="0"/>
              <a:t>Уровень кончается, когда </a:t>
            </a:r>
            <a:r>
              <a:rPr lang="ru-RU" dirty="0" err="1"/>
              <a:t>пакмен</a:t>
            </a:r>
            <a:r>
              <a:rPr lang="ru-RU" dirty="0"/>
              <a:t> собирает все точки.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DFA5EE9-9D84-4CC6-B1CD-432759ADB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841" y="2625671"/>
            <a:ext cx="315133" cy="315133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0675B51E-70E0-40B9-A362-387E8D738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211" y="211422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4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C9976-FD0A-4F84-80E4-AA67F846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D82963-67F6-43C0-82C0-A0507CB51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удался, но его можно еще доработать.</a:t>
            </a:r>
          </a:p>
          <a:p>
            <a:r>
              <a:rPr lang="ru-RU" dirty="0"/>
              <a:t>Например: </a:t>
            </a:r>
            <a:r>
              <a:rPr lang="ru-RU" dirty="0" err="1"/>
              <a:t>добаить</a:t>
            </a:r>
            <a:r>
              <a:rPr lang="ru-RU" dirty="0"/>
              <a:t> больше вариантов музыкального сопровождения, добавить возможность запоминания уровня игрока, увеличить количество уровней, добавить возможность выбирать уровень в самой игре.</a:t>
            </a:r>
          </a:p>
        </p:txBody>
      </p:sp>
    </p:spTree>
    <p:extLst>
      <p:ext uri="{BB962C8B-B14F-4D97-AF65-F5344CB8AC3E}">
        <p14:creationId xmlns:p14="http://schemas.microsoft.com/office/powerpoint/2010/main" val="254925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97F89-ACA6-4FE4-8F26-B6E3E73D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76D604F7-BF38-48B6-B0CF-E7A010E5E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276" y="1868569"/>
            <a:ext cx="7158440" cy="4261548"/>
          </a:xfrm>
        </p:spPr>
      </p:pic>
    </p:spTree>
    <p:extLst>
      <p:ext uri="{BB962C8B-B14F-4D97-AF65-F5344CB8AC3E}">
        <p14:creationId xmlns:p14="http://schemas.microsoft.com/office/powerpoint/2010/main" val="26724238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Gallery</vt:lpstr>
      <vt:lpstr>pacman</vt:lpstr>
      <vt:lpstr>Введение</vt:lpstr>
      <vt:lpstr>Основная часть</vt:lpstr>
      <vt:lpstr>Основная часть</vt:lpstr>
      <vt:lpstr>Презентация PowerPoint</vt:lpstr>
      <vt:lpstr>Презентация PowerPoint</vt:lpstr>
      <vt:lpstr>Механика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145</cp:revision>
  <dcterms:created xsi:type="dcterms:W3CDTF">2021-01-20T08:47:29Z</dcterms:created>
  <dcterms:modified xsi:type="dcterms:W3CDTF">2021-01-20T09:18:28Z</dcterms:modified>
</cp:coreProperties>
</file>