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7" r:id="rId4"/>
    <p:sldId id="262" r:id="rId5"/>
    <p:sldId id="273" r:id="rId6"/>
    <p:sldId id="258" r:id="rId7"/>
    <p:sldId id="274" r:id="rId8"/>
    <p:sldId id="275" r:id="rId9"/>
    <p:sldId id="263" r:id="rId10"/>
    <p:sldId id="272" r:id="rId11"/>
    <p:sldId id="259" r:id="rId12"/>
    <p:sldId id="267" r:id="rId13"/>
    <p:sldId id="264" r:id="rId14"/>
    <p:sldId id="268" r:id="rId15"/>
    <p:sldId id="269" r:id="rId16"/>
    <p:sldId id="265" r:id="rId17"/>
    <p:sldId id="270" r:id="rId18"/>
    <p:sldId id="271" r:id="rId19"/>
    <p:sldId id="266" r:id="rId20"/>
    <p:sldId id="260" r:id="rId21"/>
    <p:sldId id="261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8356-52AC-4F45-A04F-1F932B97804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DD34-EC4F-49A6-AF6A-16671B8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E2A-1427-4844-9768-F3590750BAAB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2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6010-480D-444A-8F83-76AF939BDB19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15DE-03A2-459B-84E6-F9B03B69A317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4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33F-B1E1-404F-992B-A84AC91DED59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43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A64F-B36A-4225-9E96-F9A1B0D63352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24F-BF1B-4B49-938F-73A62644F08B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0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D293-D13F-4F73-A0DF-409EFF3E48BA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8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6248-BAD5-45E0-A2DF-D594AC613213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1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D6EE-90CF-4FC6-ACA3-D3A4EA2EB298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FD05-C871-4333-AFB2-9EEC2DBF20E5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B1F0-C5FC-46F0-85D2-F2D4D479A0E9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AE3E-D5DF-468D-9D02-4C75F976C9E5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394-087D-4CB1-9C2A-F755C2788411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7B92-A4C4-4B30-84C4-ECFBC78BD957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7789-E7D7-4EB4-A354-BDADECD57178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A53B-479D-477A-9A62-B393D79C948F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9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F70C-AB3B-4E90-AE06-7E5A1DBF9936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4C6240-103A-4CAF-9267-1124BFF95DD9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7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lmh.mo.6@gmail.com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F49A-DA41-9840-7DC9-CC12EFEE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58860" cy="2971801"/>
          </a:xfrm>
        </p:spPr>
        <p:txBody>
          <a:bodyPr>
            <a:normAutofit/>
          </a:bodyPr>
          <a:lstStyle/>
          <a:p>
            <a:r>
              <a:rPr lang="en-US" sz="6000" dirty="0"/>
              <a:t>EMRTS Intern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8935-5D16-91AE-85F6-85DAB59ED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</a:rPr>
              <a:t>Alexis Harris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02/19/2024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438F0-DC50-9414-5C79-37795555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3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023A1-E218-15CA-FB0B-55CDFAD939E1}"/>
              </a:ext>
            </a:extLst>
          </p:cNvPr>
          <p:cNvSpPr txBox="1"/>
          <p:nvPr/>
        </p:nvSpPr>
        <p:spPr>
          <a:xfrm>
            <a:off x="707366" y="1782395"/>
            <a:ext cx="93855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Objective</a:t>
            </a:r>
          </a:p>
          <a:p>
            <a:endParaRPr lang="en-US" sz="4400" dirty="0"/>
          </a:p>
          <a:p>
            <a:r>
              <a:rPr lang="en-US" sz="2400" dirty="0"/>
              <a:t>To create a system that can extract JSON files, translate the encrypted transactions, and upload that information into a database that will act as a distributed ledger. 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25A23-8F5A-6BBF-295D-569662D3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9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D7CB1B-A878-E552-0286-C1AD1B7B66DB}"/>
              </a:ext>
            </a:extLst>
          </p:cNvPr>
          <p:cNvSpPr txBox="1"/>
          <p:nvPr/>
        </p:nvSpPr>
        <p:spPr>
          <a:xfrm>
            <a:off x="609601" y="635927"/>
            <a:ext cx="1023092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What Is a Blockchain?</a:t>
            </a:r>
          </a:p>
          <a:p>
            <a:pPr marR="0" lvl="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A blockchain is a </a:t>
            </a:r>
            <a:r>
              <a:rPr lang="en-US" sz="20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distributed database or ledger</a:t>
            </a: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 shared among a network of computers (nodes).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While it’s most famous for its role in </a:t>
            </a:r>
            <a:r>
              <a:rPr lang="en-US" sz="20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cryptocurrency systems</a:t>
            </a: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, it’s not limited to just that.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Blockchains can be used to make data in any industry </a:t>
            </a:r>
            <a:r>
              <a:rPr lang="en-US" sz="20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immutable</a:t>
            </a: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, meaning it cannot be altered.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Unlike traditional databases, where trust often relies on third parties, blockchains operate without a central authority.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Decentralized blockchains</a:t>
            </a: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 are particularly interesting because no single person or group controls them—instead, all users collectively retain control.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4DA18-C7B9-9122-B0C3-1BEEAF42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7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CA326-154C-C9EE-27CD-D5EABFCDC41F}"/>
              </a:ext>
            </a:extLst>
          </p:cNvPr>
          <p:cNvSpPr txBox="1"/>
          <p:nvPr/>
        </p:nvSpPr>
        <p:spPr>
          <a:xfrm>
            <a:off x="795068" y="396816"/>
            <a:ext cx="101705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How Does a Blockchain Work?</a:t>
            </a:r>
          </a:p>
          <a:p>
            <a:pPr marR="0" lv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Imagine a spreadsheet or database where information is entered and stored.</a:t>
            </a:r>
          </a:p>
          <a:p>
            <a:pPr marR="0" lv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857250" algn="l"/>
              </a:tabLst>
            </a:pPr>
            <a:r>
              <a:rPr lang="en-US" sz="24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In a blockchain, data is structured differently and accessed via a series of blocks linked together using </a:t>
            </a:r>
            <a:r>
              <a:rPr lang="en-US" sz="24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cryptography</a:t>
            </a:r>
            <a:r>
              <a:rPr lang="en-US" sz="24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3CC78-6A10-42DE-67AD-C7FBF585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5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62437" y="2228671"/>
            <a:ext cx="110569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Medicaid Enrollment and Expenditure Forecasting </a:t>
            </a:r>
          </a:p>
          <a:p>
            <a:r>
              <a:rPr lang="en-US" sz="50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94016-297E-0336-DF1A-B3EC6A7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1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36032-0EA1-412D-6F7A-2DE4C1DD3499}"/>
              </a:ext>
            </a:extLst>
          </p:cNvPr>
          <p:cNvSpPr txBox="1"/>
          <p:nvPr/>
        </p:nvSpPr>
        <p:spPr>
          <a:xfrm>
            <a:off x="733246" y="2631057"/>
            <a:ext cx="91008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Objective:</a:t>
            </a:r>
          </a:p>
          <a:p>
            <a:endParaRPr lang="en-US" sz="4400" dirty="0"/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forecast annual Medicaid enrollments and expenditures both nationwide and state-specific for the next ten years.</a:t>
            </a: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78E52-3021-7726-C99D-0485E0B5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9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1A64B-D304-F7B0-0B82-5E65D7A82D46}"/>
              </a:ext>
            </a:extLst>
          </p:cNvPr>
          <p:cNvSpPr txBox="1"/>
          <p:nvPr/>
        </p:nvSpPr>
        <p:spPr>
          <a:xfrm>
            <a:off x="828136" y="1086928"/>
            <a:ext cx="98341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forecasts will be predicted using Facebook’s forecasting tool called Prophet, which is a system that uses Python to create large-scale forecasts.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results provided in Prophet will be shown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Instadeq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is a data visualization and business intelligence software that can be used for the collection, integration, analysis, and presentation of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final output will consist of both pie charts and bar charts that will show the annual predictions for Medicaid enrollments and expenditures for the next ten years.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E06B6-5C59-21CD-A318-0B16AFE2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7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31885" y="2706717"/>
            <a:ext cx="933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Provider Lookup </a:t>
            </a:r>
          </a:p>
          <a:p>
            <a:r>
              <a:rPr lang="en-US" sz="60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772F5-61D2-C7B6-2389-D2EC6700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2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72669-0573-14D8-3F6B-931FDE743929}"/>
              </a:ext>
            </a:extLst>
          </p:cNvPr>
          <p:cNvSpPr txBox="1"/>
          <p:nvPr/>
        </p:nvSpPr>
        <p:spPr>
          <a:xfrm>
            <a:off x="569342" y="1742536"/>
            <a:ext cx="885070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Project Objective</a:t>
            </a:r>
          </a:p>
          <a:p>
            <a:endParaRPr lang="en-US" sz="3200" dirty="0"/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create a system that allows users to search for and locate Healthcare providers. 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9F488-F863-6562-B725-9A5A66C5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4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72669-0573-14D8-3F6B-931FDE743929}"/>
              </a:ext>
            </a:extLst>
          </p:cNvPr>
          <p:cNvSpPr txBox="1"/>
          <p:nvPr/>
        </p:nvSpPr>
        <p:spPr>
          <a:xfrm>
            <a:off x="569342" y="1311216"/>
            <a:ext cx="885070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Strategy and Technologies</a:t>
            </a:r>
          </a:p>
          <a:p>
            <a:endParaRPr lang="en-US" sz="3200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interface will be designed with Django, the system will be built using Python, and the database will be stored in PostgreSQL.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65D78-7978-AD3E-0B69-BB08078D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2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40509" y="2508311"/>
            <a:ext cx="103754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Online Bookstore </a:t>
            </a:r>
          </a:p>
          <a:p>
            <a:r>
              <a:rPr lang="en-US" sz="66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035EB-0D9F-4770-F78C-89D1987E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0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9011A-2797-05C7-D76F-92A04FE6BFEB}"/>
              </a:ext>
            </a:extLst>
          </p:cNvPr>
          <p:cNvSpPr txBox="1"/>
          <p:nvPr/>
        </p:nvSpPr>
        <p:spPr>
          <a:xfrm>
            <a:off x="1024386" y="1630891"/>
            <a:ext cx="100203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+mj-lt"/>
              <a:buAutoNum type="arabicPeriod"/>
              <a:defRPr/>
            </a:lvl1pPr>
          </a:lstStyle>
          <a:p>
            <a:pPr>
              <a:lnSpc>
                <a:spcPct val="200000"/>
              </a:lnSpc>
            </a:pPr>
            <a:r>
              <a:rPr lang="en-US" sz="2400" dirty="0"/>
              <a:t>Traveling Politician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Indexer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Medicaid Enrollment and Expenditure Forecasting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Provider Lookup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Online Bookstore Project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19A17-F096-F3F6-A1B9-2EF576E50D41}"/>
              </a:ext>
            </a:extLst>
          </p:cNvPr>
          <p:cNvSpPr txBox="1"/>
          <p:nvPr/>
        </p:nvSpPr>
        <p:spPr>
          <a:xfrm>
            <a:off x="1147312" y="648725"/>
            <a:ext cx="9178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Project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E769D-9718-DC93-9941-A020F6AF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4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536D9-82D4-8784-24EB-9AD07789B5BF}"/>
              </a:ext>
            </a:extLst>
          </p:cNvPr>
          <p:cNvSpPr txBox="1"/>
          <p:nvPr/>
        </p:nvSpPr>
        <p:spPr>
          <a:xfrm>
            <a:off x="770626" y="2191109"/>
            <a:ext cx="1041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Objective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develop an e-commerce platform for books that will enable users to search for their desired books, place orders, and receive an email containing a file that will work as a placeholder for an eBook. 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71A7-1919-8096-16AB-3F04C87E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9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2B038-42E2-ED29-0B1C-AECC4B732991}"/>
              </a:ext>
            </a:extLst>
          </p:cNvPr>
          <p:cNvSpPr txBox="1"/>
          <p:nvPr/>
        </p:nvSpPr>
        <p:spPr>
          <a:xfrm>
            <a:off x="793629" y="1880557"/>
            <a:ext cx="86954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 and Technologies</a:t>
            </a:r>
          </a:p>
          <a:p>
            <a:endParaRPr lang="en-US" sz="4000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online store will be built using python, the user-interface will be created using Django, and the database will be stored in PostgreSQL.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4AB05-057C-DFB5-7688-93C5F503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6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A7369-A25C-BC56-1684-9CFD7662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5AA4E-A77C-FED8-6BD8-BFE6C1A33202}"/>
              </a:ext>
            </a:extLst>
          </p:cNvPr>
          <p:cNvSpPr txBox="1"/>
          <p:nvPr/>
        </p:nvSpPr>
        <p:spPr>
          <a:xfrm>
            <a:off x="1164566" y="681487"/>
            <a:ext cx="95925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Contact 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Email: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lmh.mo.6@gmail.com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Github</a:t>
            </a:r>
            <a:r>
              <a:rPr lang="en-US" sz="2400" dirty="0"/>
              <a:t>: https://github.com/Lexi79Ha/EMRTS_Projects.git</a:t>
            </a:r>
          </a:p>
        </p:txBody>
      </p:sp>
    </p:spTree>
    <p:extLst>
      <p:ext uri="{BB962C8B-B14F-4D97-AF65-F5344CB8AC3E}">
        <p14:creationId xmlns:p14="http://schemas.microsoft.com/office/powerpoint/2010/main" val="2737057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4B1492-53EE-5329-6120-3E2E96EF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9E590-1D87-DE99-8314-0FC6F80F9AD3}"/>
              </a:ext>
            </a:extLst>
          </p:cNvPr>
          <p:cNvSpPr txBox="1"/>
          <p:nvPr/>
        </p:nvSpPr>
        <p:spPr>
          <a:xfrm>
            <a:off x="5065143" y="2967335"/>
            <a:ext cx="206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2877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FFA54-2B49-6871-0464-54A4D34B2352}"/>
              </a:ext>
            </a:extLst>
          </p:cNvPr>
          <p:cNvSpPr txBox="1"/>
          <p:nvPr/>
        </p:nvSpPr>
        <p:spPr>
          <a:xfrm>
            <a:off x="646980" y="905232"/>
            <a:ext cx="982548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Development Strategy</a:t>
            </a:r>
          </a:p>
          <a:p>
            <a:endParaRPr lang="en-US" dirty="0"/>
          </a:p>
          <a:p>
            <a:r>
              <a:rPr lang="en-US" sz="2400" dirty="0"/>
              <a:t>Test-Driven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your tests before you start writing your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log.txt and an error.txt file to capture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change you add to your projects should be validated through a positive and negative test</a:t>
            </a:r>
          </a:p>
          <a:p>
            <a:endParaRPr lang="en-US" dirty="0"/>
          </a:p>
          <a:p>
            <a:r>
              <a:rPr lang="en-US" sz="2400" dirty="0"/>
              <a:t>Back-up Your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every change you add to your project should be backed up on your computer and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/>
              <a:t>THESE PROJECTS WILL OVERLOAD YOUR COMPUTER SO PROTECT YOUR WORK AND BACK IT UP!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65695-FE98-0C2B-8E75-3139E5FF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6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571500" y="1990725"/>
            <a:ext cx="9334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Traveling Politician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7E213-F340-9C11-3EA3-64EAA744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DF874-9A80-A64A-FE5B-7A4DD171F06E}"/>
              </a:ext>
            </a:extLst>
          </p:cNvPr>
          <p:cNvSpPr txBox="1"/>
          <p:nvPr/>
        </p:nvSpPr>
        <p:spPr>
          <a:xfrm>
            <a:off x="448574" y="1853184"/>
            <a:ext cx="9661584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	</a:t>
            </a:r>
            <a:r>
              <a:rPr lang="en-US" sz="4800" dirty="0"/>
              <a:t>Project Object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4000" dirty="0">
              <a:effectLst/>
            </a:endParaRPr>
          </a:p>
          <a:p>
            <a:pPr marR="0" lvl="1">
              <a:lnSpc>
                <a:spcPct val="105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is to find the most efficient route for a politician to travel to every state capital once, starting in Iowa, and ending in Washington, DC. 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20189-ED2B-647D-BAC8-7B8EE458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5F6FA-8AC8-C419-333C-CFEA48941503}"/>
              </a:ext>
            </a:extLst>
          </p:cNvPr>
          <p:cNvSpPr txBox="1"/>
          <p:nvPr/>
        </p:nvSpPr>
        <p:spPr>
          <a:xfrm>
            <a:off x="845389" y="759125"/>
            <a:ext cx="1057598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Project Challenges</a:t>
            </a:r>
          </a:p>
          <a:p>
            <a:endParaRPr lang="en-US" sz="3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Mathematical NP Problem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 known algorithm or formula to find the minimum distance path.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 factorial (Number of ways you can arrange n)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Computation overloads will break your computer!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34DF6-4F65-BB9F-EF58-9666479E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98708-C069-EEBF-12A6-BEAA336DFDC3}"/>
              </a:ext>
            </a:extLst>
          </p:cNvPr>
          <p:cNvSpPr txBox="1"/>
          <p:nvPr/>
        </p:nvSpPr>
        <p:spPr>
          <a:xfrm>
            <a:off x="580844" y="746402"/>
            <a:ext cx="1003252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Strategy</a:t>
            </a:r>
          </a:p>
          <a:p>
            <a:endParaRPr lang="en-US" sz="48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Cluster locations into small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Calculate the minimum distance path inside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 clusters to find a total minimum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AF77E-A014-A10A-6E3F-197C5C13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7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ED49C-BA9A-9C21-1179-5B7882EC9141}"/>
              </a:ext>
            </a:extLst>
          </p:cNvPr>
          <p:cNvSpPr txBox="1"/>
          <p:nvPr/>
        </p:nvSpPr>
        <p:spPr>
          <a:xfrm>
            <a:off x="569343" y="836762"/>
            <a:ext cx="88420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Technology </a:t>
            </a:r>
          </a:p>
          <a:p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version 3.12.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 coordinates are provided from a CSV file.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was cleaned with pandas.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Clusters were determined by the </a:t>
            </a:r>
            <a:r>
              <a:rPr lang="en-US" sz="24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libraries.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distance was calculated by the </a:t>
            </a:r>
            <a:r>
              <a:rPr lang="en-US" sz="24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geopy</a:t>
            </a: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library.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B425E-93D1-A79F-7FC3-A5917C3D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0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1028700" y="2372936"/>
            <a:ext cx="9334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Indexer Blockchain </a:t>
            </a:r>
          </a:p>
          <a:p>
            <a:r>
              <a:rPr lang="en-US" sz="72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4EE44-D494-67FF-3EE0-9AF3001C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382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3969</TotalTime>
  <Words>716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Slice</vt:lpstr>
      <vt:lpstr>EMRTS Intern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EMRTS Intern projects</dc:title>
  <dc:creator>Alexis Harris</dc:creator>
  <cp:lastModifiedBy>lmh.mo.6@gmail.com</cp:lastModifiedBy>
  <cp:revision>9</cp:revision>
  <dcterms:created xsi:type="dcterms:W3CDTF">2024-02-16T17:09:44Z</dcterms:created>
  <dcterms:modified xsi:type="dcterms:W3CDTF">2024-02-29T19:34:09Z</dcterms:modified>
</cp:coreProperties>
</file>