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2" r:id="rId4"/>
    <p:sldId id="273" r:id="rId5"/>
    <p:sldId id="263" r:id="rId6"/>
    <p:sldId id="272" r:id="rId7"/>
    <p:sldId id="264" r:id="rId8"/>
    <p:sldId id="268" r:id="rId9"/>
    <p:sldId id="265" r:id="rId10"/>
    <p:sldId id="270" r:id="rId11"/>
    <p:sldId id="266" r:id="rId12"/>
    <p:sldId id="260" r:id="rId13"/>
    <p:sldId id="281" r:id="rId14"/>
    <p:sldId id="282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8356-52AC-4F45-A04F-1F932B97804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DD34-EC4F-49A6-AF6A-16671B8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E2A-1427-4844-9768-F3590750BAAB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6010-480D-444A-8F83-76AF939BDB19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15DE-03A2-459B-84E6-F9B03B69A317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33F-B1E1-404F-992B-A84AC91DED5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43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A64F-B36A-4225-9E96-F9A1B0D63352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24F-BF1B-4B49-938F-73A62644F08B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293-D13F-4F73-A0DF-409EFF3E48BA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6248-BAD5-45E0-A2DF-D594AC613213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D6EE-90CF-4FC6-ACA3-D3A4EA2EB298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05-C871-4333-AFB2-9EEC2DBF20E5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B1F0-C5FC-46F0-85D2-F2D4D479A0E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AE3E-D5DF-468D-9D02-4C75F976C9E5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394-087D-4CB1-9C2A-F755C2788411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7B92-A4C4-4B30-84C4-ECFBC78BD957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789-E7D7-4EB4-A354-BDADECD57178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A53B-479D-477A-9A62-B393D79C948F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F70C-AB3B-4E90-AE06-7E5A1DBF9936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4C6240-103A-4CAF-9267-1124BFF95DD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mh.mo.6@gmail.com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49A-DA41-9840-7DC9-CC12EFEE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58860" cy="2971801"/>
          </a:xfrm>
        </p:spPr>
        <p:txBody>
          <a:bodyPr>
            <a:normAutofit/>
          </a:bodyPr>
          <a:lstStyle/>
          <a:p>
            <a:r>
              <a:rPr lang="en-US" sz="6000" dirty="0"/>
              <a:t>EMRTS Intern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8935-5D16-91AE-85F6-85DAB59ED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Alexis Harris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02/19/2024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38F0-DC50-9414-5C79-3779555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742536"/>
            <a:ext cx="88507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Objective</a:t>
            </a:r>
          </a:p>
          <a:p>
            <a:endParaRPr lang="en-US" sz="3200" dirty="0"/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create a system that allows users to search for and locate Healthcare providers. 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9F488-F863-6562-B725-9A5A66C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40509" y="2508311"/>
            <a:ext cx="10375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Online Bookstore </a:t>
            </a:r>
          </a:p>
          <a:p>
            <a:r>
              <a:rPr lang="en-US" sz="66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035EB-0D9F-4770-F78C-89D1987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536D9-82D4-8784-24EB-9AD07789B5BF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an e-commerce platform for books that will enable users to search for their desired books, place orders, and receive an email containing a file that will work as a placeholder for an eBook.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71A7-1919-8096-16AB-3F04C87E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D546-7E07-3F3E-7D9F-60F31AFA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CF235-B91A-DC17-74A6-546400BF3395}"/>
              </a:ext>
            </a:extLst>
          </p:cNvPr>
          <p:cNvSpPr txBox="1"/>
          <p:nvPr/>
        </p:nvSpPr>
        <p:spPr>
          <a:xfrm>
            <a:off x="640510" y="2508311"/>
            <a:ext cx="8563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4 Gallon Bucket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B7330-BBB6-6AE7-1F5C-0835224D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3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EDCB-B178-E077-FB2F-B4EFF484C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6FDD9-3A41-B0D1-1CDE-D883B3DA24B9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 program that can solve the problem of 2 kids fetching 4 gallons of water from a stream, using only an unmarked 3-gallon bucket, and an unmarked 5-gallon bucket, in less than 15 steps.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83EBD-2FA8-F717-943F-00F8F40F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1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A7369-A25C-BC56-1684-9CFD7662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AA4E-A77C-FED8-6BD8-BFE6C1A33202}"/>
              </a:ext>
            </a:extLst>
          </p:cNvPr>
          <p:cNvSpPr txBox="1"/>
          <p:nvPr/>
        </p:nvSpPr>
        <p:spPr>
          <a:xfrm>
            <a:off x="1164566" y="681487"/>
            <a:ext cx="95925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Contact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Email: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lmh.mo.6@gmail.com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: https://github.com/Lexi79Ha</a:t>
            </a:r>
          </a:p>
        </p:txBody>
      </p:sp>
    </p:spTree>
    <p:extLst>
      <p:ext uri="{BB962C8B-B14F-4D97-AF65-F5344CB8AC3E}">
        <p14:creationId xmlns:p14="http://schemas.microsoft.com/office/powerpoint/2010/main" val="273705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B1492-53EE-5329-6120-3E2E96E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E590-1D87-DE99-8314-0FC6F80F9AD3}"/>
              </a:ext>
            </a:extLst>
          </p:cNvPr>
          <p:cNvSpPr txBox="1"/>
          <p:nvPr/>
        </p:nvSpPr>
        <p:spPr>
          <a:xfrm>
            <a:off x="5065143" y="2967335"/>
            <a:ext cx="206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877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011A-2797-05C7-D76F-92A04FE6BFEB}"/>
              </a:ext>
            </a:extLst>
          </p:cNvPr>
          <p:cNvSpPr txBox="1"/>
          <p:nvPr/>
        </p:nvSpPr>
        <p:spPr>
          <a:xfrm>
            <a:off x="1024386" y="1630891"/>
            <a:ext cx="10020300" cy="44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/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Traveling Politician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Indexer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Medicaid Enrollment and Expenditure Forecasting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Provider Lookup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Online Bookstore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4-Gallon Bucket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19A17-F096-F3F6-A1B9-2EF576E50D41}"/>
              </a:ext>
            </a:extLst>
          </p:cNvPr>
          <p:cNvSpPr txBox="1"/>
          <p:nvPr/>
        </p:nvSpPr>
        <p:spPr>
          <a:xfrm>
            <a:off x="1147312" y="648725"/>
            <a:ext cx="917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E769D-9718-DC93-9941-A020F6A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571500" y="1990725"/>
            <a:ext cx="9334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Traveling Politician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213-F340-9C11-3EA3-64EAA744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DF874-9A80-A64A-FE5B-7A4DD171F06E}"/>
              </a:ext>
            </a:extLst>
          </p:cNvPr>
          <p:cNvSpPr txBox="1"/>
          <p:nvPr/>
        </p:nvSpPr>
        <p:spPr>
          <a:xfrm>
            <a:off x="448574" y="1853184"/>
            <a:ext cx="9661584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800" dirty="0"/>
              <a:t>Project 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</a:endParaRPr>
          </a:p>
          <a:p>
            <a:pPr marR="0" lvl="1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is to find the most efficient route for a politician to travel to every state capital once, starting in Iowa, and ending in Washington, DC.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20189-ED2B-647D-BAC8-7B8EE458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1028700" y="2372936"/>
            <a:ext cx="9334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Indexer Blockchain </a:t>
            </a:r>
          </a:p>
          <a:p>
            <a:r>
              <a:rPr lang="en-US" sz="72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4EE44-D494-67FF-3EE0-9AF3001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023A1-E218-15CA-FB0B-55CDFAD939E1}"/>
              </a:ext>
            </a:extLst>
          </p:cNvPr>
          <p:cNvSpPr txBox="1"/>
          <p:nvPr/>
        </p:nvSpPr>
        <p:spPr>
          <a:xfrm>
            <a:off x="707366" y="1782395"/>
            <a:ext cx="9385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</a:t>
            </a:r>
          </a:p>
          <a:p>
            <a:endParaRPr lang="en-US" sz="4400" dirty="0"/>
          </a:p>
          <a:p>
            <a:r>
              <a:rPr lang="en-US" sz="2400" dirty="0"/>
              <a:t>To create a system that can extract JSON files, translate the encrypted transactions, and upload that information into a database that will act as a distributed ledger. 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25A23-8F5A-6BBF-295D-569662D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62437" y="2228671"/>
            <a:ext cx="110569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Medicaid Enrollment and Expenditure Forecasting </a:t>
            </a:r>
          </a:p>
          <a:p>
            <a:r>
              <a:rPr lang="en-US" sz="5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94016-297E-0336-DF1A-B3EC6A7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1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6032-0EA1-412D-6F7A-2DE4C1DD3499}"/>
              </a:ext>
            </a:extLst>
          </p:cNvPr>
          <p:cNvSpPr txBox="1"/>
          <p:nvPr/>
        </p:nvSpPr>
        <p:spPr>
          <a:xfrm>
            <a:off x="733246" y="2631057"/>
            <a:ext cx="91008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Objective:</a:t>
            </a:r>
          </a:p>
          <a:p>
            <a:endParaRPr lang="en-US" sz="4400" dirty="0"/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forecast annual Medicaid enrollments and expenditures both nationwide and state-specific for the next ten years.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78E52-3021-7726-C99D-0485E0B5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31885" y="2706717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Provider Lookup </a:t>
            </a:r>
          </a:p>
          <a:p>
            <a:r>
              <a:rPr lang="en-US" sz="6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772F5-61D2-C7B6-2389-D2EC670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2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3983</TotalTime>
  <Words>292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Times New Roman</vt:lpstr>
      <vt:lpstr>Wingdings 3</vt:lpstr>
      <vt:lpstr>Slice</vt:lpstr>
      <vt:lpstr>EMRTS Intern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EMRTS Intern projects</dc:title>
  <dc:creator>Alexis Harris</dc:creator>
  <cp:lastModifiedBy>Alexis Harris</cp:lastModifiedBy>
  <cp:revision>13</cp:revision>
  <dcterms:created xsi:type="dcterms:W3CDTF">2024-02-16T17:09:44Z</dcterms:created>
  <dcterms:modified xsi:type="dcterms:W3CDTF">2024-03-22T15:22:26Z</dcterms:modified>
</cp:coreProperties>
</file>