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9AD4"/>
    <a:srgbClr val="9DB5DF"/>
    <a:srgbClr val="D9E2F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C0B6-BA18-463F-A839-8847AF99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728AF-B9A3-4CE9-AAE8-D04D12A0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2321-9B78-46E8-AAFA-29EAB43C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61887-3524-41EA-80EC-9676B9B1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8A2C-58EA-42FF-B7B0-A0B39F43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6556-FE0D-42FF-AF95-B8B97F05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9BCA3-CE5E-4C7E-95EB-75C6C88A0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94DB-AC31-4F3A-82F8-FBB29996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7B1F-E8D0-49D8-A910-284D9B9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D031-8A77-45C3-BB13-D89639FC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C8AE8-1ABF-4410-8B20-D8DC25464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DA028-8F6F-4789-8A8F-5ADA607B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1705-BA3F-4F11-8520-E60642E0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D87A-5069-4CFC-8E8C-1F0835FA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01B0-995B-4391-9DCC-D76C39D1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5A0D-AF3E-4C31-A19B-D61DA3F1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5A6F-522D-4D8C-8968-7A348286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39DD-FDE0-42F4-B65E-B3C97AD5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7595-012A-40B3-B601-BC54A5EF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0076-6EB7-4165-B45F-7E1B2671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8169-1A6B-474E-B2E6-4833CFC4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41C27-873C-4F9C-90F0-93E7E450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87DC-0BCE-4992-8321-FBADD739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7C4E-753A-4494-ADEA-2D7D6B8D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1F24-2263-49C9-BC7D-C9A29A7B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3571-2329-4C28-BE94-A3E4698C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71C2-87A8-43D9-84A1-7686EE634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E7D0C-B5B4-451C-AC3F-B71B48D0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7507-2FB5-4BEE-B8F2-05B64F9E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D661D-08BF-4485-B0AC-AE30A7A9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624A6-ED7F-4E13-A3FD-E9A1D133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49C5-179A-489E-B427-5AE2AD14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57BFB-3D4F-43AF-B39D-044190B6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48DE4-5E16-4FF0-8191-280DBACE2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7E030-05E6-49A2-9703-0CE3564A5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7DC66-7922-438D-B45D-72396C3E1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591AB-B125-4CF2-992E-CF3BA181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D5898-C137-4C53-8735-6C0A147B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918BE-C51E-4934-AC38-2D5275B1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A618-CCF1-4468-A399-5D73FA42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9A69-3821-4719-9E2C-DD8C87E7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299DB-D7AF-4489-8776-F95760EE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3661-C05E-46DF-AAF9-D8C8C133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135E5-45BE-4888-8881-2FD2A2EC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28716-AFAC-4110-9F31-3F238BC0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DBB24-A7F1-4D25-AAA3-A210109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5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BFA0-03F0-42A4-B104-6FF96B25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5939-6971-4594-85D5-E4D5DD33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56E66-19F7-49E9-9937-53E3BBB23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5103-FB2B-48B0-B5FB-5FADF740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10922-5EA2-4CE7-A8B1-2ACD8705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ACA1-DB22-4BED-BA85-D54D52A5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6C0-98FB-424E-A30B-CE6347E5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FC214-02C3-42E7-85A7-C9C5F828A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4A69D-B4BD-4CA5-AC9C-AE34B1CE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719A2-7016-4024-96A5-E08A176F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FC79-B813-4DE5-BD05-07451C5C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99D0D-09EF-4240-8336-362F707B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60C4C-0CFD-4071-9250-A2D6548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4FE11-1E91-4223-943B-272B4E78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8A6A-6BDE-449F-A21D-8EDF5F74B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0FA4-651B-4119-9D80-9F0A24A84DD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08F0-5E82-4BE1-A739-F5038FB6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49BF-FB76-4964-89D8-6B1AF6BCF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A3E37-BBBA-43A6-B75B-A616A409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0DAC3A-CAE7-41DD-B59D-5D51182F8E17}"/>
              </a:ext>
            </a:extLst>
          </p:cNvPr>
          <p:cNvSpPr/>
          <p:nvPr/>
        </p:nvSpPr>
        <p:spPr>
          <a:xfrm>
            <a:off x="0" y="8346"/>
            <a:ext cx="12192000" cy="68893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DB5D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Image result for orkut logo">
            <a:extLst>
              <a:ext uri="{FF2B5EF4-FFF2-40B4-BE49-F238E27FC236}">
                <a16:creationId xmlns:a16="http://schemas.microsoft.com/office/drawing/2014/main" id="{EBB678DE-980A-4678-813F-F7A17823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348138" y="4230310"/>
            <a:ext cx="8776856" cy="2619343"/>
          </a:xfrm>
          <a:prstGeom prst="rect">
            <a:avLst/>
          </a:prstGeom>
          <a:noFill/>
          <a:effectLst>
            <a:outerShdw blurRad="76200" dist="101600" dir="8100000" algn="tr" rotWithShape="0">
              <a:srgbClr val="FF00FF">
                <a:alpha val="8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ickr logo">
            <a:extLst>
              <a:ext uri="{FF2B5EF4-FFF2-40B4-BE49-F238E27FC236}">
                <a16:creationId xmlns:a16="http://schemas.microsoft.com/office/drawing/2014/main" id="{D2194472-3F1B-4F78-ADA9-460E3F45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4061">
            <a:off x="2034198" y="1226623"/>
            <a:ext cx="3325980" cy="278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">
            <a:extLst>
              <a:ext uri="{FF2B5EF4-FFF2-40B4-BE49-F238E27FC236}">
                <a16:creationId xmlns:a16="http://schemas.microsoft.com/office/drawing/2014/main" id="{3AF2FD40-FDB2-4DC8-AACE-FB8D5F88D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923279" y="1164760"/>
            <a:ext cx="3525875" cy="11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+ Logo">
            <a:extLst>
              <a:ext uri="{FF2B5EF4-FFF2-40B4-BE49-F238E27FC236}">
                <a16:creationId xmlns:a16="http://schemas.microsoft.com/office/drawing/2014/main" id="{C973A8E8-DA72-496D-8761-FE0A3228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47449" y="209526"/>
            <a:ext cx="1921057" cy="177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w instagram logo png transparent">
            <a:extLst>
              <a:ext uri="{FF2B5EF4-FFF2-40B4-BE49-F238E27FC236}">
                <a16:creationId xmlns:a16="http://schemas.microsoft.com/office/drawing/2014/main" id="{6C57E711-A543-41BE-9005-1CDC936A2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44" y="4571692"/>
            <a:ext cx="1679171" cy="167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yspace Logo">
            <a:extLst>
              <a:ext uri="{FF2B5EF4-FFF2-40B4-BE49-F238E27FC236}">
                <a16:creationId xmlns:a16="http://schemas.microsoft.com/office/drawing/2014/main" id="{DF1C7FDC-96B4-432C-9ED9-26D01BB66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9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22176" y="5189742"/>
            <a:ext cx="2675016" cy="74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pinterest logo">
            <a:extLst>
              <a:ext uri="{FF2B5EF4-FFF2-40B4-BE49-F238E27FC236}">
                <a16:creationId xmlns:a16="http://schemas.microsoft.com/office/drawing/2014/main" id="{A15B8A47-6999-43B8-82E7-68CE6153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827" y="4520454"/>
            <a:ext cx="1594297" cy="15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reddit logo">
            <a:extLst>
              <a:ext uri="{FF2B5EF4-FFF2-40B4-BE49-F238E27FC236}">
                <a16:creationId xmlns:a16="http://schemas.microsoft.com/office/drawing/2014/main" id="{057059BC-1B2F-4D12-A494-120169CC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372" y="2469153"/>
            <a:ext cx="2000616" cy="1649993"/>
          </a:xfrm>
          <a:prstGeom prst="rect">
            <a:avLst/>
          </a:prstGeom>
          <a:gradFill>
            <a:gsLst>
              <a:gs pos="0">
                <a:srgbClr val="D9E2F3"/>
              </a:gs>
              <a:gs pos="70000">
                <a:srgbClr val="92ACDC"/>
              </a:gs>
              <a:gs pos="50000">
                <a:srgbClr val="AABEE4"/>
              </a:gs>
              <a:gs pos="100000">
                <a:srgbClr val="7A9AD4"/>
              </a:gs>
            </a:gsLst>
            <a:lin ang="5400000" scaled="1"/>
          </a:gradFill>
        </p:spPr>
      </p:pic>
      <p:pic>
        <p:nvPicPr>
          <p:cNvPr id="1060" name="Picture 36" descr="Image result for wechat logo">
            <a:extLst>
              <a:ext uri="{FF2B5EF4-FFF2-40B4-BE49-F238E27FC236}">
                <a16:creationId xmlns:a16="http://schemas.microsoft.com/office/drawing/2014/main" id="{6776D8AA-6ACE-42EF-9A80-5055A5EF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0867"/>
            <a:ext cx="2515964" cy="21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weibo logo">
            <a:extLst>
              <a:ext uri="{FF2B5EF4-FFF2-40B4-BE49-F238E27FC236}">
                <a16:creationId xmlns:a16="http://schemas.microsoft.com/office/drawing/2014/main" id="{6022E974-4417-4C02-BEDD-2A6FE65C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41" y="889010"/>
            <a:ext cx="1608632" cy="130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whatsapp logo">
            <a:extLst>
              <a:ext uri="{FF2B5EF4-FFF2-40B4-BE49-F238E27FC236}">
                <a16:creationId xmlns:a16="http://schemas.microsoft.com/office/drawing/2014/main" id="{9C59507D-788C-41B1-A0F6-C5DBC3598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167" y="2067845"/>
            <a:ext cx="1191774" cy="11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youtube logo">
            <a:extLst>
              <a:ext uri="{FF2B5EF4-FFF2-40B4-BE49-F238E27FC236}">
                <a16:creationId xmlns:a16="http://schemas.microsoft.com/office/drawing/2014/main" id="{F3ED23AB-301D-45F1-995C-64AB3DF3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348" y="3505413"/>
            <a:ext cx="830672" cy="5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twitter logo">
            <a:extLst>
              <a:ext uri="{FF2B5EF4-FFF2-40B4-BE49-F238E27FC236}">
                <a16:creationId xmlns:a16="http://schemas.microsoft.com/office/drawing/2014/main" id="{B576C1F1-81B4-4AA8-9F48-6FD39937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464" y="44365"/>
            <a:ext cx="2105578" cy="210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Image result for facebook logo transparent background">
            <a:extLst>
              <a:ext uri="{FF2B5EF4-FFF2-40B4-BE49-F238E27FC236}">
                <a16:creationId xmlns:a16="http://schemas.microsoft.com/office/drawing/2014/main" id="{37DD280B-4DAA-41B7-82CA-32325A7DF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00" y="0"/>
            <a:ext cx="3078048" cy="307804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friendster logo transparent background">
            <a:extLst>
              <a:ext uri="{FF2B5EF4-FFF2-40B4-BE49-F238E27FC236}">
                <a16:creationId xmlns:a16="http://schemas.microsoft.com/office/drawing/2014/main" id="{97C22682-3544-4FDA-AA70-6C8EE02F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862" y="494395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8D020-05F7-448C-BAD1-F8F44E81A59E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12" y="1918739"/>
            <a:ext cx="1608633" cy="16037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6" name="Picture 72" descr="hi55.png">
            <a:extLst>
              <a:ext uri="{FF2B5EF4-FFF2-40B4-BE49-F238E27FC236}">
                <a16:creationId xmlns:a16="http://schemas.microsoft.com/office/drawing/2014/main" id="{B82D7DCE-40E9-4E54-8B48-C8B62581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52" y="212624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48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Fox</dc:creator>
  <cp:lastModifiedBy>Alexis Fox</cp:lastModifiedBy>
  <cp:revision>6</cp:revision>
  <dcterms:created xsi:type="dcterms:W3CDTF">2019-10-01T02:04:09Z</dcterms:created>
  <dcterms:modified xsi:type="dcterms:W3CDTF">2019-10-01T02:43:26Z</dcterms:modified>
</cp:coreProperties>
</file>