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4D7F-6B56-4CE5-901F-276FDB9AF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0A4C7-3D22-4B9A-B1DA-CE15E90A5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9D6A7-A0B9-4BEA-93E9-F64DDADD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CD61-FDCE-4E9E-B08A-B075B930C2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FCDA-E889-42C0-8F5F-E987363E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C5CE-1D61-4412-8F98-F1C71ED8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D21-92E4-4178-B8E4-E25C0A2A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462B-8021-46A9-A786-619143BA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B186D-00FC-4FD9-9484-0F854775D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9F6F5-4BA7-499A-957A-A7A0DCF3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CD61-FDCE-4E9E-B08A-B075B930C2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92FF9-77F2-4FF6-8E43-565B7B39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A810-5038-441A-A12E-77E138AE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D21-92E4-4178-B8E4-E25C0A2A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D94E5-BA19-4BD6-9B8C-AFA228162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EDB02-AC77-42BF-8834-5DA850CC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4FF0-8E7C-4C08-BCB3-E6A6ECCC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CD61-FDCE-4E9E-B08A-B075B930C2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029F-DFFC-4427-ACA2-4EA17A5A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4CA3B-6D0A-4534-89A2-68CF0ACB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D21-92E4-4178-B8E4-E25C0A2A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8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3756-2E34-445F-99B9-60AACAEE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7386-3928-41D8-81EA-C7E6D724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A66B-8D2C-49C8-BFAA-CF1FAC8B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CD61-FDCE-4E9E-B08A-B075B930C2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BD91A-C324-4A12-A1C0-4104BA30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9826-7202-4D02-80D0-5AB63C70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D21-92E4-4178-B8E4-E25C0A2A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5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81F0-FB0F-4F9D-B59E-049A624F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4964F-02CC-4FD2-90CC-1D4DC3EB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5598D-8D1E-4F05-A3E2-6E414B94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CD61-FDCE-4E9E-B08A-B075B930C2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D9D6-352E-4D6C-8B66-B58A70D4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2B78-CD10-4DAB-8B0D-B45E74BD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D21-92E4-4178-B8E4-E25C0A2A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9478-A962-4D78-84E4-7A1D9B69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E1417-4D82-405D-A26B-8BF11B82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1269-4785-4D6F-A287-FB9A52442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67F8A-2B1A-4F2F-9BBC-C8FFB044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CD61-FDCE-4E9E-B08A-B075B930C2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4690A-A94E-4E23-9F9E-DC17AE2A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4BF53-2CA7-4FB9-933E-814FA387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D21-92E4-4178-B8E4-E25C0A2A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3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0155-D99D-451E-9A2C-428EF86B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F4560-3FF4-4E67-86F6-CDAAE3E74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2445-F3BE-4C1B-871B-5233DAC4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D140B-A0B0-4264-8A35-B71F0DC8D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1C814-67AE-482F-9E40-EDCFFFEAD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06510-228E-4A8B-A338-22A186F2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CD61-FDCE-4E9E-B08A-B075B930C2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9EC4C-0852-4632-95B8-67938529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7EB7E-DF19-4048-A057-4F70D5E7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D21-92E4-4178-B8E4-E25C0A2A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3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9979-3659-4B0B-8DD2-00E8FAE3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E6792-8AFE-48E5-A210-AAC6247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CD61-FDCE-4E9E-B08A-B075B930C2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F2E9D-62E7-45C1-AC84-A9A0D576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108BB-38B3-41BB-97B7-88D8CFCB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D21-92E4-4178-B8E4-E25C0A2A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9EE95-B544-49B4-ADFA-D6B3CE3B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CD61-FDCE-4E9E-B08A-B075B930C2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58DA0-BF3E-42E6-AF6E-49535785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AEABF-3108-4E39-A4A0-2424A742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D21-92E4-4178-B8E4-E25C0A2A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585C-CCBE-4B83-8040-E2452E41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A5AA-9CCB-4397-8859-A4B96694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D82DD-5D04-4CF6-B832-E039C8080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53B09-C369-47C1-91FB-B4AF2412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CD61-FDCE-4E9E-B08A-B075B930C2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81A39-369D-4090-B446-45A363CB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8C691-7EB2-42AB-8F5E-CCA8D69B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D21-92E4-4178-B8E4-E25C0A2A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360E-74CE-4FCD-8DA6-0307022E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7A6DC-D291-4E72-97F5-395B21953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BBD72-9BCA-404F-B125-4BE23C7A7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090E3-4FFD-4898-9107-7450039D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CD61-FDCE-4E9E-B08A-B075B930C2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D94C-C330-44ED-944B-07EFD46E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B6BB7-7579-408B-9675-DBD76527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CD21-92E4-4178-B8E4-E25C0A2A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A0B04-9083-410C-B7F8-EC1AEC55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283C-B12A-4722-977A-FF0ABDE6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E5A36-F5BC-48D6-BC4C-528A9E506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CD61-FDCE-4E9E-B08A-B075B930C24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67E2-4045-40B7-8FB8-B6DAB07F1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71FE3-F95B-43A9-84C0-0C6D7B4F2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CD21-92E4-4178-B8E4-E25C0A2A0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images for media usage around the world">
            <a:extLst>
              <a:ext uri="{FF2B5EF4-FFF2-40B4-BE49-F238E27FC236}">
                <a16:creationId xmlns:a16="http://schemas.microsoft.com/office/drawing/2014/main" id="{229CEF47-7E2F-4CE8-8283-6EEBA10C4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" r="13986"/>
          <a:stretch/>
        </p:blipFill>
        <p:spPr bwMode="auto">
          <a:xfrm>
            <a:off x="838200" y="-3810"/>
            <a:ext cx="992886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3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Fox</dc:creator>
  <cp:lastModifiedBy>Alexis Fox</cp:lastModifiedBy>
  <cp:revision>1</cp:revision>
  <dcterms:created xsi:type="dcterms:W3CDTF">2019-10-04T00:57:15Z</dcterms:created>
  <dcterms:modified xsi:type="dcterms:W3CDTF">2019-10-04T00:59:25Z</dcterms:modified>
</cp:coreProperties>
</file>