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0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3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48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1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0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6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4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0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68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54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65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9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0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2584256-8962-4A90-8F18-6D193A2D7E0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C2445B4-6477-48EE-9E6F-08D390691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400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788D-0D4C-B3C3-01E7-5B4A02070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 Application CTF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0FFF4-9C55-DD66-CFB1-CB6CAA4FC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91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E36D-0ECA-FD7F-43A2-BA160ECB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0913-6140-B795-2F76-286E5C2C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Lalith Kumar – A Web application with a  weak source code which leads to command injection vulnerability, Privilege Escalation and also Implementing challenges into the CTF</a:t>
            </a:r>
          </a:p>
          <a:p>
            <a:r>
              <a:rPr lang="en-IN" dirty="0"/>
              <a:t>Aryan – A Web Page with a Web Application Vulnerability	</a:t>
            </a:r>
          </a:p>
          <a:p>
            <a:r>
              <a:rPr lang="en-IN" dirty="0" err="1"/>
              <a:t>Shivam</a:t>
            </a:r>
            <a:r>
              <a:rPr lang="en-IN" dirty="0"/>
              <a:t> – A Highly Important information Disclosure </a:t>
            </a:r>
          </a:p>
        </p:txBody>
      </p:sp>
    </p:spTree>
    <p:extLst>
      <p:ext uri="{BB962C8B-B14F-4D97-AF65-F5344CB8AC3E}">
        <p14:creationId xmlns:p14="http://schemas.microsoft.com/office/powerpoint/2010/main" val="337818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A502-D533-40BE-49DC-1D5D69AC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 Used	&amp; Project completion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1A36-7D70-396A-66DD-5AB40E40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endParaRPr lang="en-IN" dirty="0"/>
          </a:p>
          <a:p>
            <a:r>
              <a:rPr lang="en-IN" dirty="0"/>
              <a:t>Blogs</a:t>
            </a:r>
          </a:p>
          <a:p>
            <a:r>
              <a:rPr lang="en-IN" dirty="0"/>
              <a:t>Sample Websites</a:t>
            </a:r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It took 2-3 days for us to make this CTF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98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2186-0A9C-9481-C5D7-0A3CDF62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CTF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4311-7572-5E84-2ACE-9B6DFC82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Sensitive Information Disclosure leads to unintended access to a portal where a Web Application Vulnerability gives a low level access and gives the leverage to read the source code of another PHP website which consists of a vulnerability which leads Remote Code Execution of a High Level User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1A308-B3E4-CC77-CC5C-B0850ECB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IN" dirty="0"/>
              <a:t>Sensitive Information Disclosure</a:t>
            </a:r>
          </a:p>
          <a:p>
            <a:pPr marL="285750" indent="-285750">
              <a:buFontTx/>
              <a:buChar char="-"/>
            </a:pPr>
            <a:r>
              <a:rPr lang="en-IN" dirty="0"/>
              <a:t>A Famous Web Application Vulnerability</a:t>
            </a:r>
          </a:p>
          <a:p>
            <a:pPr marL="285750" indent="-285750">
              <a:buFontTx/>
              <a:buChar char="-"/>
            </a:pPr>
            <a:r>
              <a:rPr lang="en-IN" dirty="0"/>
              <a:t>A source code of PHP web application under development which leads to remote command execution</a:t>
            </a:r>
          </a:p>
        </p:txBody>
      </p:sp>
    </p:spTree>
    <p:extLst>
      <p:ext uri="{BB962C8B-B14F-4D97-AF65-F5344CB8AC3E}">
        <p14:creationId xmlns:p14="http://schemas.microsoft.com/office/powerpoint/2010/main" val="6334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A34D-FE9F-F938-27AF-B6E31101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E21B2-D702-956E-3418-C6798737F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I hope you will enjoy the CTF we made and learn something new from it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01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</TotalTime>
  <Words>162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Web Application CTF</vt:lpstr>
      <vt:lpstr>Team Members</vt:lpstr>
      <vt:lpstr>Resources Used &amp; Project completion time</vt:lpstr>
      <vt:lpstr>CTF Brief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CTF</dc:title>
  <dc:creator>Lalith Kumar</dc:creator>
  <cp:lastModifiedBy>Lalith Kumar</cp:lastModifiedBy>
  <cp:revision>1</cp:revision>
  <dcterms:created xsi:type="dcterms:W3CDTF">2022-11-09T18:54:57Z</dcterms:created>
  <dcterms:modified xsi:type="dcterms:W3CDTF">2022-11-09T18:57:53Z</dcterms:modified>
</cp:coreProperties>
</file>