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484F-0258-4A5D-BE66-A645B6669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3772D-CD4D-4ED9-9B18-B526D3ED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E231-E08B-43CE-9595-68730319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0F4F-B04B-4CEA-A620-A3752BC5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C11C-CA45-4ECD-88F7-04EB9DF5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7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F2B0-471C-4918-89F4-A33EF2F4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55FC5-31DF-4C8E-98AC-0EA1E94E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7870-2808-46BD-A185-9615D3FF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8B55-5BE9-4CC5-85A3-AD88721C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3662-1EFF-46EF-A764-6B4ACF8E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A688F-31D0-4A68-9AC1-CC94E563D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975D1-279D-4125-B798-2E5E88A71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EEA0-4CC9-437D-BD85-4C4C828F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1619-CCB4-41F3-B4E1-0F60BFA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7CC3-3C3D-41C6-AF28-2D514344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4B61-4376-4D41-919B-4C0D1172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A9E2-A317-4FF3-842C-B10E8367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32EF-60F3-4023-8483-4871408A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AF3B-4ED7-40FA-ABFC-C99E2BFF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27D2-C7D8-46B2-812C-7319F640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0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095C-73DB-49B4-8CA2-5F622BFE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7BEB-6B4D-4A94-A848-8F41605C2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1A25-037E-4ADE-AC0E-639059F7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3646A-6234-4E55-8C92-C4424D2C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47FB-6363-4155-8814-67F70E1E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9A92-512E-4D44-812A-850027A2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8C36-2700-434C-82E2-BCD36F3B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EE3EA-E78E-414B-9045-445F7F4F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27EF-DD7E-44C9-90FF-71BD4AE4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79E92-8819-4394-AB98-34563823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2B9C1-0023-46A1-8C5C-8DE59BD4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4BD3-E518-467A-864C-725FC94D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FA851-D3D8-49A0-87C2-B40FF124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E490B-42FA-4192-B109-241D353CA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B6C28-AD83-4291-840E-705DAECBB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B472-B58C-49D7-A28A-DA5FD6784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52E2F-BC35-4295-B7A2-F922DC1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26D69-3D15-4CD8-8188-E6D49A69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CE2CE-4708-47BB-B50E-3ED4AFAE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110-7D9D-4CF7-B303-60C7C95C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96C21-9D1C-4363-8A93-87DC4492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175B9-E1B0-418B-837E-150A31A0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7193-8C27-434F-8317-E852A69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58403-EADA-4B47-B7DF-C6D8AB1A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18BDE-04B4-4ADB-8795-3CA5DA84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9B299-C114-415F-A06B-15532B23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3DD0-AEE4-490F-8B6D-C790414B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E61B-25B3-4D60-9070-507C429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775DE-6573-4DC3-8A3B-FBB2E4FD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C522-5797-4590-A036-BEC95EB3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6A8F-9E4D-4EA3-9E43-AA932BFF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C15A5-1EBE-4C69-99A4-613590BE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33D-854C-44EB-B2AE-3308218F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5488C-F4EB-43BB-B640-546DDD3D6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AD778-6B21-4392-86EC-59DEC837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56879-5A48-4B14-8923-0B3B920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EC2B-A23B-44FF-9B32-D24897D9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71692-E5A1-45B3-9883-375BFF6F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10CB4-10D4-4278-AE21-C54CE987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04EB-7682-4DBC-8B37-8EA7D204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6382-AD0B-4D73-85E8-8EB2828D7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A374-8F6A-49BA-951C-3E9339C06E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64C3-132B-4C93-B275-76553DC38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B1DD-3A6C-4755-9A85-8EEC4D3A6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6818-AA86-4279-82F1-F3AB6928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www.youtube.com/watch?v=NQn0nAbzdUk" TargetMode="External"/><Relationship Id="rId4" Type="http://schemas.openxmlformats.org/officeDocument/2006/relationships/hyperlink" Target="https://en.wikipedia.org/wiki/Cric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0B3A0-E8D4-400C-8949-4F1C265C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kern="1200" dirty="0" err="1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Cricut</a:t>
            </a:r>
            <a:r>
              <a:rPr lang="en-US" sz="4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Vinyl Inventory</a:t>
            </a:r>
            <a:br>
              <a:rPr lang="en-US" sz="4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</a:br>
            <a:r>
              <a:rPr lang="en-US" sz="16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 code to help keep up with the “never ending” amount of vinyl you own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7F2AE7-D561-4C8C-82DD-CAFCE015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9349" y="2731146"/>
            <a:ext cx="3661831" cy="141590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DF566-0385-466A-9038-B6076EF2E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Coder: Natasha Cleveland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Based on a tutorial from: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https://www.youtube.com/watch?v=NQn0nAbzdUk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A1A2A-EB84-4352-85A1-79C8FA75130B}"/>
              </a:ext>
            </a:extLst>
          </p:cNvPr>
          <p:cNvSpPr txBox="1"/>
          <p:nvPr/>
        </p:nvSpPr>
        <p:spPr>
          <a:xfrm>
            <a:off x="1784138" y="3946998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Cricu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2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Cricut Vinyl Inventory A code to help keep up with the “never ending” amount of vinyl you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Cricut Vinyl Inventory A code to help keep up with the “never ending” amount of vinyl you own</dc:title>
  <dc:creator>Natasha Cleveland</dc:creator>
  <cp:lastModifiedBy>Natasha Cleveland</cp:lastModifiedBy>
  <cp:revision>2</cp:revision>
  <dcterms:created xsi:type="dcterms:W3CDTF">2020-07-20T00:07:52Z</dcterms:created>
  <dcterms:modified xsi:type="dcterms:W3CDTF">2020-07-20T00:12:06Z</dcterms:modified>
</cp:coreProperties>
</file>