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0"/>
  </p:normalViewPr>
  <p:slideViewPr>
    <p:cSldViewPr snapToGrid="0" snapToObjects="1">
      <p:cViewPr varScale="1">
        <p:scale>
          <a:sx n="118" d="100"/>
          <a:sy n="118" d="100"/>
        </p:scale>
        <p:origin x="3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7640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610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570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6122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505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2265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7/20/20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259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7/20/20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1252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7/20/20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259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53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0238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7/20/20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118221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89B1A-DE93-894B-9188-A2F063171DC9}"/>
              </a:ext>
            </a:extLst>
          </p:cNvPr>
          <p:cNvSpPr>
            <a:spLocks noGrp="1"/>
          </p:cNvSpPr>
          <p:nvPr>
            <p:ph type="ctrTitle"/>
          </p:nvPr>
        </p:nvSpPr>
        <p:spPr/>
        <p:txBody>
          <a:bodyPr>
            <a:normAutofit/>
          </a:bodyPr>
          <a:lstStyle/>
          <a:p>
            <a:r>
              <a:rPr lang="en-US" sz="4800" dirty="0"/>
              <a:t>Inventory </a:t>
            </a:r>
            <a:br>
              <a:rPr lang="en-US" sz="4800" dirty="0"/>
            </a:br>
            <a:r>
              <a:rPr lang="en-US" sz="4800" dirty="0"/>
              <a:t>Managing </a:t>
            </a:r>
          </a:p>
        </p:txBody>
      </p:sp>
      <p:sp>
        <p:nvSpPr>
          <p:cNvPr id="3" name="Subtitle 2">
            <a:extLst>
              <a:ext uri="{FF2B5EF4-FFF2-40B4-BE49-F238E27FC236}">
                <a16:creationId xmlns:a16="http://schemas.microsoft.com/office/drawing/2014/main" id="{26BDE0E7-95F8-5748-8810-E9BCED62987D}"/>
              </a:ext>
            </a:extLst>
          </p:cNvPr>
          <p:cNvSpPr>
            <a:spLocks noGrp="1"/>
          </p:cNvSpPr>
          <p:nvPr>
            <p:ph type="subTitle" idx="1"/>
          </p:nvPr>
        </p:nvSpPr>
        <p:spPr/>
        <p:txBody>
          <a:bodyPr/>
          <a:lstStyle/>
          <a:p>
            <a:r>
              <a:rPr lang="en-US" dirty="0"/>
              <a:t>Coded by:  Sydnee Gage</a:t>
            </a:r>
          </a:p>
        </p:txBody>
      </p:sp>
      <p:sp>
        <p:nvSpPr>
          <p:cNvPr id="4" name="TextBox 3">
            <a:extLst>
              <a:ext uri="{FF2B5EF4-FFF2-40B4-BE49-F238E27FC236}">
                <a16:creationId xmlns:a16="http://schemas.microsoft.com/office/drawing/2014/main" id="{CD56B806-AE3A-9B4A-B509-D8C13206D8E7}"/>
              </a:ext>
            </a:extLst>
          </p:cNvPr>
          <p:cNvSpPr txBox="1"/>
          <p:nvPr/>
        </p:nvSpPr>
        <p:spPr>
          <a:xfrm>
            <a:off x="9162289" y="740228"/>
            <a:ext cx="2637826" cy="3785652"/>
          </a:xfrm>
          <a:prstGeom prst="rect">
            <a:avLst/>
          </a:prstGeom>
          <a:noFill/>
        </p:spPr>
        <p:txBody>
          <a:bodyPr wrap="square" rtlCol="0">
            <a:spAutoFit/>
          </a:bodyPr>
          <a:lstStyle/>
          <a:p>
            <a:r>
              <a:rPr lang="en-US" sz="1600" dirty="0">
                <a:solidFill>
                  <a:schemeClr val="bg1"/>
                </a:solidFill>
              </a:rPr>
              <a:t>This program allows users to search database for products available. They will be able to see product name, type of product, style of product, and amount in stock. As well as billing information which will include the price of item and amount sold. This will allow people to easily keep track of inventory and know what items need replenishing and which are low in demand. </a:t>
            </a:r>
          </a:p>
        </p:txBody>
      </p:sp>
      <p:pic>
        <p:nvPicPr>
          <p:cNvPr id="6" name="Picture 5">
            <a:extLst>
              <a:ext uri="{FF2B5EF4-FFF2-40B4-BE49-F238E27FC236}">
                <a16:creationId xmlns:a16="http://schemas.microsoft.com/office/drawing/2014/main" id="{6E035754-23EC-6343-B80B-0246AAC99EB1}"/>
              </a:ext>
            </a:extLst>
          </p:cNvPr>
          <p:cNvPicPr>
            <a:picLocks noChangeAspect="1"/>
          </p:cNvPicPr>
          <p:nvPr/>
        </p:nvPicPr>
        <p:blipFill>
          <a:blip r:embed="rId2"/>
          <a:stretch>
            <a:fillRect/>
          </a:stretch>
        </p:blipFill>
        <p:spPr>
          <a:xfrm>
            <a:off x="1074992" y="247399"/>
            <a:ext cx="4295849" cy="1766866"/>
          </a:xfrm>
          <a:prstGeom prst="rect">
            <a:avLst/>
          </a:prstGeom>
        </p:spPr>
      </p:pic>
      <p:pic>
        <p:nvPicPr>
          <p:cNvPr id="9" name="Picture 8">
            <a:extLst>
              <a:ext uri="{FF2B5EF4-FFF2-40B4-BE49-F238E27FC236}">
                <a16:creationId xmlns:a16="http://schemas.microsoft.com/office/drawing/2014/main" id="{4C984F2A-A364-BE4B-8DFA-77A66A95D00C}"/>
              </a:ext>
            </a:extLst>
          </p:cNvPr>
          <p:cNvPicPr>
            <a:picLocks noChangeAspect="1"/>
          </p:cNvPicPr>
          <p:nvPr/>
        </p:nvPicPr>
        <p:blipFill>
          <a:blip r:embed="rId3"/>
          <a:stretch>
            <a:fillRect/>
          </a:stretch>
        </p:blipFill>
        <p:spPr>
          <a:xfrm>
            <a:off x="3516286" y="1115529"/>
            <a:ext cx="1527983" cy="2157469"/>
          </a:xfrm>
          <a:prstGeom prst="rect">
            <a:avLst/>
          </a:prstGeom>
        </p:spPr>
      </p:pic>
    </p:spTree>
    <p:extLst>
      <p:ext uri="{BB962C8B-B14F-4D97-AF65-F5344CB8AC3E}">
        <p14:creationId xmlns:p14="http://schemas.microsoft.com/office/powerpoint/2010/main" val="1305289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{AED6049F-7C93-4040-9F65-8610CA15A08C}tf16401378</Template>
  <TotalTime>759</TotalTime>
  <Words>80</Words>
  <Application>Microsoft Macintosh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MS Shell Dlg 2</vt:lpstr>
      <vt:lpstr>Wingdings</vt:lpstr>
      <vt:lpstr>Wingdings 3</vt:lpstr>
      <vt:lpstr>Madison</vt:lpstr>
      <vt:lpstr>Inventory  Managing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dc:title>
  <dc:creator>Sydnee Gage</dc:creator>
  <cp:lastModifiedBy>Sydnee Gage</cp:lastModifiedBy>
  <cp:revision>14</cp:revision>
  <dcterms:created xsi:type="dcterms:W3CDTF">2020-07-15T21:38:33Z</dcterms:created>
  <dcterms:modified xsi:type="dcterms:W3CDTF">2020-07-21T01:25:43Z</dcterms:modified>
</cp:coreProperties>
</file>