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6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出差总结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溪洛渡水电站</a:t>
            </a:r>
            <a:r>
              <a:rPr lang="en-US" altLang="zh-CN"/>
              <a:t> 2. AWS</a:t>
            </a:r>
            <a:r>
              <a:rPr lang="zh-CN" altLang="en-US"/>
              <a:t>峰会</a:t>
            </a:r>
            <a:r>
              <a:rPr lang="en-US" altLang="zh-CN"/>
              <a:t> 3. </a:t>
            </a:r>
            <a:r>
              <a:rPr lang="zh-CN" altLang="en-US"/>
              <a:t>武汉公司洞察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commondata" val="eyJoZGlkIjoiMzU0MzM5NmQ0MTMyNjcyYWRhZGY0OTQzNjJjOTQ5Zj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Lexie</cp:lastModifiedBy>
  <cp:revision>155</cp:revision>
  <dcterms:created xsi:type="dcterms:W3CDTF">2019-06-19T02:08:00Z</dcterms:created>
  <dcterms:modified xsi:type="dcterms:W3CDTF">2024-06-13T08:22:42Z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2A9C2E071A5F4FD1A2CF3EB4EBE5146A_11</vt:lpwstr>
  </property>
</Properties>
</file>