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 sz="4800"/>
              <a:t>感知端洞察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6970" y="619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33830" y="1833245"/>
            <a:ext cx="4064000" cy="1640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1. </a:t>
            </a:r>
            <a:r>
              <a:rPr lang="zh-CN" altLang="en-US"/>
              <a:t>多模态模型分类总结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2. </a:t>
            </a:r>
            <a:r>
              <a:rPr lang="zh-CN" altLang="en-US"/>
              <a:t>当前考虑的模态输入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3. </a:t>
            </a:r>
            <a:r>
              <a:rPr lang="zh-CN" altLang="en-US"/>
              <a:t>多模态模型选型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/>
              <a:t>4. </a:t>
            </a:r>
            <a:r>
              <a:rPr lang="zh-CN" altLang="en-US"/>
              <a:t>多模态模型的功能与使用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1226820"/>
            <a:ext cx="8637270" cy="4831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69035" y="651510"/>
            <a:ext cx="755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 Evolution of Multimodal Model Architectures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626870"/>
            <a:ext cx="109689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多模态AI架构，并对不同类型的架构进行了分类和分析，总结了它们的优缺点以及在各种模态之间进行模型开发的应用场景。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论文中首次定义了四种多模态架构类型（类型 A、B、C、D），方便理解和选择模型架构。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论文对每种架构类型的优缺点进行了深入分析，包括训练数据、计算需求、可扩展性和模态集成等方面。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此外，论文还重点介绍了构建任何模态之间模型的主要架构类型，有助于模型选择和开发。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8354"/>
          <a:stretch>
            <a:fillRect/>
          </a:stretch>
        </p:blipFill>
        <p:spPr>
          <a:xfrm>
            <a:off x="569595" y="71120"/>
            <a:ext cx="6243320" cy="6471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79070"/>
            <a:ext cx="8675370" cy="6499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0" y="268605"/>
            <a:ext cx="8041640" cy="6320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815" y="517525"/>
            <a:ext cx="7527290" cy="6025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0395" y="523240"/>
            <a:ext cx="8159750" cy="574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commondata" val="eyJoZGlkIjoiMzU0MzM5NmQ0MTMyNjcyYWRhZGY0OTQzNjJjOTQ5Zj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19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Lexie</cp:lastModifiedBy>
  <cp:revision>156</cp:revision>
  <dcterms:created xsi:type="dcterms:W3CDTF">2019-06-19T02:08:00Z</dcterms:created>
  <dcterms:modified xsi:type="dcterms:W3CDTF">2024-06-13T14:56:10Z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738F4D23DCD84F7D8FE5AFDCAA03A604_11</vt:lpwstr>
  </property>
</Properties>
</file>