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/>
              <a:t>机器人仿真平台洞察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Habitat 3.0</a:t>
            </a:r>
            <a:endParaRPr lang="en-US" altLang="zh-CN"/>
          </a:p>
          <a:p>
            <a:r>
              <a:rPr lang="en-US" altLang="zh-CN"/>
              <a:t>OmniGibson</a:t>
            </a:r>
            <a:endParaRPr lang="en-US" altLang="zh-CN"/>
          </a:p>
          <a:p>
            <a:r>
              <a:rPr lang="en-US" altLang="zh-CN"/>
              <a:t>Robotcasa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MzU0MzM5NmQ0MTMyNjcyYWRhZGY0OTQzNjJjOTQ5Z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Lexie</cp:lastModifiedBy>
  <cp:revision>156</cp:revision>
  <dcterms:created xsi:type="dcterms:W3CDTF">2019-06-19T02:08:00Z</dcterms:created>
  <dcterms:modified xsi:type="dcterms:W3CDTF">2024-06-13T14:56:08Z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D666375F967E47A0B9F07C1075002DD7_11</vt:lpwstr>
  </property>
</Properties>
</file>