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20"/>
  </p:notesMasterIdLst>
  <p:handoutMasterIdLst>
    <p:handoutMasterId r:id="rId21"/>
  </p:handoutMasterIdLst>
  <p:sldIdLst>
    <p:sldId id="273" r:id="rId5"/>
    <p:sldId id="275" r:id="rId6"/>
    <p:sldId id="277" r:id="rId7"/>
    <p:sldId id="280" r:id="rId8"/>
    <p:sldId id="281" r:id="rId9"/>
    <p:sldId id="282" r:id="rId10"/>
    <p:sldId id="284" r:id="rId11"/>
    <p:sldId id="285" r:id="rId12"/>
    <p:sldId id="290" r:id="rId13"/>
    <p:sldId id="291" r:id="rId14"/>
    <p:sldId id="288" r:id="rId15"/>
    <p:sldId id="289" r:id="rId16"/>
    <p:sldId id="292" r:id="rId17"/>
    <p:sldId id="278" r:id="rId18"/>
    <p:sldId id="274" r:id="rId19"/>
  </p:sldIdLst>
  <p:sldSz cx="12192000" cy="6858000"/>
  <p:notesSz cx="6858000" cy="9144000"/>
  <p:defaultText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2" orient="horz" pos="1224" userDrawn="1">
          <p15:clr>
            <a:srgbClr val="A4A3A4"/>
          </p15:clr>
        </p15:guide>
        <p15:guide id="3" pos="7368" userDrawn="1">
          <p15:clr>
            <a:srgbClr val="A4A3A4"/>
          </p15:clr>
        </p15:guide>
        <p15:guide id="4" pos="312" userDrawn="1">
          <p15:clr>
            <a:srgbClr val="A4A3A4"/>
          </p15:clr>
        </p15:guide>
        <p15:guide id="6" orient="horz" pos="2856" userDrawn="1">
          <p15:clr>
            <a:srgbClr val="A4A3A4"/>
          </p15:clr>
        </p15:guide>
        <p15:guide id="7" pos="5928" userDrawn="1">
          <p15:clr>
            <a:srgbClr val="A4A3A4"/>
          </p15:clr>
        </p15:guide>
        <p15:guide id="8" pos="6168" userDrawn="1">
          <p15:clr>
            <a:srgbClr val="A4A3A4"/>
          </p15:clr>
        </p15:guide>
        <p15:guide id="9" pos="1512" userDrawn="1">
          <p15:clr>
            <a:srgbClr val="A4A3A4"/>
          </p15:clr>
        </p15:guide>
        <p15:guide id="10" orient="horz" pos="264" userDrawn="1">
          <p15:clr>
            <a:srgbClr val="A4A3A4"/>
          </p15:clr>
        </p15:guide>
        <p15:guide id="11" pos="2496" userDrawn="1">
          <p15:clr>
            <a:srgbClr val="A4A3A4"/>
          </p15:clr>
        </p15:guide>
        <p15:guide id="12" pos="2688" userDrawn="1">
          <p15:clr>
            <a:srgbClr val="A4A3A4"/>
          </p15:clr>
        </p15:guide>
        <p15:guide id="13" pos="4536" userDrawn="1">
          <p15:clr>
            <a:srgbClr val="A4A3A4"/>
          </p15:clr>
        </p15:guide>
        <p15:guide id="14" pos="4008" userDrawn="1">
          <p15:clr>
            <a:srgbClr val="A4A3A4"/>
          </p15:clr>
        </p15:guide>
        <p15:guide id="15" pos="4944" userDrawn="1">
          <p15:clr>
            <a:srgbClr val="A4A3A4"/>
          </p15:clr>
        </p15:guide>
        <p15:guide id="16" pos="5136" userDrawn="1">
          <p15:clr>
            <a:srgbClr val="A4A3A4"/>
          </p15:clr>
        </p15:guide>
        <p15:guide id="17" orient="horz" pos="1584" userDrawn="1">
          <p15:clr>
            <a:srgbClr val="A4A3A4"/>
          </p15:clr>
        </p15:guide>
        <p15:guide id="18" orient="horz" pos="2736" userDrawn="1">
          <p15:clr>
            <a:srgbClr val="A4A3A4"/>
          </p15:clr>
        </p15:guide>
        <p15:guide id="19" orient="horz" pos="3648" userDrawn="1">
          <p15:clr>
            <a:srgbClr val="A4A3A4"/>
          </p15:clr>
        </p15:guide>
        <p15:guide id="20" orient="horz" pos="864" userDrawn="1">
          <p15:clr>
            <a:srgbClr val="A4A3A4"/>
          </p15:clr>
        </p15:guide>
        <p15:guide id="21" orient="horz" pos="3984" userDrawn="1">
          <p15:clr>
            <a:srgbClr val="A4A3A4"/>
          </p15:clr>
        </p15:guide>
        <p15:guide id="22" pos="456" userDrawn="1">
          <p15:clr>
            <a:srgbClr val="A4A3A4"/>
          </p15:clr>
        </p15:guide>
        <p15:guide id="23" pos="7248" userDrawn="1">
          <p15:clr>
            <a:srgbClr val="A4A3A4"/>
          </p15:clr>
        </p15:guide>
        <p15:guide id="24" orient="horz" pos="1920" userDrawn="1">
          <p15:clr>
            <a:srgbClr val="A4A3A4"/>
          </p15:clr>
        </p15:guide>
        <p15:guide id="25" orient="horz" pos="2256" userDrawn="1">
          <p15:clr>
            <a:srgbClr val="A4A3A4"/>
          </p15:clr>
        </p15:guide>
        <p15:guide id="26" pos="7176" userDrawn="1">
          <p15:clr>
            <a:srgbClr val="A4A3A4"/>
          </p15:clr>
        </p15:guide>
        <p15:guide id="27" orient="horz" pos="1704" userDrawn="1">
          <p15:clr>
            <a:srgbClr val="A4A3A4"/>
          </p15:clr>
        </p15:guide>
        <p15:guide id="28" pos="4176" userDrawn="1">
          <p15:clr>
            <a:srgbClr val="A4A3A4"/>
          </p15:clr>
        </p15:guide>
        <p15:guide id="29" orient="horz" pos="2592" userDrawn="1">
          <p15:clr>
            <a:srgbClr val="A4A3A4"/>
          </p15:clr>
        </p15:guide>
        <p15:guide id="30" pos="6912" userDrawn="1">
          <p15:clr>
            <a:srgbClr val="A4A3A4"/>
          </p15:clr>
        </p15:guide>
        <p15:guide id="31" pos="3552"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8BEB2"/>
    <a:srgbClr val="753F2D"/>
    <a:srgbClr val="5E3324"/>
    <a:srgbClr val="8A4C34"/>
    <a:srgbClr val="815550"/>
    <a:srgbClr val="A3573E"/>
    <a:srgbClr val="E7E6E6"/>
    <a:srgbClr val="C28D6D"/>
    <a:srgbClr val="D2986F"/>
    <a:srgbClr val="333B3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6782"/>
    <p:restoredTop sz="96327"/>
  </p:normalViewPr>
  <p:slideViewPr>
    <p:cSldViewPr snapToGrid="0">
      <p:cViewPr varScale="1">
        <p:scale>
          <a:sx n="85" d="100"/>
          <a:sy n="85" d="100"/>
        </p:scale>
        <p:origin x="509" y="53"/>
      </p:cViewPr>
      <p:guideLst>
        <p:guide orient="horz" pos="1224"/>
        <p:guide pos="7368"/>
        <p:guide pos="312"/>
        <p:guide orient="horz" pos="2856"/>
        <p:guide pos="5928"/>
        <p:guide pos="6168"/>
        <p:guide pos="1512"/>
        <p:guide orient="horz" pos="264"/>
        <p:guide pos="2496"/>
        <p:guide pos="2688"/>
        <p:guide pos="4536"/>
        <p:guide pos="4008"/>
        <p:guide pos="4944"/>
        <p:guide pos="5136"/>
        <p:guide orient="horz" pos="1584"/>
        <p:guide orient="horz" pos="2736"/>
        <p:guide orient="horz" pos="3648"/>
        <p:guide orient="horz" pos="864"/>
        <p:guide orient="horz" pos="3984"/>
        <p:guide pos="456"/>
        <p:guide pos="7248"/>
        <p:guide orient="horz" pos="1920"/>
        <p:guide orient="horz" pos="2256"/>
        <p:guide pos="7176"/>
        <p:guide orient="horz" pos="1704"/>
        <p:guide pos="4176"/>
        <p:guide orient="horz" pos="2592"/>
        <p:guide pos="6912"/>
        <p:guide pos="3552"/>
      </p:guideLst>
    </p:cSldViewPr>
  </p:slideViewPr>
  <p:notesTextViewPr>
    <p:cViewPr>
      <p:scale>
        <a:sx n="1" d="1"/>
        <a:sy n="1" d="1"/>
      </p:scale>
      <p:origin x="0" y="0"/>
    </p:cViewPr>
  </p:notesTextViewPr>
  <p:notesViewPr>
    <p:cSldViewPr snapToGrid="0">
      <p:cViewPr varScale="1">
        <p:scale>
          <a:sx n="58" d="100"/>
          <a:sy n="58" d="100"/>
        </p:scale>
        <p:origin x="2371"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microsoft.com/office/2018/10/relationships/authors" Target="authors.xml"/><Relationship Id="rId3" Type="http://schemas.openxmlformats.org/officeDocument/2006/relationships/customXml" Target="../customXml/item3.xml"/><Relationship Id="rId21" Type="http://schemas.openxmlformats.org/officeDocument/2006/relationships/handoutMaster" Target="handoutMasters/handoutMaster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tableStyles" Target="tableStyle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viewProps" Target="viewProp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8B30D67-EB7C-4323-A6AB-20071C4FCC2B}"/>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CB26DD94-0E47-FE33-5C0F-9E497B99BEF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3433F7E-3633-4FA3-974D-CA21FB24834F}" type="datetimeFigureOut">
              <a:rPr lang="en-US" smtClean="0"/>
              <a:t>9/19/2025</a:t>
            </a:fld>
            <a:endParaRPr lang="en-US"/>
          </a:p>
        </p:txBody>
      </p:sp>
      <p:sp>
        <p:nvSpPr>
          <p:cNvPr id="4" name="Footer Placeholder 3">
            <a:extLst>
              <a:ext uri="{FF2B5EF4-FFF2-40B4-BE49-F238E27FC236}">
                <a16:creationId xmlns:a16="http://schemas.microsoft.com/office/drawing/2014/main" id="{B9636FF0-1B83-FCD7-197D-6F6CBEA8FE0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BAA88305-7C09-5A95-A84B-C7CEA8D00FAD}"/>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6482836-E43C-41FF-A11B-3D8AB6E68FC7}" type="slidenum">
              <a:rPr lang="en-US" smtClean="0"/>
              <a:t>‹#›</a:t>
            </a:fld>
            <a:endParaRPr lang="en-US"/>
          </a:p>
        </p:txBody>
      </p:sp>
    </p:spTree>
    <p:extLst>
      <p:ext uri="{BB962C8B-B14F-4D97-AF65-F5344CB8AC3E}">
        <p14:creationId xmlns:p14="http://schemas.microsoft.com/office/powerpoint/2010/main" val="38009817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945F7B4-7442-4021-9F1E-8BC3C363C892}" type="datetimeFigureOut">
              <a:rPr lang="en-US" noProof="0" smtClean="0"/>
              <a:t>9/19/2025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ECDE012-9E2E-4477-8B5C-4E7D4E9BCBA6}" type="slidenum">
              <a:rPr lang="en-US" noProof="0" smtClean="0"/>
              <a:t>‹#›</a:t>
            </a:fld>
            <a:endParaRPr lang="en-US" noProof="0" dirty="0"/>
          </a:p>
        </p:txBody>
      </p:sp>
    </p:spTree>
    <p:extLst>
      <p:ext uri="{BB962C8B-B14F-4D97-AF65-F5344CB8AC3E}">
        <p14:creationId xmlns:p14="http://schemas.microsoft.com/office/powerpoint/2010/main" val="73938590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ECDE012-9E2E-4477-8B5C-4E7D4E9BCBA6}" type="slidenum">
              <a:rPr lang="en-US" smtClean="0"/>
              <a:t>1</a:t>
            </a:fld>
            <a:endParaRPr lang="en-US"/>
          </a:p>
        </p:txBody>
      </p:sp>
    </p:spTree>
    <p:extLst>
      <p:ext uri="{BB962C8B-B14F-4D97-AF65-F5344CB8AC3E}">
        <p14:creationId xmlns:p14="http://schemas.microsoft.com/office/powerpoint/2010/main" val="149819254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2</a:t>
            </a:fld>
            <a:endParaRPr lang="en-US" noProof="0"/>
          </a:p>
        </p:txBody>
      </p:sp>
    </p:spTree>
    <p:extLst>
      <p:ext uri="{BB962C8B-B14F-4D97-AF65-F5344CB8AC3E}">
        <p14:creationId xmlns:p14="http://schemas.microsoft.com/office/powerpoint/2010/main" val="203243922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ECDE012-9E2E-4477-8B5C-4E7D4E9BCBA6}" type="slidenum">
              <a:rPr lang="en-US" noProof="0" smtClean="0"/>
              <a:t>3</a:t>
            </a:fld>
            <a:endParaRPr lang="en-US" noProof="0"/>
          </a:p>
        </p:txBody>
      </p:sp>
    </p:spTree>
    <p:extLst>
      <p:ext uri="{BB962C8B-B14F-4D97-AF65-F5344CB8AC3E}">
        <p14:creationId xmlns:p14="http://schemas.microsoft.com/office/powerpoint/2010/main" val="16731309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6B8029-33F3-9414-AD10-00871D91AA5D}"/>
              </a:ext>
            </a:extLst>
          </p:cNvPr>
          <p:cNvSpPr>
            <a:spLocks noGrp="1"/>
          </p:cNvSpPr>
          <p:nvPr>
            <p:ph type="ctrTitle"/>
          </p:nvPr>
        </p:nvSpPr>
        <p:spPr>
          <a:xfrm>
            <a:off x="2267712" y="1408176"/>
            <a:ext cx="6400800" cy="2387600"/>
          </a:xfrm>
        </p:spPr>
        <p:txBody>
          <a:bodyPr anchor="t">
            <a:normAutofit/>
          </a:bodyPr>
          <a:lstStyle>
            <a:lvl1pPr algn="l">
              <a:lnSpc>
                <a:spcPct val="80000"/>
              </a:lnSpc>
              <a:defRPr sz="7200" cap="all" baseline="0">
                <a:solidFill>
                  <a:schemeClr val="bg1"/>
                </a:solidFill>
              </a:defRPr>
            </a:lvl1pPr>
          </a:lstStyle>
          <a:p>
            <a:r>
              <a:rPr lang="en-US" dirty="0"/>
              <a:t>Click to edit Master title style</a:t>
            </a:r>
            <a:endParaRPr lang="en-PK" dirty="0"/>
          </a:p>
        </p:txBody>
      </p:sp>
      <p:sp>
        <p:nvSpPr>
          <p:cNvPr id="3" name="Subtitle 2">
            <a:extLst>
              <a:ext uri="{FF2B5EF4-FFF2-40B4-BE49-F238E27FC236}">
                <a16:creationId xmlns:a16="http://schemas.microsoft.com/office/drawing/2014/main" id="{4F32B008-64B6-378D-9C5D-DCC8DFEBC69E}"/>
              </a:ext>
            </a:extLst>
          </p:cNvPr>
          <p:cNvSpPr>
            <a:spLocks noGrp="1"/>
          </p:cNvSpPr>
          <p:nvPr>
            <p:ph type="subTitle" idx="1"/>
          </p:nvPr>
        </p:nvSpPr>
        <p:spPr>
          <a:xfrm>
            <a:off x="3867912" y="5047488"/>
            <a:ext cx="5486400" cy="384048"/>
          </a:xfrm>
        </p:spPr>
        <p:txBody>
          <a:bodyPr/>
          <a:lstStyle>
            <a:lvl1pPr marL="0" indent="0" algn="l">
              <a:lnSpc>
                <a:spcPct val="80000"/>
              </a:lnSpc>
              <a:spcBef>
                <a:spcPts val="0"/>
              </a:spcBef>
              <a:buNone/>
              <a:defRPr sz="2400" b="1">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PK"/>
          </a:p>
        </p:txBody>
      </p:sp>
      <p:grpSp>
        <p:nvGrpSpPr>
          <p:cNvPr id="7" name="Group 6">
            <a:extLst>
              <a:ext uri="{FF2B5EF4-FFF2-40B4-BE49-F238E27FC236}">
                <a16:creationId xmlns:a16="http://schemas.microsoft.com/office/drawing/2014/main" id="{15444BA9-47A2-8EBA-F11F-AF833CBC1FB6}"/>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F7C7E957-5A54-C6BB-DBCA-B0A579E99122}"/>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F75792F5-3B57-83E5-2E85-1B67A64BF570}"/>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38063859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2295144" y="1463040"/>
            <a:ext cx="7498080" cy="704088"/>
          </a:xfrm>
        </p:spPr>
        <p:txBody>
          <a:bodyPr/>
          <a:lstStyle>
            <a:lvl1pPr>
              <a:defRPr sz="5000"/>
            </a:lvl1pPr>
          </a:lstStyle>
          <a:p>
            <a:r>
              <a:rPr lang="en-US" noProof="0"/>
              <a:t>Click to edit Master title style</a:t>
            </a:r>
          </a:p>
        </p:txBody>
      </p:sp>
      <p:grpSp>
        <p:nvGrpSpPr>
          <p:cNvPr id="9" name="Group 8">
            <a:extLst>
              <a:ext uri="{FF2B5EF4-FFF2-40B4-BE49-F238E27FC236}">
                <a16:creationId xmlns:a16="http://schemas.microsoft.com/office/drawing/2014/main" id="{52784B99-8374-AA22-4161-578F9BF77E2B}"/>
              </a:ext>
            </a:extLst>
          </p:cNvPr>
          <p:cNvGrpSpPr/>
          <p:nvPr userDrawn="1"/>
        </p:nvGrpSpPr>
        <p:grpSpPr>
          <a:xfrm>
            <a:off x="2400300" y="2535841"/>
            <a:ext cx="9801127" cy="821"/>
            <a:chOff x="2286319" y="5546299"/>
            <a:chExt cx="9801127" cy="903"/>
          </a:xfrm>
        </p:grpSpPr>
        <p:cxnSp>
          <p:nvCxnSpPr>
            <p:cNvPr id="10" name="Straight Connector 9">
              <a:extLst>
                <a:ext uri="{FF2B5EF4-FFF2-40B4-BE49-F238E27FC236}">
                  <a16:creationId xmlns:a16="http://schemas.microsoft.com/office/drawing/2014/main" id="{F0F45B19-145D-7398-7A64-A88B28251AAD}"/>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0029EB3C-D7BA-1FCE-3158-8F1116C6F5BE}"/>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2322576"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2322576" y="444398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2020824" y="3401568"/>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2020824" y="4901184"/>
            <a:ext cx="8379220" cy="975260"/>
          </a:xfrm>
        </p:spPr>
        <p:txBody>
          <a:bodyPr numCol="2"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Tree>
    <p:extLst>
      <p:ext uri="{BB962C8B-B14F-4D97-AF65-F5344CB8AC3E}">
        <p14:creationId xmlns:p14="http://schemas.microsoft.com/office/powerpoint/2010/main" val="178902259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hree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6" name="Footer Placeholder 5">
            <a:extLst>
              <a:ext uri="{FF2B5EF4-FFF2-40B4-BE49-F238E27FC236}">
                <a16:creationId xmlns:a16="http://schemas.microsoft.com/office/drawing/2014/main" id="{DACF6E0F-D722-BAD9-C6AD-9A11DAE47EC0}"/>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61160B7A-B490-F67E-2740-38CA3A98769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8" name="Title 1">
            <a:extLst>
              <a:ext uri="{FF2B5EF4-FFF2-40B4-BE49-F238E27FC236}">
                <a16:creationId xmlns:a16="http://schemas.microsoft.com/office/drawing/2014/main" id="{814A6C9A-83F0-5E94-8A5B-89CB08282C38}"/>
              </a:ext>
            </a:extLst>
          </p:cNvPr>
          <p:cNvSpPr>
            <a:spLocks noGrp="1"/>
          </p:cNvSpPr>
          <p:nvPr>
            <p:ph type="title"/>
          </p:nvPr>
        </p:nvSpPr>
        <p:spPr>
          <a:xfrm>
            <a:off x="603504" y="1463040"/>
            <a:ext cx="10871708" cy="704088"/>
          </a:xfrm>
        </p:spPr>
        <p:txBody>
          <a:bodyPr/>
          <a:lstStyle>
            <a:lvl1pPr>
              <a:defRPr sz="5000"/>
            </a:lvl1pPr>
          </a:lstStyle>
          <a:p>
            <a:r>
              <a:rPr lang="en-US" dirty="0"/>
              <a:t>Click to edit Master title style</a:t>
            </a:r>
            <a:endParaRPr lang="en-PK" dirty="0"/>
          </a:p>
        </p:txBody>
      </p:sp>
      <p:sp>
        <p:nvSpPr>
          <p:cNvPr id="12" name="Text Placeholder 10">
            <a:extLst>
              <a:ext uri="{FF2B5EF4-FFF2-40B4-BE49-F238E27FC236}">
                <a16:creationId xmlns:a16="http://schemas.microsoft.com/office/drawing/2014/main" id="{F8F78388-68BC-0124-C243-36D5B5DC78E6}"/>
              </a:ext>
            </a:extLst>
          </p:cNvPr>
          <p:cNvSpPr>
            <a:spLocks noGrp="1"/>
          </p:cNvSpPr>
          <p:nvPr>
            <p:ph type="body" sz="quarter" idx="13"/>
          </p:nvPr>
        </p:nvSpPr>
        <p:spPr>
          <a:xfrm>
            <a:off x="649224"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3" name="Text Placeholder 10">
            <a:extLst>
              <a:ext uri="{FF2B5EF4-FFF2-40B4-BE49-F238E27FC236}">
                <a16:creationId xmlns:a16="http://schemas.microsoft.com/office/drawing/2014/main" id="{D7FBEF6F-7749-849E-36C5-CC056F30711F}"/>
              </a:ext>
            </a:extLst>
          </p:cNvPr>
          <p:cNvSpPr>
            <a:spLocks noGrp="1"/>
          </p:cNvSpPr>
          <p:nvPr>
            <p:ph type="body" sz="quarter" idx="14"/>
          </p:nvPr>
        </p:nvSpPr>
        <p:spPr>
          <a:xfrm>
            <a:off x="433425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14" name="Text Placeholder 13">
            <a:extLst>
              <a:ext uri="{FF2B5EF4-FFF2-40B4-BE49-F238E27FC236}">
                <a16:creationId xmlns:a16="http://schemas.microsoft.com/office/drawing/2014/main" id="{8A350182-DD59-73E2-C20A-4B5FE6715444}"/>
              </a:ext>
            </a:extLst>
          </p:cNvPr>
          <p:cNvSpPr>
            <a:spLocks noGrp="1"/>
          </p:cNvSpPr>
          <p:nvPr>
            <p:ph type="body" sz="quarter" idx="15"/>
          </p:nvPr>
        </p:nvSpPr>
        <p:spPr>
          <a:xfrm>
            <a:off x="365760"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
        <p:nvSpPr>
          <p:cNvPr id="15" name="Text Placeholder 13">
            <a:extLst>
              <a:ext uri="{FF2B5EF4-FFF2-40B4-BE49-F238E27FC236}">
                <a16:creationId xmlns:a16="http://schemas.microsoft.com/office/drawing/2014/main" id="{5E14A588-A920-9AE0-A268-A008EAF6FCBA}"/>
              </a:ext>
            </a:extLst>
          </p:cNvPr>
          <p:cNvSpPr>
            <a:spLocks noGrp="1"/>
          </p:cNvSpPr>
          <p:nvPr>
            <p:ph type="body" sz="quarter" idx="16"/>
          </p:nvPr>
        </p:nvSpPr>
        <p:spPr>
          <a:xfrm>
            <a:off x="4005072"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grpSp>
        <p:nvGrpSpPr>
          <p:cNvPr id="16" name="Group 15">
            <a:extLst>
              <a:ext uri="{FF2B5EF4-FFF2-40B4-BE49-F238E27FC236}">
                <a16:creationId xmlns:a16="http://schemas.microsoft.com/office/drawing/2014/main" id="{B8221A12-8B19-605A-2244-2D732269C955}"/>
              </a:ext>
            </a:extLst>
          </p:cNvPr>
          <p:cNvGrpSpPr/>
          <p:nvPr userDrawn="1"/>
        </p:nvGrpSpPr>
        <p:grpSpPr>
          <a:xfrm>
            <a:off x="716788" y="2527173"/>
            <a:ext cx="10758424" cy="1564"/>
            <a:chOff x="2792270" y="5541172"/>
            <a:chExt cx="11391900" cy="158"/>
          </a:xfrm>
        </p:grpSpPr>
        <p:cxnSp>
          <p:nvCxnSpPr>
            <p:cNvPr id="17" name="Straight Connector 16">
              <a:extLst>
                <a:ext uri="{FF2B5EF4-FFF2-40B4-BE49-F238E27FC236}">
                  <a16:creationId xmlns:a16="http://schemas.microsoft.com/office/drawing/2014/main" id="{A86C500B-5A93-298F-7CEF-ED445452E460}"/>
                </a:ext>
              </a:extLst>
            </p:cNvPr>
            <p:cNvCxnSpPr>
              <a:cxnSpLocks/>
            </p:cNvCxnSpPr>
            <p:nvPr/>
          </p:nvCxnSpPr>
          <p:spPr>
            <a:xfrm>
              <a:off x="2792270" y="5541172"/>
              <a:ext cx="676046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D7A559BC-EF4A-29D4-CF56-6425516A5D91}"/>
                </a:ext>
              </a:extLst>
            </p:cNvPr>
            <p:cNvCxnSpPr>
              <a:cxnSpLocks/>
            </p:cNvCxnSpPr>
            <p:nvPr/>
          </p:nvCxnSpPr>
          <p:spPr>
            <a:xfrm>
              <a:off x="9552734" y="5541330"/>
              <a:ext cx="4631436"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9" name="Text Placeholder 10">
            <a:extLst>
              <a:ext uri="{FF2B5EF4-FFF2-40B4-BE49-F238E27FC236}">
                <a16:creationId xmlns:a16="http://schemas.microsoft.com/office/drawing/2014/main" id="{D2D34186-8505-57AE-F518-0C83BF1C06C9}"/>
              </a:ext>
            </a:extLst>
          </p:cNvPr>
          <p:cNvSpPr>
            <a:spLocks noGrp="1"/>
          </p:cNvSpPr>
          <p:nvPr>
            <p:ph type="body" sz="quarter" idx="17"/>
          </p:nvPr>
        </p:nvSpPr>
        <p:spPr>
          <a:xfrm>
            <a:off x="8266176" y="2980944"/>
            <a:ext cx="3282696" cy="1106424"/>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p:txBody>
      </p:sp>
      <p:sp>
        <p:nvSpPr>
          <p:cNvPr id="20" name="Text Placeholder 13">
            <a:extLst>
              <a:ext uri="{FF2B5EF4-FFF2-40B4-BE49-F238E27FC236}">
                <a16:creationId xmlns:a16="http://schemas.microsoft.com/office/drawing/2014/main" id="{ABE767DA-9D93-94AD-D34D-2B8A51A76645}"/>
              </a:ext>
            </a:extLst>
          </p:cNvPr>
          <p:cNvSpPr>
            <a:spLocks noGrp="1"/>
          </p:cNvSpPr>
          <p:nvPr>
            <p:ph type="body" sz="quarter" idx="18"/>
          </p:nvPr>
        </p:nvSpPr>
        <p:spPr>
          <a:xfrm>
            <a:off x="7973568" y="4114800"/>
            <a:ext cx="3282696" cy="975260"/>
          </a:xfrm>
        </p:spPr>
        <p:txBody>
          <a:bodyPr numCol="1" spcCol="91440"/>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p:txBody>
      </p:sp>
    </p:spTree>
    <p:extLst>
      <p:ext uri="{BB962C8B-B14F-4D97-AF65-F5344CB8AC3E}">
        <p14:creationId xmlns:p14="http://schemas.microsoft.com/office/powerpoint/2010/main" val="318147566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hank You">
    <p:bg>
      <p:bgPr>
        <a:solidFill>
          <a:schemeClr val="accent6"/>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5AE86B75-C16C-C033-D27D-FF84EFB71131}"/>
              </a:ext>
            </a:extLst>
          </p:cNvPr>
          <p:cNvSpPr/>
          <p:nvPr userDrawn="1"/>
        </p:nvSpPr>
        <p:spPr>
          <a:xfrm>
            <a:off x="0" y="0"/>
            <a:ext cx="100203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CE31443F-EAC2-06D1-A3D1-D73510EAF2A3}"/>
              </a:ext>
            </a:extLst>
          </p:cNvPr>
          <p:cNvSpPr>
            <a:spLocks noGrp="1"/>
          </p:cNvSpPr>
          <p:nvPr>
            <p:ph type="title"/>
          </p:nvPr>
        </p:nvSpPr>
        <p:spPr>
          <a:xfrm>
            <a:off x="2313432" y="1426464"/>
            <a:ext cx="6675120" cy="1702816"/>
          </a:xfrm>
        </p:spPr>
        <p:txBody>
          <a:bodyPr anchor="t"/>
          <a:lstStyle>
            <a:lvl1pPr>
              <a:lnSpc>
                <a:spcPct val="80000"/>
              </a:lnSpc>
              <a:defRPr sz="7200" cap="all" baseline="0">
                <a:solidFill>
                  <a:schemeClr val="bg1"/>
                </a:solidFill>
              </a:defRPr>
            </a:lvl1pPr>
          </a:lstStyle>
          <a:p>
            <a:r>
              <a:rPr lang="en-US" dirty="0"/>
              <a:t>Click to edit Master title style</a:t>
            </a:r>
          </a:p>
        </p:txBody>
      </p:sp>
      <p:grpSp>
        <p:nvGrpSpPr>
          <p:cNvPr id="7" name="Group 6">
            <a:extLst>
              <a:ext uri="{FF2B5EF4-FFF2-40B4-BE49-F238E27FC236}">
                <a16:creationId xmlns:a16="http://schemas.microsoft.com/office/drawing/2014/main" id="{D80535FC-1B0E-C4EB-FE55-190522219FEA}"/>
              </a:ext>
            </a:extLst>
          </p:cNvPr>
          <p:cNvGrpSpPr/>
          <p:nvPr userDrawn="1"/>
        </p:nvGrpSpPr>
        <p:grpSpPr>
          <a:xfrm>
            <a:off x="3979533" y="5799270"/>
            <a:ext cx="8212467" cy="0"/>
            <a:chOff x="3733800" y="5537385"/>
            <a:chExt cx="8212467" cy="0"/>
          </a:xfrm>
        </p:grpSpPr>
        <p:cxnSp>
          <p:nvCxnSpPr>
            <p:cNvPr id="8" name="Straight Connector 7">
              <a:extLst>
                <a:ext uri="{FF2B5EF4-FFF2-40B4-BE49-F238E27FC236}">
                  <a16:creationId xmlns:a16="http://schemas.microsoft.com/office/drawing/2014/main" id="{9CA6B206-18E0-06D2-958F-E859A1428A57}"/>
                </a:ext>
              </a:extLst>
            </p:cNvPr>
            <p:cNvCxnSpPr>
              <a:cxnSpLocks/>
            </p:cNvCxnSpPr>
            <p:nvPr/>
          </p:nvCxnSpPr>
          <p:spPr>
            <a:xfrm>
              <a:off x="3733800" y="5537385"/>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447EEA7-F856-F6C0-18DD-5D37FD51D45B}"/>
                </a:ext>
              </a:extLst>
            </p:cNvPr>
            <p:cNvCxnSpPr>
              <a:cxnSpLocks/>
            </p:cNvCxnSpPr>
            <p:nvPr/>
          </p:nvCxnSpPr>
          <p:spPr>
            <a:xfrm>
              <a:off x="9774567" y="5537385"/>
              <a:ext cx="217170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
        <p:nvSpPr>
          <p:cNvPr id="11" name="Text Placeholder 10">
            <a:extLst>
              <a:ext uri="{FF2B5EF4-FFF2-40B4-BE49-F238E27FC236}">
                <a16:creationId xmlns:a16="http://schemas.microsoft.com/office/drawing/2014/main" id="{A9C909AE-4D54-F197-103E-29E9C2597F56}"/>
              </a:ext>
            </a:extLst>
          </p:cNvPr>
          <p:cNvSpPr>
            <a:spLocks noGrp="1"/>
          </p:cNvSpPr>
          <p:nvPr>
            <p:ph type="body" sz="quarter" idx="10"/>
          </p:nvPr>
        </p:nvSpPr>
        <p:spPr>
          <a:xfrm>
            <a:off x="3877056" y="3383280"/>
            <a:ext cx="4754880" cy="2057400"/>
          </a:xfrm>
        </p:spPr>
        <p:txBody>
          <a:bodyPr/>
          <a:lstStyle>
            <a:lvl1pPr marL="0" indent="0">
              <a:lnSpc>
                <a:spcPct val="150000"/>
              </a:lnSpc>
              <a:spcBef>
                <a:spcPts val="0"/>
              </a:spcBef>
              <a:buNone/>
              <a:defRPr sz="2200" b="1">
                <a:solidFill>
                  <a:schemeClr val="bg1"/>
                </a:solidFill>
              </a:defRPr>
            </a:lvl1pPr>
            <a:lvl2pPr marL="0" indent="0">
              <a:lnSpc>
                <a:spcPct val="150000"/>
              </a:lnSpc>
              <a:spcBef>
                <a:spcPts val="0"/>
              </a:spcBef>
              <a:buNone/>
              <a:defRPr sz="2200">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dirty="0"/>
              <a:t>Click to edit Master text styles</a:t>
            </a:r>
          </a:p>
          <a:p>
            <a:pPr lvl="1"/>
            <a:r>
              <a:rPr lang="en-US" dirty="0"/>
              <a:t>Second level</a:t>
            </a:r>
          </a:p>
        </p:txBody>
      </p:sp>
    </p:spTree>
    <p:extLst>
      <p:ext uri="{BB962C8B-B14F-4D97-AF65-F5344CB8AC3E}">
        <p14:creationId xmlns:p14="http://schemas.microsoft.com/office/powerpoint/2010/main" val="15259683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E6C28C00-D101-DFF8-7E0A-1AEBF0DBE72B}"/>
              </a:ext>
            </a:extLst>
          </p:cNvPr>
          <p:cNvSpPr>
            <a:spLocks noGrp="1"/>
          </p:cNvSpPr>
          <p:nvPr>
            <p:ph type="dt" sz="half" idx="10"/>
          </p:nvPr>
        </p:nvSpPr>
        <p:spPr/>
        <p:txBody>
          <a:bodyPr/>
          <a:lstStyle/>
          <a:p>
            <a:endParaRPr lang="en-US" noProof="0" dirty="0"/>
          </a:p>
        </p:txBody>
      </p:sp>
      <p:sp>
        <p:nvSpPr>
          <p:cNvPr id="4" name="Footer Placeholder 3">
            <a:extLst>
              <a:ext uri="{FF2B5EF4-FFF2-40B4-BE49-F238E27FC236}">
                <a16:creationId xmlns:a16="http://schemas.microsoft.com/office/drawing/2014/main" id="{D74C5F1F-F8B7-6C5F-6A7F-5F8F6128A1C8}"/>
              </a:ext>
            </a:extLst>
          </p:cNvPr>
          <p:cNvSpPr>
            <a:spLocks noGrp="1"/>
          </p:cNvSpPr>
          <p:nvPr>
            <p:ph type="ftr" sz="quarter" idx="11"/>
          </p:nvPr>
        </p:nvSpPr>
        <p:spPr/>
        <p:txBody>
          <a:bodyPr/>
          <a:lstStyle/>
          <a:p>
            <a:r>
              <a:rPr lang="en-US" dirty="0"/>
              <a:t>Presentation title</a:t>
            </a:r>
            <a:endParaRPr lang="en-PK"/>
          </a:p>
        </p:txBody>
      </p:sp>
      <p:sp>
        <p:nvSpPr>
          <p:cNvPr id="5" name="Slide Number Placeholder 4">
            <a:extLst>
              <a:ext uri="{FF2B5EF4-FFF2-40B4-BE49-F238E27FC236}">
                <a16:creationId xmlns:a16="http://schemas.microsoft.com/office/drawing/2014/main" id="{EFD9287E-E726-E0E6-2871-FE77159B5E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
        <p:nvSpPr>
          <p:cNvPr id="6" name="Title 5">
            <a:extLst>
              <a:ext uri="{FF2B5EF4-FFF2-40B4-BE49-F238E27FC236}">
                <a16:creationId xmlns:a16="http://schemas.microsoft.com/office/drawing/2014/main" id="{160592E8-155C-36FA-DA0A-52B23CE8AF5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576334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64B432-06C2-E932-E96F-67CECC2E9658}"/>
              </a:ext>
            </a:extLst>
          </p:cNvPr>
          <p:cNvSpPr>
            <a:spLocks noGrp="1"/>
          </p:cNvSpPr>
          <p:nvPr>
            <p:ph type="dt" sz="half" idx="10"/>
          </p:nvPr>
        </p:nvSpPr>
        <p:spPr/>
        <p:txBody>
          <a:bodyPr/>
          <a:lstStyle/>
          <a:p>
            <a:endParaRPr lang="en-US" noProof="0" dirty="0"/>
          </a:p>
        </p:txBody>
      </p:sp>
      <p:sp>
        <p:nvSpPr>
          <p:cNvPr id="3" name="Footer Placeholder 2">
            <a:extLst>
              <a:ext uri="{FF2B5EF4-FFF2-40B4-BE49-F238E27FC236}">
                <a16:creationId xmlns:a16="http://schemas.microsoft.com/office/drawing/2014/main" id="{7F1F3471-B7F6-01DB-D712-136C1626DFAE}"/>
              </a:ext>
            </a:extLst>
          </p:cNvPr>
          <p:cNvSpPr>
            <a:spLocks noGrp="1"/>
          </p:cNvSpPr>
          <p:nvPr>
            <p:ph type="ftr" sz="quarter" idx="11"/>
          </p:nvPr>
        </p:nvSpPr>
        <p:spPr/>
        <p:txBody>
          <a:bodyPr/>
          <a:lstStyle/>
          <a:p>
            <a:r>
              <a:rPr lang="en-US" dirty="0"/>
              <a:t>Presentation title</a:t>
            </a:r>
            <a:endParaRPr lang="en-PK"/>
          </a:p>
        </p:txBody>
      </p:sp>
      <p:sp>
        <p:nvSpPr>
          <p:cNvPr id="4" name="Slide Number Placeholder 3">
            <a:extLst>
              <a:ext uri="{FF2B5EF4-FFF2-40B4-BE49-F238E27FC236}">
                <a16:creationId xmlns:a16="http://schemas.microsoft.com/office/drawing/2014/main" id="{32C05956-4CA5-988F-7C93-317A88D1202C}"/>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1856146197"/>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AB670E-478C-D301-FCE5-E8300246972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PK"/>
          </a:p>
        </p:txBody>
      </p:sp>
      <p:sp>
        <p:nvSpPr>
          <p:cNvPr id="3" name="Content Placeholder 2">
            <a:extLst>
              <a:ext uri="{FF2B5EF4-FFF2-40B4-BE49-F238E27FC236}">
                <a16:creationId xmlns:a16="http://schemas.microsoft.com/office/drawing/2014/main" id="{283B16CD-30BD-156F-11B4-9CF89A06422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PK"/>
          </a:p>
        </p:txBody>
      </p:sp>
      <p:sp>
        <p:nvSpPr>
          <p:cNvPr id="4" name="Text Placeholder 3">
            <a:extLst>
              <a:ext uri="{FF2B5EF4-FFF2-40B4-BE49-F238E27FC236}">
                <a16:creationId xmlns:a16="http://schemas.microsoft.com/office/drawing/2014/main" id="{0E3C54B0-9878-1911-8DE9-EC464D2027E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6493B1-79A4-1FA9-B462-853856DE870E}"/>
              </a:ext>
            </a:extLst>
          </p:cNvPr>
          <p:cNvSpPr>
            <a:spLocks noGrp="1"/>
          </p:cNvSpPr>
          <p:nvPr>
            <p:ph type="dt" sz="half" idx="10"/>
          </p:nvPr>
        </p:nvSpPr>
        <p:spPr/>
        <p:txBody>
          <a:bodyPr/>
          <a:lstStyle/>
          <a:p>
            <a:endParaRPr lang="en-US" noProof="0" dirty="0"/>
          </a:p>
        </p:txBody>
      </p:sp>
      <p:sp>
        <p:nvSpPr>
          <p:cNvPr id="6" name="Footer Placeholder 5">
            <a:extLst>
              <a:ext uri="{FF2B5EF4-FFF2-40B4-BE49-F238E27FC236}">
                <a16:creationId xmlns:a16="http://schemas.microsoft.com/office/drawing/2014/main" id="{A697EEE8-8F1E-8F14-E2ED-333A1FF24725}"/>
              </a:ext>
            </a:extLst>
          </p:cNvPr>
          <p:cNvSpPr>
            <a:spLocks noGrp="1"/>
          </p:cNvSpPr>
          <p:nvPr>
            <p:ph type="ftr" sz="quarter" idx="11"/>
          </p:nvPr>
        </p:nvSpPr>
        <p:spPr/>
        <p:txBody>
          <a:bodyPr/>
          <a:lstStyle/>
          <a:p>
            <a:r>
              <a:rPr lang="en-US" dirty="0"/>
              <a:t>Presentation title</a:t>
            </a:r>
            <a:endParaRPr lang="en-PK"/>
          </a:p>
        </p:txBody>
      </p:sp>
      <p:sp>
        <p:nvSpPr>
          <p:cNvPr id="7" name="Slide Number Placeholder 6">
            <a:extLst>
              <a:ext uri="{FF2B5EF4-FFF2-40B4-BE49-F238E27FC236}">
                <a16:creationId xmlns:a16="http://schemas.microsoft.com/office/drawing/2014/main" id="{B9DFABEB-B6B7-2591-AE85-265A3F873192}"/>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206230959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52A6A-C17E-2616-3199-C8D78E7EE7EC}"/>
              </a:ext>
            </a:extLst>
          </p:cNvPr>
          <p:cNvSpPr>
            <a:spLocks noGrp="1"/>
          </p:cNvSpPr>
          <p:nvPr>
            <p:ph type="title"/>
          </p:nvPr>
        </p:nvSpPr>
        <p:spPr>
          <a:xfrm>
            <a:off x="839788" y="457200"/>
            <a:ext cx="3932237" cy="1600200"/>
          </a:xfrm>
        </p:spPr>
        <p:txBody>
          <a:bodyPr anchor="b"/>
          <a:lstStyle>
            <a:lvl1pPr>
              <a:defRPr sz="3200"/>
            </a:lvl1pPr>
          </a:lstStyle>
          <a:p>
            <a:r>
              <a:rPr lang="en-US" noProof="0"/>
              <a:t>Click to edit Master title style</a:t>
            </a:r>
          </a:p>
        </p:txBody>
      </p:sp>
      <p:sp>
        <p:nvSpPr>
          <p:cNvPr id="3" name="Picture Placeholder 2">
            <a:extLst>
              <a:ext uri="{FF2B5EF4-FFF2-40B4-BE49-F238E27FC236}">
                <a16:creationId xmlns:a16="http://schemas.microsoft.com/office/drawing/2014/main" id="{37705714-E101-08DD-6A13-D561A3EC2C8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noProof="0"/>
          </a:p>
        </p:txBody>
      </p:sp>
      <p:sp>
        <p:nvSpPr>
          <p:cNvPr id="4" name="Text Placeholder 3">
            <a:extLst>
              <a:ext uri="{FF2B5EF4-FFF2-40B4-BE49-F238E27FC236}">
                <a16:creationId xmlns:a16="http://schemas.microsoft.com/office/drawing/2014/main" id="{B16ECB26-D659-5BC3-C669-1B45225D27D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a:t>Click to edit Master text styles</a:t>
            </a:r>
          </a:p>
        </p:txBody>
      </p:sp>
      <p:sp>
        <p:nvSpPr>
          <p:cNvPr id="5" name="Date Placeholder 4">
            <a:extLst>
              <a:ext uri="{FF2B5EF4-FFF2-40B4-BE49-F238E27FC236}">
                <a16:creationId xmlns:a16="http://schemas.microsoft.com/office/drawing/2014/main" id="{D4464F27-6C3B-1E36-B1DC-ECB72DCF22AC}"/>
              </a:ext>
            </a:extLst>
          </p:cNvPr>
          <p:cNvSpPr>
            <a:spLocks noGrp="1"/>
          </p:cNvSpPr>
          <p:nvPr>
            <p:ph type="dt" sz="half" idx="10"/>
          </p:nvPr>
        </p:nvSpPr>
        <p:spPr/>
        <p:txBody>
          <a:bodyPr/>
          <a:lstStyle/>
          <a:p>
            <a:endParaRPr lang="en-US" noProof="0"/>
          </a:p>
        </p:txBody>
      </p:sp>
      <p:sp>
        <p:nvSpPr>
          <p:cNvPr id="6" name="Footer Placeholder 5">
            <a:extLst>
              <a:ext uri="{FF2B5EF4-FFF2-40B4-BE49-F238E27FC236}">
                <a16:creationId xmlns:a16="http://schemas.microsoft.com/office/drawing/2014/main" id="{1BC595AB-D292-D355-47CD-748C160B1BD3}"/>
              </a:ext>
            </a:extLst>
          </p:cNvPr>
          <p:cNvSpPr>
            <a:spLocks noGrp="1"/>
          </p:cNvSpPr>
          <p:nvPr>
            <p:ph type="ftr" sz="quarter" idx="11"/>
          </p:nvPr>
        </p:nvSpPr>
        <p:spPr/>
        <p:txBody>
          <a:bodyPr/>
          <a:lstStyle/>
          <a:p>
            <a:r>
              <a:rPr lang="en-US" noProof="0"/>
              <a:t>Presentation title</a:t>
            </a:r>
          </a:p>
        </p:txBody>
      </p:sp>
      <p:sp>
        <p:nvSpPr>
          <p:cNvPr id="7" name="Slide Number Placeholder 6">
            <a:extLst>
              <a:ext uri="{FF2B5EF4-FFF2-40B4-BE49-F238E27FC236}">
                <a16:creationId xmlns:a16="http://schemas.microsoft.com/office/drawing/2014/main" id="{CC1CEE5F-F44A-DD2C-EEC3-D4C76B69D15D}"/>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spTree>
    <p:extLst>
      <p:ext uri="{BB962C8B-B14F-4D97-AF65-F5344CB8AC3E}">
        <p14:creationId xmlns:p14="http://schemas.microsoft.com/office/powerpoint/2010/main" val="7529389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accent3">
            <a:lumMod val="60000"/>
            <a:lumOff val="40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703BBE-23DC-E951-32B6-0E91B8089184}"/>
              </a:ext>
            </a:extLst>
          </p:cNvPr>
          <p:cNvSpPr>
            <a:spLocks noGrp="1"/>
          </p:cNvSpPr>
          <p:nvPr>
            <p:ph type="title"/>
          </p:nvPr>
        </p:nvSpPr>
        <p:spPr>
          <a:xfrm>
            <a:off x="2295144" y="1463040"/>
            <a:ext cx="7498080" cy="704088"/>
          </a:xfrm>
        </p:spPr>
        <p:txBody>
          <a:bodyPr/>
          <a:lstStyle>
            <a:lvl1pPr>
              <a:defRPr sz="5000"/>
            </a:lvl1pPr>
          </a:lstStyle>
          <a:p>
            <a:r>
              <a:rPr lang="en-US" dirty="0"/>
              <a:t>Click to edit Master title style</a:t>
            </a:r>
            <a:endParaRPr lang="en-PK" dirty="0"/>
          </a:p>
        </p:txBody>
      </p:sp>
      <p:sp>
        <p:nvSpPr>
          <p:cNvPr id="3" name="Content Placeholder 2">
            <a:extLst>
              <a:ext uri="{FF2B5EF4-FFF2-40B4-BE49-F238E27FC236}">
                <a16:creationId xmlns:a16="http://schemas.microsoft.com/office/drawing/2014/main" id="{4110836A-7452-872A-28D0-081C1338DC63}"/>
              </a:ext>
            </a:extLst>
          </p:cNvPr>
          <p:cNvSpPr>
            <a:spLocks noGrp="1"/>
          </p:cNvSpPr>
          <p:nvPr>
            <p:ph idx="1"/>
          </p:nvPr>
        </p:nvSpPr>
        <p:spPr>
          <a:xfrm>
            <a:off x="2322576" y="2953512"/>
            <a:ext cx="7470648" cy="3296563"/>
          </a:xfrm>
        </p:spPr>
        <p:txBody>
          <a:bodyPr/>
          <a:lstStyle>
            <a:lvl1pPr marL="0" indent="0">
              <a:lnSpc>
                <a:spcPct val="100000"/>
              </a:lnSpc>
              <a:spcBef>
                <a:spcPts val="0"/>
              </a:spcBef>
              <a:spcAft>
                <a:spcPts val="1500"/>
              </a:spcAft>
              <a:buNone/>
              <a:defRPr sz="2200" b="1"/>
            </a:lvl1pPr>
            <a:lvl2pPr marL="0" indent="0">
              <a:lnSpc>
                <a:spcPct val="100000"/>
              </a:lnSpc>
              <a:spcBef>
                <a:spcPts val="0"/>
              </a:spcBef>
              <a:buNone/>
              <a:defRPr sz="1600" i="1"/>
            </a:lvl2pPr>
          </a:lstStyle>
          <a:p>
            <a:pPr lvl="0"/>
            <a:r>
              <a:rPr lang="en-US" dirty="0"/>
              <a:t>Click to edit Master text styles</a:t>
            </a:r>
          </a:p>
          <a:p>
            <a:pPr lvl="1"/>
            <a:r>
              <a:rPr lang="en-US" dirty="0"/>
              <a:t>Second level</a:t>
            </a:r>
          </a:p>
          <a:p>
            <a:pPr lvl="2"/>
            <a:endParaRPr lang="en-PK" dirty="0"/>
          </a:p>
        </p:txBody>
      </p:sp>
      <p:sp>
        <p:nvSpPr>
          <p:cNvPr id="5" name="Footer Placeholder 4">
            <a:extLst>
              <a:ext uri="{FF2B5EF4-FFF2-40B4-BE49-F238E27FC236}">
                <a16:creationId xmlns:a16="http://schemas.microsoft.com/office/drawing/2014/main" id="{35E39F35-2573-69E0-B17D-B4B0F85CE77B}"/>
              </a:ext>
            </a:extLst>
          </p:cNvPr>
          <p:cNvSpPr>
            <a:spLocks noGrp="1"/>
          </p:cNvSpPr>
          <p:nvPr>
            <p:ph type="ftr" sz="quarter" idx="11"/>
          </p:nvPr>
        </p:nvSpPr>
        <p:spPr/>
        <p:txBody>
          <a:bodyPr/>
          <a:lstStyle/>
          <a:p>
            <a:r>
              <a:rPr lang="en-US" dirty="0"/>
              <a:t>Presentation title</a:t>
            </a:r>
            <a:endParaRPr lang="en-PK"/>
          </a:p>
        </p:txBody>
      </p:sp>
      <p:sp>
        <p:nvSpPr>
          <p:cNvPr id="6" name="Slide Number Placeholder 5">
            <a:extLst>
              <a:ext uri="{FF2B5EF4-FFF2-40B4-BE49-F238E27FC236}">
                <a16:creationId xmlns:a16="http://schemas.microsoft.com/office/drawing/2014/main" id="{35B5CE41-241D-72CD-1C8F-006A477B5301}"/>
              </a:ext>
            </a:extLst>
          </p:cNvPr>
          <p:cNvSpPr>
            <a:spLocks noGrp="1"/>
          </p:cNvSpPr>
          <p:nvPr>
            <p:ph type="sldNum" sz="quarter" idx="12"/>
          </p:nvPr>
        </p:nvSpPr>
        <p:spPr/>
        <p:txBody>
          <a:bodyPr/>
          <a:lstStyle/>
          <a:p>
            <a:fld id="{5BFCF61C-3B18-4C03-8326-CC3B32D710C9}" type="slidenum">
              <a:rPr lang="en-US" noProof="0" smtClean="0"/>
              <a:t>‹#›</a:t>
            </a:fld>
            <a:endParaRPr lang="en-US" noProof="0"/>
          </a:p>
        </p:txBody>
      </p:sp>
      <p:grpSp>
        <p:nvGrpSpPr>
          <p:cNvPr id="7" name="Group 6">
            <a:extLst>
              <a:ext uri="{FF2B5EF4-FFF2-40B4-BE49-F238E27FC236}">
                <a16:creationId xmlns:a16="http://schemas.microsoft.com/office/drawing/2014/main" id="{52789DD7-8E5F-BCF6-7A1E-0AC33BD880AC}"/>
              </a:ext>
            </a:extLst>
          </p:cNvPr>
          <p:cNvGrpSpPr/>
          <p:nvPr userDrawn="1"/>
        </p:nvGrpSpPr>
        <p:grpSpPr>
          <a:xfrm>
            <a:off x="2400300" y="2535841"/>
            <a:ext cx="9801127" cy="821"/>
            <a:chOff x="2286319" y="5546299"/>
            <a:chExt cx="9801127" cy="903"/>
          </a:xfrm>
        </p:grpSpPr>
        <p:cxnSp>
          <p:nvCxnSpPr>
            <p:cNvPr id="8" name="Straight Connector 7">
              <a:extLst>
                <a:ext uri="{FF2B5EF4-FFF2-40B4-BE49-F238E27FC236}">
                  <a16:creationId xmlns:a16="http://schemas.microsoft.com/office/drawing/2014/main" id="{D610F86C-F479-AC03-216E-DD60112AC854}"/>
                </a:ext>
              </a:extLst>
            </p:cNvPr>
            <p:cNvCxnSpPr>
              <a:cxnSpLocks/>
            </p:cNvCxnSpPr>
            <p:nvPr/>
          </p:nvCxnSpPr>
          <p:spPr>
            <a:xfrm>
              <a:off x="2286319" y="5546299"/>
              <a:ext cx="7391400" cy="0"/>
            </a:xfrm>
            <a:prstGeom prst="line">
              <a:avLst/>
            </a:prstGeom>
            <a:ln w="57150">
              <a:solidFill>
                <a:schemeClr val="bg2"/>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0A02E8F6-3623-48C2-4F02-9472E2977FB8}"/>
                </a:ext>
              </a:extLst>
            </p:cNvPr>
            <p:cNvCxnSpPr>
              <a:cxnSpLocks/>
            </p:cNvCxnSpPr>
            <p:nvPr/>
          </p:nvCxnSpPr>
          <p:spPr>
            <a:xfrm>
              <a:off x="9676016" y="5547202"/>
              <a:ext cx="2411430"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2682694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F39D39-DAD0-D550-D3C7-42F702A78C3A}"/>
              </a:ext>
            </a:extLst>
          </p:cNvPr>
          <p:cNvSpPr>
            <a:spLocks noGrp="1"/>
          </p:cNvSpPr>
          <p:nvPr>
            <p:ph type="title"/>
          </p:nvPr>
        </p:nvSpPr>
        <p:spPr>
          <a:xfrm>
            <a:off x="4056992" y="1709738"/>
            <a:ext cx="7290458" cy="2852737"/>
          </a:xfrm>
        </p:spPr>
        <p:txBody>
          <a:bodyPr anchor="b"/>
          <a:lstStyle>
            <a:lvl1pPr>
              <a:defRPr sz="6000">
                <a:solidFill>
                  <a:schemeClr val="bg1"/>
                </a:solidFill>
              </a:defRPr>
            </a:lvl1pPr>
          </a:lstStyle>
          <a:p>
            <a:r>
              <a:rPr lang="en-US" dirty="0"/>
              <a:t>Click to edit Master title style</a:t>
            </a:r>
            <a:endParaRPr lang="en-PK" dirty="0"/>
          </a:p>
        </p:txBody>
      </p:sp>
      <p:sp>
        <p:nvSpPr>
          <p:cNvPr id="3" name="Text Placeholder 2">
            <a:extLst>
              <a:ext uri="{FF2B5EF4-FFF2-40B4-BE49-F238E27FC236}">
                <a16:creationId xmlns:a16="http://schemas.microsoft.com/office/drawing/2014/main" id="{8E054DFA-4C17-2AA0-0E19-8D452B73AA20}"/>
              </a:ext>
            </a:extLst>
          </p:cNvPr>
          <p:cNvSpPr>
            <a:spLocks noGrp="1"/>
          </p:cNvSpPr>
          <p:nvPr>
            <p:ph type="body" idx="1"/>
          </p:nvPr>
        </p:nvSpPr>
        <p:spPr>
          <a:xfrm>
            <a:off x="4056992" y="4589463"/>
            <a:ext cx="7290457" cy="1500187"/>
          </a:xfrm>
        </p:spPr>
        <p:txBody>
          <a:bodyPr/>
          <a:lstStyle>
            <a:lvl1pPr marL="0" indent="0">
              <a:buNone/>
              <a:defRPr sz="2400">
                <a:solidFill>
                  <a:schemeClr val="bg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grpSp>
        <p:nvGrpSpPr>
          <p:cNvPr id="7" name="Group 6">
            <a:extLst>
              <a:ext uri="{FF2B5EF4-FFF2-40B4-BE49-F238E27FC236}">
                <a16:creationId xmlns:a16="http://schemas.microsoft.com/office/drawing/2014/main" id="{AF8D5DED-A875-4BFE-015E-C29679EC468C}"/>
              </a:ext>
            </a:extLst>
          </p:cNvPr>
          <p:cNvGrpSpPr/>
          <p:nvPr userDrawn="1"/>
        </p:nvGrpSpPr>
        <p:grpSpPr>
          <a:xfrm>
            <a:off x="3979533" y="5801746"/>
            <a:ext cx="8221703" cy="0"/>
            <a:chOff x="3733800" y="5539861"/>
            <a:chExt cx="8221703" cy="0"/>
          </a:xfrm>
        </p:grpSpPr>
        <p:cxnSp>
          <p:nvCxnSpPr>
            <p:cNvPr id="8" name="Straight Connector 7">
              <a:extLst>
                <a:ext uri="{FF2B5EF4-FFF2-40B4-BE49-F238E27FC236}">
                  <a16:creationId xmlns:a16="http://schemas.microsoft.com/office/drawing/2014/main" id="{4ED54A14-B37E-AA5D-2F7D-4530DEF3C347}"/>
                </a:ext>
              </a:extLst>
            </p:cNvPr>
            <p:cNvCxnSpPr>
              <a:cxnSpLocks/>
            </p:cNvCxnSpPr>
            <p:nvPr/>
          </p:nvCxnSpPr>
          <p:spPr>
            <a:xfrm>
              <a:off x="3733800" y="5539861"/>
              <a:ext cx="6054153" cy="0"/>
            </a:xfrm>
            <a:prstGeom prst="line">
              <a:avLst/>
            </a:prstGeom>
            <a:ln w="57150">
              <a:solidFill>
                <a:schemeClr val="bg1"/>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8611F7DB-0F8D-8E5A-0137-AD5E5B20C351}"/>
                </a:ext>
              </a:extLst>
            </p:cNvPr>
            <p:cNvCxnSpPr>
              <a:cxnSpLocks/>
            </p:cNvCxnSpPr>
            <p:nvPr/>
          </p:nvCxnSpPr>
          <p:spPr>
            <a:xfrm>
              <a:off x="9783803" y="5539861"/>
              <a:ext cx="2171700"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4227190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two column dark">
    <p:bg>
      <p:bgPr>
        <a:solidFill>
          <a:schemeClr val="accent5"/>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cxnSp>
        <p:nvCxnSpPr>
          <p:cNvPr id="7" name="Straight Connector 6">
            <a:extLst>
              <a:ext uri="{FF2B5EF4-FFF2-40B4-BE49-F238E27FC236}">
                <a16:creationId xmlns:a16="http://schemas.microsoft.com/office/drawing/2014/main" id="{01882412-D2D4-9CF0-CD39-2EAE79B8A310}"/>
              </a:ext>
            </a:extLst>
          </p:cNvPr>
          <p:cNvCxnSpPr>
            <a:cxnSpLocks/>
          </p:cNvCxnSpPr>
          <p:nvPr userDrawn="1"/>
        </p:nvCxnSpPr>
        <p:spPr>
          <a:xfrm>
            <a:off x="4267200" y="2523744"/>
            <a:ext cx="7924800" cy="883"/>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229B6F2-011B-853F-5BA1-FA1722B6E1C8}"/>
              </a:ext>
            </a:extLst>
          </p:cNvPr>
          <p:cNvCxnSpPr>
            <a:cxnSpLocks/>
          </p:cNvCxnSpPr>
          <p:nvPr userDrawn="1"/>
        </p:nvCxnSpPr>
        <p:spPr>
          <a:xfrm>
            <a:off x="723384" y="2523744"/>
            <a:ext cx="3543816"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bg1"/>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5111496" cy="1682750"/>
          </a:xfrm>
        </p:spPr>
        <p:txBody>
          <a:bodyPr/>
          <a:lstStyle>
            <a:lvl1pPr marL="283464" indent="-283464">
              <a:lnSpc>
                <a:spcPct val="150000"/>
              </a:lnSpc>
              <a:spcBef>
                <a:spcPts val="0"/>
              </a:spcBef>
              <a:defRPr sz="1600">
                <a:solidFill>
                  <a:schemeClr val="bg1"/>
                </a:solidFill>
              </a:defRPr>
            </a:lvl1pPr>
            <a:lvl2pPr indent="-283464">
              <a:lnSpc>
                <a:spcPct val="150000"/>
              </a:lnSpc>
              <a:spcBef>
                <a:spcPts val="0"/>
              </a:spcBef>
              <a:defRPr sz="1600">
                <a:solidFill>
                  <a:schemeClr val="bg1"/>
                </a:solidFill>
              </a:defRPr>
            </a:lvl2pPr>
            <a:lvl3pPr indent="-283464">
              <a:lnSpc>
                <a:spcPct val="150000"/>
              </a:lnSpc>
              <a:spcBef>
                <a:spcPts val="0"/>
              </a:spcBef>
              <a:defRPr sz="1600">
                <a:solidFill>
                  <a:schemeClr val="bg1"/>
                </a:solidFill>
              </a:defRPr>
            </a:lvl3pPr>
            <a:lvl4pPr indent="-283464">
              <a:lnSpc>
                <a:spcPct val="150000"/>
              </a:lnSpc>
              <a:spcBef>
                <a:spcPts val="0"/>
              </a:spcBef>
              <a:defRPr sz="1600">
                <a:solidFill>
                  <a:schemeClr val="bg1"/>
                </a:solidFill>
              </a:defRPr>
            </a:lvl4pPr>
            <a:lvl5pPr indent="-283464">
              <a:lnSpc>
                <a:spcPct val="150000"/>
              </a:lnSpc>
              <a:spcBef>
                <a:spcPts val="0"/>
              </a:spcBef>
              <a:defRPr sz="1600">
                <a:solidFill>
                  <a:schemeClr val="bg1"/>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22896112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and two column light">
    <p:bg>
      <p:bgPr>
        <a:solidFill>
          <a:schemeClr val="accent6"/>
        </a:solidFill>
        <a:effectLst/>
      </p:bgPr>
    </p:bg>
    <p:spTree>
      <p:nvGrpSpPr>
        <p:cNvPr id="1" name=""/>
        <p:cNvGrpSpPr/>
        <p:nvPr/>
      </p:nvGrpSpPr>
      <p:grpSpPr>
        <a:xfrm>
          <a:off x="0" y="0"/>
          <a:ext cx="0" cy="0"/>
          <a:chOff x="0" y="0"/>
          <a:chExt cx="0" cy="0"/>
        </a:xfrm>
      </p:grpSpPr>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6" name="Rectangle 5">
            <a:extLst>
              <a:ext uri="{FF2B5EF4-FFF2-40B4-BE49-F238E27FC236}">
                <a16:creationId xmlns:a16="http://schemas.microsoft.com/office/drawing/2014/main" id="{D62C33EA-A741-FA13-451C-6F35902CBDD0}"/>
              </a:ext>
            </a:extLst>
          </p:cNvPr>
          <p:cNvSpPr/>
          <p:nvPr userDrawn="1"/>
        </p:nvSpPr>
        <p:spPr>
          <a:xfrm>
            <a:off x="0" y="722376"/>
            <a:ext cx="12192000" cy="5413248"/>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36208" y="2971800"/>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401568"/>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3" name="Group 12">
            <a:extLst>
              <a:ext uri="{FF2B5EF4-FFF2-40B4-BE49-F238E27FC236}">
                <a16:creationId xmlns:a16="http://schemas.microsoft.com/office/drawing/2014/main" id="{4ED40495-D9DB-AA87-4474-68DA5D8CA88C}"/>
              </a:ext>
            </a:extLst>
          </p:cNvPr>
          <p:cNvGrpSpPr/>
          <p:nvPr userDrawn="1"/>
        </p:nvGrpSpPr>
        <p:grpSpPr>
          <a:xfrm rot="10800000">
            <a:off x="726958" y="2521655"/>
            <a:ext cx="11480808" cy="1"/>
            <a:chOff x="2077471" y="5539116"/>
            <a:chExt cx="11480808" cy="1"/>
          </a:xfrm>
        </p:grpSpPr>
        <p:cxnSp>
          <p:nvCxnSpPr>
            <p:cNvPr id="16" name="Straight Connector 15">
              <a:extLst>
                <a:ext uri="{FF2B5EF4-FFF2-40B4-BE49-F238E27FC236}">
                  <a16:creationId xmlns:a16="http://schemas.microsoft.com/office/drawing/2014/main" id="{A15A6649-BE77-6F3F-DF74-0045E0AC6025}"/>
                </a:ext>
              </a:extLst>
            </p:cNvPr>
            <p:cNvCxnSpPr>
              <a:cxnSpLocks/>
            </p:cNvCxnSpPr>
            <p:nvPr/>
          </p:nvCxnSpPr>
          <p:spPr>
            <a:xfrm>
              <a:off x="2077471" y="5539116"/>
              <a:ext cx="4755396" cy="0"/>
            </a:xfrm>
            <a:prstGeom prst="line">
              <a:avLst/>
            </a:prstGeom>
            <a:ln w="57150">
              <a:solidFill>
                <a:schemeClr val="accent6"/>
              </a:solidFill>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BEF33DD1-C51F-9BE1-2F97-D4025B3E653D}"/>
                </a:ext>
              </a:extLst>
            </p:cNvPr>
            <p:cNvCxnSpPr>
              <a:cxnSpLocks/>
            </p:cNvCxnSpPr>
            <p:nvPr/>
          </p:nvCxnSpPr>
          <p:spPr>
            <a:xfrm>
              <a:off x="6816103" y="5539117"/>
              <a:ext cx="6742176"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4058746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dark band">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6966E69F-7113-AC99-F7E1-A44B7D64DEF3}"/>
              </a:ext>
            </a:extLst>
          </p:cNvPr>
          <p:cNvSpPr/>
          <p:nvPr userDrawn="1"/>
        </p:nvSpPr>
        <p:spPr>
          <a:xfrm>
            <a:off x="0" y="0"/>
            <a:ext cx="12192000" cy="304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lvl1pPr>
              <a:defRPr>
                <a:solidFill>
                  <a:schemeClr val="accent5"/>
                </a:solidFill>
              </a:defRPr>
            </a:lvl1p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accent5"/>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03504" y="1463040"/>
            <a:ext cx="10515600" cy="575321"/>
          </a:xfrm>
        </p:spPr>
        <p:txBody>
          <a:bodyPr/>
          <a:lstStyle>
            <a:lvl1pPr>
              <a:defRPr sz="5000">
                <a:solidFill>
                  <a:schemeClr val="accent5"/>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49224" y="3483864"/>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43600" y="3931920"/>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grpSp>
        <p:nvGrpSpPr>
          <p:cNvPr id="19" name="Group 18">
            <a:extLst>
              <a:ext uri="{FF2B5EF4-FFF2-40B4-BE49-F238E27FC236}">
                <a16:creationId xmlns:a16="http://schemas.microsoft.com/office/drawing/2014/main" id="{FF8CCEDA-D691-A48A-BAAF-D004EBE38E55}"/>
              </a:ext>
            </a:extLst>
          </p:cNvPr>
          <p:cNvGrpSpPr/>
          <p:nvPr userDrawn="1"/>
        </p:nvGrpSpPr>
        <p:grpSpPr>
          <a:xfrm rot="16200000" flipV="1">
            <a:off x="8764091" y="3943349"/>
            <a:ext cx="5829301" cy="0"/>
            <a:chOff x="2287349" y="55407920"/>
            <a:chExt cx="11160369" cy="0"/>
          </a:xfrm>
        </p:grpSpPr>
        <p:cxnSp>
          <p:nvCxnSpPr>
            <p:cNvPr id="20" name="Straight Connector 19">
              <a:extLst>
                <a:ext uri="{FF2B5EF4-FFF2-40B4-BE49-F238E27FC236}">
                  <a16:creationId xmlns:a16="http://schemas.microsoft.com/office/drawing/2014/main" id="{5605A0EB-A31A-D2D4-5671-D1F763493E1F}"/>
                </a:ext>
              </a:extLst>
            </p:cNvPr>
            <p:cNvCxnSpPr>
              <a:cxnSpLocks/>
            </p:cNvCxnSpPr>
            <p:nvPr/>
          </p:nvCxnSpPr>
          <p:spPr>
            <a:xfrm rot="16200000">
              <a:off x="5934529" y="51760740"/>
              <a:ext cx="0" cy="7294360"/>
            </a:xfrm>
            <a:prstGeom prst="line">
              <a:avLst/>
            </a:prstGeom>
            <a:ln w="444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FEFE03D-E00E-B4FD-6765-44E55D5FA212}"/>
                </a:ext>
              </a:extLst>
            </p:cNvPr>
            <p:cNvCxnSpPr>
              <a:cxnSpLocks/>
            </p:cNvCxnSpPr>
            <p:nvPr/>
          </p:nvCxnSpPr>
          <p:spPr>
            <a:xfrm rot="16200000">
              <a:off x="11514714" y="53474916"/>
              <a:ext cx="0" cy="3866008"/>
            </a:xfrm>
            <a:prstGeom prst="line">
              <a:avLst/>
            </a:prstGeom>
            <a:ln w="444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0362806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hree content on the left">
    <p:bg>
      <p:bgPr>
        <a:solidFill>
          <a:schemeClr val="accent5"/>
        </a:solidFill>
        <a:effectLst/>
      </p:bgPr>
    </p:bg>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0F5A1967-7F8F-319E-2E67-BD9E4F074B05}"/>
              </a:ext>
            </a:extLst>
          </p:cNvPr>
          <p:cNvSpPr/>
          <p:nvPr userDrawn="1"/>
        </p:nvSpPr>
        <p:spPr>
          <a:xfrm>
            <a:off x="8115301" y="0"/>
            <a:ext cx="407669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PK"/>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en-US" noProof="0">
              <a:solidFill>
                <a:schemeClr val="bg2"/>
              </a:solidFill>
            </a:endParaRPr>
          </a:p>
        </p:txBody>
      </p:sp>
      <p:grpSp>
        <p:nvGrpSpPr>
          <p:cNvPr id="19" name="Group 18">
            <a:extLst>
              <a:ext uri="{FF2B5EF4-FFF2-40B4-BE49-F238E27FC236}">
                <a16:creationId xmlns:a16="http://schemas.microsoft.com/office/drawing/2014/main" id="{52425424-7549-BE00-EA05-384DBD00F3B2}"/>
              </a:ext>
            </a:extLst>
          </p:cNvPr>
          <p:cNvGrpSpPr/>
          <p:nvPr userDrawn="1"/>
        </p:nvGrpSpPr>
        <p:grpSpPr>
          <a:xfrm>
            <a:off x="6317679" y="4564864"/>
            <a:ext cx="5858373" cy="385"/>
            <a:chOff x="5440605" y="5540787"/>
            <a:chExt cx="5858373" cy="385"/>
          </a:xfrm>
        </p:grpSpPr>
        <p:cxnSp>
          <p:nvCxnSpPr>
            <p:cNvPr id="20" name="Straight Connector 19">
              <a:extLst>
                <a:ext uri="{FF2B5EF4-FFF2-40B4-BE49-F238E27FC236}">
                  <a16:creationId xmlns:a16="http://schemas.microsoft.com/office/drawing/2014/main" id="{4D88329B-DC1A-F93F-7A3A-84FDE2989BB6}"/>
                </a:ext>
              </a:extLst>
            </p:cNvPr>
            <p:cNvCxnSpPr>
              <a:cxnSpLocks/>
            </p:cNvCxnSpPr>
            <p:nvPr/>
          </p:nvCxnSpPr>
          <p:spPr>
            <a:xfrm>
              <a:off x="5440605" y="5541172"/>
              <a:ext cx="1797621" cy="0"/>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E7690B71-E252-7020-6DC7-F643767B2B78}"/>
                </a:ext>
              </a:extLst>
            </p:cNvPr>
            <p:cNvCxnSpPr>
              <a:cxnSpLocks/>
            </p:cNvCxnSpPr>
            <p:nvPr/>
          </p:nvCxnSpPr>
          <p:spPr>
            <a:xfrm>
              <a:off x="7237724" y="5540787"/>
              <a:ext cx="4061254"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217920" y="2514600"/>
            <a:ext cx="4846320" cy="1682749"/>
          </a:xfrm>
        </p:spPr>
        <p:txBody>
          <a:bodyPr/>
          <a:lstStyle>
            <a:lvl1pPr>
              <a:lnSpc>
                <a:spcPct val="10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30936"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30936" y="358444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36576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365760" y="4123944"/>
            <a:ext cx="4754880" cy="941831"/>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
        <p:nvSpPr>
          <p:cNvPr id="22" name="Text Placeholder 10">
            <a:extLst>
              <a:ext uri="{FF2B5EF4-FFF2-40B4-BE49-F238E27FC236}">
                <a16:creationId xmlns:a16="http://schemas.microsoft.com/office/drawing/2014/main" id="{93287C28-1CA8-AEA5-1E16-BC0B1E99CD24}"/>
              </a:ext>
            </a:extLst>
          </p:cNvPr>
          <p:cNvSpPr>
            <a:spLocks noGrp="1"/>
          </p:cNvSpPr>
          <p:nvPr>
            <p:ph type="body" sz="quarter" idx="17"/>
          </p:nvPr>
        </p:nvSpPr>
        <p:spPr>
          <a:xfrm>
            <a:off x="630936" y="5065776"/>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23" name="Text Placeholder 13">
            <a:extLst>
              <a:ext uri="{FF2B5EF4-FFF2-40B4-BE49-F238E27FC236}">
                <a16:creationId xmlns:a16="http://schemas.microsoft.com/office/drawing/2014/main" id="{19920C32-5167-72B1-7B9E-709723F907CE}"/>
              </a:ext>
            </a:extLst>
          </p:cNvPr>
          <p:cNvSpPr>
            <a:spLocks noGrp="1"/>
          </p:cNvSpPr>
          <p:nvPr>
            <p:ph type="body" sz="quarter" idx="18"/>
          </p:nvPr>
        </p:nvSpPr>
        <p:spPr>
          <a:xfrm>
            <a:off x="365760" y="5605272"/>
            <a:ext cx="4754880" cy="1143254"/>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p:txBody>
      </p:sp>
    </p:spTree>
    <p:extLst>
      <p:ext uri="{BB962C8B-B14F-4D97-AF65-F5344CB8AC3E}">
        <p14:creationId xmlns:p14="http://schemas.microsoft.com/office/powerpoint/2010/main" val="3775982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on the right">
    <p:bg>
      <p:bgPr>
        <a:solidFill>
          <a:schemeClr val="bg2"/>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F5F7D9D8-A960-E038-84D2-764C7A50F698}"/>
              </a:ext>
            </a:extLst>
          </p:cNvPr>
          <p:cNvSpPr/>
          <p:nvPr userDrawn="1"/>
        </p:nvSpPr>
        <p:spPr>
          <a:xfrm>
            <a:off x="-12700" y="858"/>
            <a:ext cx="3060700" cy="6857142"/>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bg1"/>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tx2"/>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252728"/>
            <a:ext cx="4828032" cy="490538"/>
          </a:xfrm>
        </p:spPr>
        <p:txBody>
          <a:bodyPr/>
          <a:lstStyle>
            <a:lvl1pPr marL="0" indent="0">
              <a:lnSpc>
                <a:spcPct val="15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tx2"/>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89320" y="179222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89320" y="3941064"/>
            <a:ext cx="4754880" cy="1682750"/>
          </a:xfrm>
        </p:spPr>
        <p:txBody>
          <a:bodyPr/>
          <a:lstStyle>
            <a:lvl1pPr marL="283464" indent="-283464">
              <a:lnSpc>
                <a:spcPct val="150000"/>
              </a:lnSpc>
              <a:spcBef>
                <a:spcPts val="0"/>
              </a:spcBef>
              <a:defRPr sz="1600">
                <a:solidFill>
                  <a:schemeClr val="tx2"/>
                </a:solidFill>
              </a:defRPr>
            </a:lvl1pPr>
            <a:lvl2pPr indent="-283464">
              <a:lnSpc>
                <a:spcPct val="150000"/>
              </a:lnSpc>
              <a:spcBef>
                <a:spcPts val="0"/>
              </a:spcBef>
              <a:defRPr sz="1600">
                <a:solidFill>
                  <a:schemeClr val="tx2"/>
                </a:solidFill>
              </a:defRPr>
            </a:lvl2pPr>
            <a:lvl3pPr indent="-283464">
              <a:lnSpc>
                <a:spcPct val="150000"/>
              </a:lnSpc>
              <a:spcBef>
                <a:spcPts val="0"/>
              </a:spcBef>
              <a:defRPr sz="1600">
                <a:solidFill>
                  <a:schemeClr val="tx2"/>
                </a:solidFill>
              </a:defRPr>
            </a:lvl3pPr>
            <a:lvl4pPr indent="-283464">
              <a:lnSpc>
                <a:spcPct val="150000"/>
              </a:lnSpc>
              <a:spcBef>
                <a:spcPts val="0"/>
              </a:spcBef>
              <a:defRPr sz="1600">
                <a:solidFill>
                  <a:schemeClr val="tx2"/>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40DF3371-342F-C17D-5A7F-EF76E89A55C5}"/>
              </a:ext>
            </a:extLst>
          </p:cNvPr>
          <p:cNvGrpSpPr/>
          <p:nvPr userDrawn="1"/>
        </p:nvGrpSpPr>
        <p:grpSpPr>
          <a:xfrm>
            <a:off x="-11882" y="3045007"/>
            <a:ext cx="4279082" cy="364"/>
            <a:chOff x="5475479" y="5537794"/>
            <a:chExt cx="4279082" cy="364"/>
          </a:xfrm>
        </p:grpSpPr>
        <p:cxnSp>
          <p:nvCxnSpPr>
            <p:cNvPr id="24" name="Straight Connector 23">
              <a:extLst>
                <a:ext uri="{FF2B5EF4-FFF2-40B4-BE49-F238E27FC236}">
                  <a16:creationId xmlns:a16="http://schemas.microsoft.com/office/drawing/2014/main" id="{84369914-5489-3EA1-5419-F83F6C7A150D}"/>
                </a:ext>
              </a:extLst>
            </p:cNvPr>
            <p:cNvCxnSpPr>
              <a:cxnSpLocks/>
            </p:cNvCxnSpPr>
            <p:nvPr/>
          </p:nvCxnSpPr>
          <p:spPr>
            <a:xfrm>
              <a:off x="5475479" y="5537976"/>
              <a:ext cx="30607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BDE23CC-0B75-F3A6-1882-265BF90D4AA1}"/>
                </a:ext>
              </a:extLst>
            </p:cNvPr>
            <p:cNvCxnSpPr>
              <a:cxnSpLocks/>
            </p:cNvCxnSpPr>
            <p:nvPr/>
          </p:nvCxnSpPr>
          <p:spPr>
            <a:xfrm flipV="1">
              <a:off x="8537690" y="5537794"/>
              <a:ext cx="1216871" cy="364"/>
            </a:xfrm>
            <a:prstGeom prst="line">
              <a:avLst/>
            </a:prstGeom>
            <a:ln w="57150">
              <a:solidFill>
                <a:schemeClr val="tx2"/>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290977289"/>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on the right dark">
    <p:bg>
      <p:bgPr>
        <a:solidFill>
          <a:schemeClr val="accent5"/>
        </a:solidFill>
        <a:effectLst/>
      </p:bgPr>
    </p:bg>
    <p:spTree>
      <p:nvGrpSpPr>
        <p:cNvPr id="1" name=""/>
        <p:cNvGrpSpPr/>
        <p:nvPr/>
      </p:nvGrpSpPr>
      <p:grpSpPr>
        <a:xfrm>
          <a:off x="0" y="0"/>
          <a:ext cx="0" cy="0"/>
          <a:chOff x="0" y="0"/>
          <a:chExt cx="0" cy="0"/>
        </a:xfrm>
      </p:grpSpPr>
      <p:sp>
        <p:nvSpPr>
          <p:cNvPr id="16" name="Rectangle 15">
            <a:extLst>
              <a:ext uri="{FF2B5EF4-FFF2-40B4-BE49-F238E27FC236}">
                <a16:creationId xmlns:a16="http://schemas.microsoft.com/office/drawing/2014/main" id="{5749AEB6-4539-A203-D085-8EBE329C08E0}"/>
              </a:ext>
            </a:extLst>
          </p:cNvPr>
          <p:cNvSpPr/>
          <p:nvPr userDrawn="1"/>
        </p:nvSpPr>
        <p:spPr>
          <a:xfrm>
            <a:off x="3962399" y="858"/>
            <a:ext cx="8271641" cy="6857142"/>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tx2"/>
              </a:solidFill>
            </a:endParaRPr>
          </a:p>
        </p:txBody>
      </p:sp>
      <p:sp>
        <p:nvSpPr>
          <p:cNvPr id="4" name="Footer Placeholder 3">
            <a:extLst>
              <a:ext uri="{FF2B5EF4-FFF2-40B4-BE49-F238E27FC236}">
                <a16:creationId xmlns:a16="http://schemas.microsoft.com/office/drawing/2014/main" id="{BA0C7E2C-83B2-58E9-DE90-AB1857F1A170}"/>
              </a:ext>
            </a:extLst>
          </p:cNvPr>
          <p:cNvSpPr>
            <a:spLocks noGrp="1"/>
          </p:cNvSpPr>
          <p:nvPr>
            <p:ph type="ftr" sz="quarter" idx="11"/>
          </p:nvPr>
        </p:nvSpPr>
        <p:spPr/>
        <p:txBody>
          <a:bodyPr/>
          <a:lstStyle/>
          <a:p>
            <a:r>
              <a:rPr lang="en-US" noProof="0"/>
              <a:t>Presentation title</a:t>
            </a:r>
          </a:p>
        </p:txBody>
      </p:sp>
      <p:sp>
        <p:nvSpPr>
          <p:cNvPr id="5" name="Slide Number Placeholder 4">
            <a:extLst>
              <a:ext uri="{FF2B5EF4-FFF2-40B4-BE49-F238E27FC236}">
                <a16:creationId xmlns:a16="http://schemas.microsoft.com/office/drawing/2014/main" id="{F487B4A1-AE7C-A6CC-7143-5EC918D662F7}"/>
              </a:ext>
            </a:extLst>
          </p:cNvPr>
          <p:cNvSpPr>
            <a:spLocks noGrp="1"/>
          </p:cNvSpPr>
          <p:nvPr>
            <p:ph type="sldNum" sz="quarter" idx="12"/>
          </p:nvPr>
        </p:nvSpPr>
        <p:spPr/>
        <p:txBody>
          <a:bodyPr/>
          <a:lstStyle>
            <a:lvl1pPr>
              <a:defRPr>
                <a:solidFill>
                  <a:schemeClr val="bg1"/>
                </a:solidFill>
              </a:defRPr>
            </a:lvl1pPr>
          </a:lstStyle>
          <a:p>
            <a:fld id="{5BFCF61C-3B18-4C03-8326-CC3B32D710C9}" type="slidenum">
              <a:rPr lang="en-US" noProof="0" smtClean="0"/>
              <a:pPr/>
              <a:t>‹#›</a:t>
            </a:fld>
            <a:endParaRPr lang="en-US" noProof="0"/>
          </a:p>
        </p:txBody>
      </p:sp>
      <p:sp>
        <p:nvSpPr>
          <p:cNvPr id="9" name="Title 8">
            <a:extLst>
              <a:ext uri="{FF2B5EF4-FFF2-40B4-BE49-F238E27FC236}">
                <a16:creationId xmlns:a16="http://schemas.microsoft.com/office/drawing/2014/main" id="{A78715BA-7A66-D464-AAEF-141988B8718B}"/>
              </a:ext>
            </a:extLst>
          </p:cNvPr>
          <p:cNvSpPr>
            <a:spLocks noGrp="1"/>
          </p:cNvSpPr>
          <p:nvPr>
            <p:ph type="title"/>
          </p:nvPr>
        </p:nvSpPr>
        <p:spPr>
          <a:xfrm>
            <a:off x="667512" y="1399032"/>
            <a:ext cx="4846320" cy="1682749"/>
          </a:xfrm>
        </p:spPr>
        <p:txBody>
          <a:bodyPr/>
          <a:lstStyle>
            <a:lvl1pPr>
              <a:lnSpc>
                <a:spcPct val="80000"/>
              </a:lnSpc>
              <a:defRPr sz="5000">
                <a:solidFill>
                  <a:schemeClr val="accent4"/>
                </a:solidFill>
              </a:defRPr>
            </a:lvl1pPr>
          </a:lstStyle>
          <a:p>
            <a:r>
              <a:rPr lang="en-US" noProof="0"/>
              <a:t>Click to edit Master title style</a:t>
            </a:r>
          </a:p>
        </p:txBody>
      </p:sp>
      <p:sp>
        <p:nvSpPr>
          <p:cNvPr id="11" name="Text Placeholder 10">
            <a:extLst>
              <a:ext uri="{FF2B5EF4-FFF2-40B4-BE49-F238E27FC236}">
                <a16:creationId xmlns:a16="http://schemas.microsoft.com/office/drawing/2014/main" id="{3D0BF4BF-3C7C-C67F-B6EE-805EC95EF8CA}"/>
              </a:ext>
            </a:extLst>
          </p:cNvPr>
          <p:cNvSpPr>
            <a:spLocks noGrp="1"/>
          </p:cNvSpPr>
          <p:nvPr>
            <p:ph type="body" sz="quarter" idx="13"/>
          </p:nvPr>
        </p:nvSpPr>
        <p:spPr>
          <a:xfrm>
            <a:off x="6245352" y="135331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2" name="Text Placeholder 10">
            <a:extLst>
              <a:ext uri="{FF2B5EF4-FFF2-40B4-BE49-F238E27FC236}">
                <a16:creationId xmlns:a16="http://schemas.microsoft.com/office/drawing/2014/main" id="{BA37E40B-957E-C00E-3B34-1B67D341A771}"/>
              </a:ext>
            </a:extLst>
          </p:cNvPr>
          <p:cNvSpPr>
            <a:spLocks noGrp="1"/>
          </p:cNvSpPr>
          <p:nvPr>
            <p:ph type="body" sz="quarter" idx="14"/>
          </p:nvPr>
        </p:nvSpPr>
        <p:spPr>
          <a:xfrm>
            <a:off x="6245352" y="3502152"/>
            <a:ext cx="4828032" cy="490538"/>
          </a:xfrm>
        </p:spPr>
        <p:txBody>
          <a:bodyPr/>
          <a:lstStyle>
            <a:lvl1pPr marL="0" indent="0">
              <a:lnSpc>
                <a:spcPct val="100000"/>
              </a:lnSpc>
              <a:spcBef>
                <a:spcPts val="0"/>
              </a:spcBef>
              <a:buNone/>
              <a:defRPr sz="2200" b="1">
                <a:solidFill>
                  <a:schemeClr val="accent5"/>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a:t>Click to edit Master text styles</a:t>
            </a:r>
          </a:p>
        </p:txBody>
      </p:sp>
      <p:sp>
        <p:nvSpPr>
          <p:cNvPr id="14" name="Text Placeholder 13">
            <a:extLst>
              <a:ext uri="{FF2B5EF4-FFF2-40B4-BE49-F238E27FC236}">
                <a16:creationId xmlns:a16="http://schemas.microsoft.com/office/drawing/2014/main" id="{EF15CD76-2DD5-DB8A-37D3-6098A50870D0}"/>
              </a:ext>
            </a:extLst>
          </p:cNvPr>
          <p:cNvSpPr>
            <a:spLocks noGrp="1"/>
          </p:cNvSpPr>
          <p:nvPr>
            <p:ph type="body" sz="quarter" idx="15"/>
          </p:nvPr>
        </p:nvSpPr>
        <p:spPr>
          <a:xfrm>
            <a:off x="5971032" y="179222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sp>
        <p:nvSpPr>
          <p:cNvPr id="15" name="Text Placeholder 13">
            <a:extLst>
              <a:ext uri="{FF2B5EF4-FFF2-40B4-BE49-F238E27FC236}">
                <a16:creationId xmlns:a16="http://schemas.microsoft.com/office/drawing/2014/main" id="{57A044E0-660B-4002-E13C-F00498E49782}"/>
              </a:ext>
            </a:extLst>
          </p:cNvPr>
          <p:cNvSpPr>
            <a:spLocks noGrp="1"/>
          </p:cNvSpPr>
          <p:nvPr>
            <p:ph type="body" sz="quarter" idx="16"/>
          </p:nvPr>
        </p:nvSpPr>
        <p:spPr>
          <a:xfrm>
            <a:off x="5971032" y="3941064"/>
            <a:ext cx="4754880" cy="1682750"/>
          </a:xfrm>
        </p:spPr>
        <p:txBody>
          <a:bodyPr/>
          <a:lstStyle>
            <a:lvl1pPr marL="283464" indent="-283464">
              <a:lnSpc>
                <a:spcPct val="150000"/>
              </a:lnSpc>
              <a:spcBef>
                <a:spcPts val="0"/>
              </a:spcBef>
              <a:defRPr sz="1600">
                <a:solidFill>
                  <a:schemeClr val="accent5"/>
                </a:solidFill>
              </a:defRPr>
            </a:lvl1pPr>
            <a:lvl2pPr indent="-283464">
              <a:lnSpc>
                <a:spcPct val="150000"/>
              </a:lnSpc>
              <a:spcBef>
                <a:spcPts val="0"/>
              </a:spcBef>
              <a:defRPr sz="1600">
                <a:solidFill>
                  <a:schemeClr val="accent5"/>
                </a:solidFill>
              </a:defRPr>
            </a:lvl2pPr>
            <a:lvl3pPr indent="-283464">
              <a:lnSpc>
                <a:spcPct val="150000"/>
              </a:lnSpc>
              <a:spcBef>
                <a:spcPts val="0"/>
              </a:spcBef>
              <a:defRPr sz="1600">
                <a:solidFill>
                  <a:schemeClr val="accent5"/>
                </a:solidFill>
              </a:defRPr>
            </a:lvl3pPr>
            <a:lvl4pPr indent="-283464">
              <a:lnSpc>
                <a:spcPct val="150000"/>
              </a:lnSpc>
              <a:spcBef>
                <a:spcPts val="0"/>
              </a:spcBef>
              <a:defRPr sz="1600">
                <a:solidFill>
                  <a:schemeClr val="accent5"/>
                </a:solidFill>
              </a:defRPr>
            </a:lvl4pPr>
            <a:lvl5pPr indent="-283464">
              <a:lnSpc>
                <a:spcPct val="150000"/>
              </a:lnSpc>
              <a:spcBef>
                <a:spcPts val="0"/>
              </a:spcBef>
              <a:defRPr sz="1600">
                <a:solidFill>
                  <a:schemeClr val="tx2"/>
                </a:solidFill>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p:txBody>
      </p:sp>
      <p:grpSp>
        <p:nvGrpSpPr>
          <p:cNvPr id="17" name="Group 16">
            <a:extLst>
              <a:ext uri="{FF2B5EF4-FFF2-40B4-BE49-F238E27FC236}">
                <a16:creationId xmlns:a16="http://schemas.microsoft.com/office/drawing/2014/main" id="{0D78A0CF-0A37-4436-67C4-B32FD7703E96}"/>
              </a:ext>
            </a:extLst>
          </p:cNvPr>
          <p:cNvGrpSpPr/>
          <p:nvPr userDrawn="1"/>
        </p:nvGrpSpPr>
        <p:grpSpPr>
          <a:xfrm>
            <a:off x="-28308" y="2514621"/>
            <a:ext cx="5666632" cy="0"/>
            <a:chOff x="5464255" y="5541151"/>
            <a:chExt cx="5666632" cy="0"/>
          </a:xfrm>
        </p:grpSpPr>
        <p:cxnSp>
          <p:nvCxnSpPr>
            <p:cNvPr id="24" name="Straight Connector 23">
              <a:extLst>
                <a:ext uri="{FF2B5EF4-FFF2-40B4-BE49-F238E27FC236}">
                  <a16:creationId xmlns:a16="http://schemas.microsoft.com/office/drawing/2014/main" id="{8FC6D8A4-CA31-16C2-95B7-B98F65F29A69}"/>
                </a:ext>
              </a:extLst>
            </p:cNvPr>
            <p:cNvCxnSpPr>
              <a:cxnSpLocks/>
            </p:cNvCxnSpPr>
            <p:nvPr/>
          </p:nvCxnSpPr>
          <p:spPr>
            <a:xfrm>
              <a:off x="5464255" y="5541151"/>
              <a:ext cx="3991534" cy="0"/>
            </a:xfrm>
            <a:prstGeom prst="line">
              <a:avLst/>
            </a:prstGeom>
            <a:ln w="57150">
              <a:solidFill>
                <a:schemeClr val="accent3"/>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02097A8D-64FC-CDBD-4497-5E32BC6AF9C2}"/>
                </a:ext>
              </a:extLst>
            </p:cNvPr>
            <p:cNvCxnSpPr>
              <a:cxnSpLocks/>
            </p:cNvCxnSpPr>
            <p:nvPr/>
          </p:nvCxnSpPr>
          <p:spPr>
            <a:xfrm>
              <a:off x="9454487" y="5541151"/>
              <a:ext cx="1676400" cy="0"/>
            </a:xfrm>
            <a:prstGeom prst="line">
              <a:avLst/>
            </a:prstGeom>
            <a:ln w="57150">
              <a:solidFill>
                <a:schemeClr val="accent5"/>
              </a:solidFill>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7819317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76BC278-3A9A-4241-1DE5-469D2AB5E36B}"/>
              </a:ext>
            </a:extLst>
          </p:cNvPr>
          <p:cNvSpPr>
            <a:spLocks noGrp="1"/>
          </p:cNvSpPr>
          <p:nvPr>
            <p:ph type="title"/>
          </p:nvPr>
        </p:nvSpPr>
        <p:spPr>
          <a:xfrm>
            <a:off x="838200" y="1115367"/>
            <a:ext cx="10515600" cy="575321"/>
          </a:xfrm>
          <a:prstGeom prst="rect">
            <a:avLst/>
          </a:prstGeom>
        </p:spPr>
        <p:txBody>
          <a:bodyPr vert="horz" lIns="91440" tIns="45720" rIns="91440" bIns="45720" rtlCol="0" anchor="t">
            <a:noAutofit/>
          </a:bodyPr>
          <a:lstStyle/>
          <a:p>
            <a:r>
              <a:rPr lang="en-US"/>
              <a:t>Click to edit Master title style</a:t>
            </a:r>
            <a:endParaRPr lang="en-PK"/>
          </a:p>
        </p:txBody>
      </p:sp>
      <p:sp>
        <p:nvSpPr>
          <p:cNvPr id="3" name="Text Placeholder 2">
            <a:extLst>
              <a:ext uri="{FF2B5EF4-FFF2-40B4-BE49-F238E27FC236}">
                <a16:creationId xmlns:a16="http://schemas.microsoft.com/office/drawing/2014/main" id="{138A5E58-5605-E2B6-AEBE-7EF159AAD7E2}"/>
              </a:ext>
            </a:extLst>
          </p:cNvPr>
          <p:cNvSpPr>
            <a:spLocks noGrp="1"/>
          </p:cNvSpPr>
          <p:nvPr>
            <p:ph type="body" idx="1"/>
          </p:nvPr>
        </p:nvSpPr>
        <p:spPr>
          <a:xfrm>
            <a:off x="838200" y="1825625"/>
            <a:ext cx="10515600" cy="4351338"/>
          </a:xfrm>
          <a:prstGeom prst="rect">
            <a:avLst/>
          </a:prstGeom>
        </p:spPr>
        <p:txBody>
          <a:bodyPr vert="horz" lIns="91440" tIns="45720" rIns="91440" bIns="45720" rtlCol="0">
            <a:no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en-PK"/>
          </a:p>
        </p:txBody>
      </p:sp>
      <p:sp>
        <p:nvSpPr>
          <p:cNvPr id="4" name="Date Placeholder 3">
            <a:extLst>
              <a:ext uri="{FF2B5EF4-FFF2-40B4-BE49-F238E27FC236}">
                <a16:creationId xmlns:a16="http://schemas.microsoft.com/office/drawing/2014/main" id="{B221D507-72FD-CB53-B342-C69D562AFDC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noAutofit/>
          </a:bodyPr>
          <a:lstStyle>
            <a:lvl1pPr algn="l">
              <a:defRPr sz="1200">
                <a:solidFill>
                  <a:schemeClr val="tx1">
                    <a:tint val="75000"/>
                  </a:schemeClr>
                </a:solidFill>
              </a:defRPr>
            </a:lvl1pPr>
          </a:lstStyle>
          <a:p>
            <a:endParaRPr lang="en-US" noProof="0"/>
          </a:p>
        </p:txBody>
      </p:sp>
      <p:sp>
        <p:nvSpPr>
          <p:cNvPr id="5" name="Footer Placeholder 4">
            <a:extLst>
              <a:ext uri="{FF2B5EF4-FFF2-40B4-BE49-F238E27FC236}">
                <a16:creationId xmlns:a16="http://schemas.microsoft.com/office/drawing/2014/main" id="{01A3E9A7-861F-C5C4-DD4E-37AC66D867ED}"/>
              </a:ext>
            </a:extLst>
          </p:cNvPr>
          <p:cNvSpPr>
            <a:spLocks noGrp="1"/>
          </p:cNvSpPr>
          <p:nvPr>
            <p:ph type="ftr" sz="quarter" idx="3"/>
          </p:nvPr>
        </p:nvSpPr>
        <p:spPr>
          <a:xfrm>
            <a:off x="411480" y="301752"/>
            <a:ext cx="1828800" cy="274320"/>
          </a:xfrm>
          <a:prstGeom prst="rect">
            <a:avLst/>
          </a:prstGeom>
        </p:spPr>
        <p:txBody>
          <a:bodyPr vert="horz" lIns="91440" tIns="45720" rIns="91440" bIns="45720" rtlCol="0" anchor="ctr">
            <a:noAutofit/>
          </a:bodyPr>
          <a:lstStyle>
            <a:lvl1pPr algn="l">
              <a:defRPr sz="1200">
                <a:solidFill>
                  <a:schemeClr val="tx2"/>
                </a:solidFill>
              </a:defRPr>
            </a:lvl1pPr>
          </a:lstStyle>
          <a:p>
            <a:r>
              <a:rPr lang="en-US" dirty="0"/>
              <a:t>Presentation title</a:t>
            </a:r>
            <a:endParaRPr lang="en-PK" dirty="0"/>
          </a:p>
        </p:txBody>
      </p:sp>
      <p:sp>
        <p:nvSpPr>
          <p:cNvPr id="6" name="Slide Number Placeholder 5">
            <a:extLst>
              <a:ext uri="{FF2B5EF4-FFF2-40B4-BE49-F238E27FC236}">
                <a16:creationId xmlns:a16="http://schemas.microsoft.com/office/drawing/2014/main" id="{5877A1DC-56B8-6C78-5020-E45478D099C6}"/>
              </a:ext>
            </a:extLst>
          </p:cNvPr>
          <p:cNvSpPr>
            <a:spLocks noGrp="1"/>
          </p:cNvSpPr>
          <p:nvPr>
            <p:ph type="sldNum" sz="quarter" idx="4"/>
          </p:nvPr>
        </p:nvSpPr>
        <p:spPr>
          <a:xfrm>
            <a:off x="10122408" y="301752"/>
            <a:ext cx="1673352" cy="274320"/>
          </a:xfrm>
          <a:prstGeom prst="rect">
            <a:avLst/>
          </a:prstGeom>
        </p:spPr>
        <p:txBody>
          <a:bodyPr vert="horz" lIns="91440" tIns="45720" rIns="91440" bIns="45720" rtlCol="0" anchor="ctr">
            <a:noAutofit/>
          </a:bodyPr>
          <a:lstStyle>
            <a:lvl1pPr algn="r">
              <a:defRPr sz="1200">
                <a:solidFill>
                  <a:schemeClr val="tx2"/>
                </a:solidFill>
              </a:defRPr>
            </a:lvl1pPr>
          </a:lstStyle>
          <a:p>
            <a:fld id="{5BFCF61C-3B18-4C03-8326-CC3B32D710C9}" type="slidenum">
              <a:rPr lang="en-US" noProof="0" smtClean="0"/>
              <a:pPr/>
              <a:t>‹#›</a:t>
            </a:fld>
            <a:endParaRPr lang="en-US" noProof="0"/>
          </a:p>
        </p:txBody>
      </p:sp>
    </p:spTree>
    <p:extLst>
      <p:ext uri="{BB962C8B-B14F-4D97-AF65-F5344CB8AC3E}">
        <p14:creationId xmlns:p14="http://schemas.microsoft.com/office/powerpoint/2010/main" val="135068052"/>
      </p:ext>
    </p:extLst>
  </p:cSld>
  <p:clrMap bg1="lt1" tx1="dk1" bg2="lt2" tx2="dk2" accent1="accent1" accent2="accent2" accent3="accent3" accent4="accent4" accent5="accent5" accent6="accent6" hlink="hlink" folHlink="folHlink"/>
  <p:sldLayoutIdLst>
    <p:sldLayoutId id="2147483649" r:id="rId1"/>
    <p:sldLayoutId id="2147483659" r:id="rId2"/>
    <p:sldLayoutId id="2147483651" r:id="rId3"/>
    <p:sldLayoutId id="2147483660" r:id="rId4"/>
    <p:sldLayoutId id="2147483661" r:id="rId5"/>
    <p:sldLayoutId id="2147483665" r:id="rId6"/>
    <p:sldLayoutId id="2147483662" r:id="rId7"/>
    <p:sldLayoutId id="2147483664" r:id="rId8"/>
    <p:sldLayoutId id="2147483663" r:id="rId9"/>
    <p:sldLayoutId id="2147483652" r:id="rId10"/>
    <p:sldLayoutId id="2147483666" r:id="rId11"/>
    <p:sldLayoutId id="2147483658" r:id="rId12"/>
    <p:sldLayoutId id="2147483654" r:id="rId13"/>
    <p:sldLayoutId id="2147483655" r:id="rId14"/>
    <p:sldLayoutId id="2147483656" r:id="rId15"/>
    <p:sldLayoutId id="2147483657" r:id="rId16"/>
  </p:sldLayoutIdLst>
  <p:hf hdr="0" dt="0"/>
  <p:txStyles>
    <p:titleStyle>
      <a:lvl1pPr algn="l" defTabSz="914400" rtl="0" eaLnBrk="1" latinLnBrk="0" hangingPunct="1">
        <a:lnSpc>
          <a:spcPct val="80000"/>
        </a:lnSpc>
        <a:spcBef>
          <a:spcPct val="0"/>
        </a:spcBef>
        <a:buNone/>
        <a:defRPr sz="4400" kern="1200" cap="all" baseline="0">
          <a:solidFill>
            <a:schemeClr val="tx2"/>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2"/>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2"/>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2"/>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PK"/>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6.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 Id="rId9" Type="http://schemas.openxmlformats.org/officeDocument/2006/relationships/image" Target="../media/image8.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0.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2"/>
        </a:solidFill>
        <a:effectLst/>
      </p:bgPr>
    </p:bg>
    <p:spTree>
      <p:nvGrpSpPr>
        <p:cNvPr id="1" name=""/>
        <p:cNvGrpSpPr/>
        <p:nvPr/>
      </p:nvGrpSpPr>
      <p:grpSpPr>
        <a:xfrm>
          <a:off x="0" y="0"/>
          <a:ext cx="0" cy="0"/>
          <a:chOff x="0" y="0"/>
          <a:chExt cx="0" cy="0"/>
        </a:xfrm>
      </p:grpSpPr>
      <p:sp>
        <p:nvSpPr>
          <p:cNvPr id="24" name="Title 23">
            <a:extLst>
              <a:ext uri="{FF2B5EF4-FFF2-40B4-BE49-F238E27FC236}">
                <a16:creationId xmlns:a16="http://schemas.microsoft.com/office/drawing/2014/main" id="{04B07C7A-8E1D-7BF7-31C8-5C68C6D2F9CF}"/>
              </a:ext>
            </a:extLst>
          </p:cNvPr>
          <p:cNvSpPr>
            <a:spLocks noGrp="1"/>
          </p:cNvSpPr>
          <p:nvPr>
            <p:ph type="ctrTitle"/>
          </p:nvPr>
        </p:nvSpPr>
        <p:spPr/>
        <p:txBody>
          <a:bodyPr>
            <a:normAutofit fontScale="90000"/>
          </a:bodyPr>
          <a:lstStyle/>
          <a:p>
            <a:pPr>
              <a:lnSpc>
                <a:spcPct val="100000"/>
              </a:lnSpc>
            </a:pPr>
            <a:r>
              <a:rPr lang="en-US" dirty="0"/>
              <a:t>Automated Garage DOOR</a:t>
            </a:r>
          </a:p>
        </p:txBody>
      </p:sp>
    </p:spTree>
    <p:extLst>
      <p:ext uri="{BB962C8B-B14F-4D97-AF65-F5344CB8AC3E}">
        <p14:creationId xmlns:p14="http://schemas.microsoft.com/office/powerpoint/2010/main" val="28631039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A279A0-EBF7-BA6F-CA50-B24EA465010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FC03219-B4EA-4848-27F1-0C961363C44E}"/>
              </a:ext>
            </a:extLst>
          </p:cNvPr>
          <p:cNvSpPr>
            <a:spLocks noGrp="1"/>
          </p:cNvSpPr>
          <p:nvPr>
            <p:ph type="title"/>
          </p:nvPr>
        </p:nvSpPr>
        <p:spPr>
          <a:xfrm>
            <a:off x="712089" y="1464221"/>
            <a:ext cx="11083671" cy="575321"/>
          </a:xfrm>
        </p:spPr>
        <p:txBody>
          <a:bodyPr/>
          <a:lstStyle/>
          <a:p>
            <a:r>
              <a:rPr lang="en-US" dirty="0"/>
              <a:t>PROJECT SHEMATIC AND LAYOUT</a:t>
            </a:r>
          </a:p>
        </p:txBody>
      </p:sp>
      <p:sp>
        <p:nvSpPr>
          <p:cNvPr id="13" name="Slide Number Placeholder 12">
            <a:extLst>
              <a:ext uri="{FF2B5EF4-FFF2-40B4-BE49-F238E27FC236}">
                <a16:creationId xmlns:a16="http://schemas.microsoft.com/office/drawing/2014/main" id="{AE2E1217-61A9-C919-6D20-B3F02E5FBDB8}"/>
              </a:ext>
            </a:extLst>
          </p:cNvPr>
          <p:cNvSpPr>
            <a:spLocks noGrp="1"/>
          </p:cNvSpPr>
          <p:nvPr>
            <p:ph type="sldNum" sz="quarter" idx="12"/>
          </p:nvPr>
        </p:nvSpPr>
        <p:spPr/>
        <p:txBody>
          <a:bodyPr/>
          <a:lstStyle/>
          <a:p>
            <a:fld id="{5BFCF61C-3B18-4C03-8326-CC3B32D710C9}" type="slidenum">
              <a:rPr lang="en-US" smtClean="0"/>
              <a:pPr/>
              <a:t>10</a:t>
            </a:fld>
            <a:endParaRPr lang="en-US"/>
          </a:p>
        </p:txBody>
      </p:sp>
      <p:pic>
        <p:nvPicPr>
          <p:cNvPr id="10" name="Picture 9">
            <a:extLst>
              <a:ext uri="{FF2B5EF4-FFF2-40B4-BE49-F238E27FC236}">
                <a16:creationId xmlns:a16="http://schemas.microsoft.com/office/drawing/2014/main" id="{452EA9CD-A194-A45C-CE41-5DE581FC719A}"/>
              </a:ext>
            </a:extLst>
          </p:cNvPr>
          <p:cNvPicPr>
            <a:picLocks noChangeAspect="1"/>
          </p:cNvPicPr>
          <p:nvPr/>
        </p:nvPicPr>
        <p:blipFill>
          <a:blip r:embed="rId2"/>
          <a:srcRect/>
          <a:stretch/>
        </p:blipFill>
        <p:spPr>
          <a:xfrm>
            <a:off x="1352550" y="2765840"/>
            <a:ext cx="9267825" cy="3086100"/>
          </a:xfrm>
          <a:prstGeom prst="rect">
            <a:avLst/>
          </a:prstGeom>
        </p:spPr>
      </p:pic>
    </p:spTree>
    <p:extLst>
      <p:ext uri="{BB962C8B-B14F-4D97-AF65-F5344CB8AC3E}">
        <p14:creationId xmlns:p14="http://schemas.microsoft.com/office/powerpoint/2010/main" val="400342196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04969E-3323-2162-6D39-1C103A79417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072ACCC-E98C-9F5D-A3C6-0EA6E3EF5F11}"/>
              </a:ext>
            </a:extLst>
          </p:cNvPr>
          <p:cNvSpPr>
            <a:spLocks noGrp="1"/>
          </p:cNvSpPr>
          <p:nvPr>
            <p:ph type="title"/>
          </p:nvPr>
        </p:nvSpPr>
        <p:spPr>
          <a:xfrm>
            <a:off x="133893" y="1160961"/>
            <a:ext cx="3784963" cy="1262525"/>
          </a:xfrm>
        </p:spPr>
        <p:txBody>
          <a:bodyPr/>
          <a:lstStyle/>
          <a:p>
            <a:r>
              <a:rPr lang="en-US" dirty="0"/>
              <a:t>EXPECTED</a:t>
            </a:r>
            <a:br>
              <a:rPr lang="en-US" dirty="0"/>
            </a:br>
            <a:r>
              <a:rPr lang="en-US" dirty="0"/>
              <a:t>RESULTS</a:t>
            </a:r>
          </a:p>
        </p:txBody>
      </p:sp>
      <p:sp>
        <p:nvSpPr>
          <p:cNvPr id="13" name="Slide Number Placeholder 12">
            <a:extLst>
              <a:ext uri="{FF2B5EF4-FFF2-40B4-BE49-F238E27FC236}">
                <a16:creationId xmlns:a16="http://schemas.microsoft.com/office/drawing/2014/main" id="{BF1F150D-21D6-2C33-0C8C-F85F924A5A29}"/>
              </a:ext>
            </a:extLst>
          </p:cNvPr>
          <p:cNvSpPr>
            <a:spLocks noGrp="1"/>
          </p:cNvSpPr>
          <p:nvPr>
            <p:ph type="sldNum" sz="quarter" idx="12"/>
          </p:nvPr>
        </p:nvSpPr>
        <p:spPr/>
        <p:txBody>
          <a:bodyPr/>
          <a:lstStyle/>
          <a:p>
            <a:fld id="{5BFCF61C-3B18-4C03-8326-CC3B32D710C9}" type="slidenum">
              <a:rPr lang="en-US" smtClean="0"/>
              <a:pPr/>
              <a:t>11</a:t>
            </a:fld>
            <a:endParaRPr lang="en-US"/>
          </a:p>
        </p:txBody>
      </p:sp>
      <p:sp>
        <p:nvSpPr>
          <p:cNvPr id="6" name="Text Placeholder 7">
            <a:extLst>
              <a:ext uri="{FF2B5EF4-FFF2-40B4-BE49-F238E27FC236}">
                <a16:creationId xmlns:a16="http://schemas.microsoft.com/office/drawing/2014/main" id="{C211E312-90B1-E8C2-D9CE-9414F6869032}"/>
              </a:ext>
            </a:extLst>
          </p:cNvPr>
          <p:cNvSpPr>
            <a:spLocks noGrp="1"/>
          </p:cNvSpPr>
          <p:nvPr>
            <p:ph type="body" sz="quarter" idx="13"/>
          </p:nvPr>
        </p:nvSpPr>
        <p:spPr>
          <a:xfrm>
            <a:off x="5878287" y="576072"/>
            <a:ext cx="5902234" cy="5980175"/>
          </a:xfrm>
        </p:spPr>
        <p:txBody>
          <a:bodyPr/>
          <a:lstStyle/>
          <a:p>
            <a:pPr marL="457200" indent="-457200">
              <a:buFont typeface="Wingdings" panose="05000000000000000000" pitchFamily="2" charset="2"/>
              <a:buChar char="§"/>
            </a:pPr>
            <a:r>
              <a:rPr lang="en-US" sz="3200" dirty="0"/>
              <a:t>Garage door opens automatically when a vehicle approaches within 5–20 cm.</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LED turns ON while the door is open and OFF when closed.</a:t>
            </a:r>
          </a:p>
          <a:p>
            <a:pPr marL="457200" indent="-457200">
              <a:buFont typeface="Wingdings" panose="05000000000000000000" pitchFamily="2" charset="2"/>
              <a:buChar char="§"/>
            </a:pPr>
            <a:endParaRPr lang="en-US" sz="3200" dirty="0"/>
          </a:p>
          <a:p>
            <a:pPr marL="457200" indent="-457200">
              <a:buFont typeface="Wingdings" panose="05000000000000000000" pitchFamily="2" charset="2"/>
              <a:buChar char="§"/>
            </a:pPr>
            <a:r>
              <a:rPr lang="en-US" sz="3200" dirty="0"/>
              <a:t>Distance readings are  displayed on the Serial Monitor in cm and m.</a:t>
            </a:r>
          </a:p>
        </p:txBody>
      </p:sp>
    </p:spTree>
    <p:extLst>
      <p:ext uri="{BB962C8B-B14F-4D97-AF65-F5344CB8AC3E}">
        <p14:creationId xmlns:p14="http://schemas.microsoft.com/office/powerpoint/2010/main" val="26615140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8E5A97-D6D3-4569-CEB3-F639EA59B17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4E6725-1406-39AF-5005-C418B5D9BFEE}"/>
              </a:ext>
            </a:extLst>
          </p:cNvPr>
          <p:cNvSpPr>
            <a:spLocks noGrp="1"/>
          </p:cNvSpPr>
          <p:nvPr>
            <p:ph type="title"/>
          </p:nvPr>
        </p:nvSpPr>
        <p:spPr>
          <a:xfrm>
            <a:off x="115964" y="1474725"/>
            <a:ext cx="3784963" cy="918851"/>
          </a:xfrm>
        </p:spPr>
        <p:txBody>
          <a:bodyPr/>
          <a:lstStyle/>
          <a:p>
            <a:r>
              <a:rPr lang="en-US" sz="3600" dirty="0"/>
              <a:t>PROJECT</a:t>
            </a:r>
            <a:br>
              <a:rPr lang="en-US" sz="3600" dirty="0"/>
            </a:br>
            <a:r>
              <a:rPr lang="en-US" sz="3600" dirty="0"/>
              <a:t>SIGNIFICANCE</a:t>
            </a:r>
          </a:p>
        </p:txBody>
      </p:sp>
      <p:sp>
        <p:nvSpPr>
          <p:cNvPr id="13" name="Slide Number Placeholder 12">
            <a:extLst>
              <a:ext uri="{FF2B5EF4-FFF2-40B4-BE49-F238E27FC236}">
                <a16:creationId xmlns:a16="http://schemas.microsoft.com/office/drawing/2014/main" id="{3741377F-714B-4F1D-37FE-AE0A8A305A94}"/>
              </a:ext>
            </a:extLst>
          </p:cNvPr>
          <p:cNvSpPr>
            <a:spLocks noGrp="1"/>
          </p:cNvSpPr>
          <p:nvPr>
            <p:ph type="sldNum" sz="quarter" idx="12"/>
          </p:nvPr>
        </p:nvSpPr>
        <p:spPr/>
        <p:txBody>
          <a:bodyPr/>
          <a:lstStyle/>
          <a:p>
            <a:fld id="{5BFCF61C-3B18-4C03-8326-CC3B32D710C9}" type="slidenum">
              <a:rPr lang="en-US" smtClean="0"/>
              <a:pPr/>
              <a:t>12</a:t>
            </a:fld>
            <a:endParaRPr lang="en-US"/>
          </a:p>
        </p:txBody>
      </p:sp>
      <p:sp>
        <p:nvSpPr>
          <p:cNvPr id="6" name="Text Placeholder 7">
            <a:extLst>
              <a:ext uri="{FF2B5EF4-FFF2-40B4-BE49-F238E27FC236}">
                <a16:creationId xmlns:a16="http://schemas.microsoft.com/office/drawing/2014/main" id="{D76FFD19-AF28-62D0-99FA-0F32832CEC94}"/>
              </a:ext>
            </a:extLst>
          </p:cNvPr>
          <p:cNvSpPr>
            <a:spLocks noGrp="1"/>
          </p:cNvSpPr>
          <p:nvPr>
            <p:ph type="body" sz="quarter" idx="13"/>
          </p:nvPr>
        </p:nvSpPr>
        <p:spPr>
          <a:xfrm>
            <a:off x="5878287" y="576072"/>
            <a:ext cx="5902234" cy="5980175"/>
          </a:xfrm>
        </p:spPr>
        <p:txBody>
          <a:bodyPr/>
          <a:lstStyle/>
          <a:p>
            <a:pPr marL="457200" indent="-457200">
              <a:buFont typeface="Wingdings" panose="05000000000000000000" pitchFamily="2" charset="2"/>
              <a:buChar char="§"/>
            </a:pPr>
            <a:r>
              <a:rPr lang="en-US" sz="3200" dirty="0"/>
              <a:t>Convenience: Hands-free garage access for vehicles.</a:t>
            </a:r>
          </a:p>
          <a:p>
            <a:endParaRPr lang="en-US" sz="3200" dirty="0"/>
          </a:p>
          <a:p>
            <a:pPr marL="457200" indent="-457200">
              <a:buFont typeface="Wingdings" panose="05000000000000000000" pitchFamily="2" charset="2"/>
              <a:buChar char="§"/>
            </a:pPr>
            <a:r>
              <a:rPr lang="en-US" sz="3200" dirty="0"/>
              <a:t>Energy Efficiency: Lights operate only when the garage is in use.</a:t>
            </a:r>
          </a:p>
          <a:p>
            <a:endParaRPr lang="en-US" sz="3200" dirty="0"/>
          </a:p>
          <a:p>
            <a:pPr marL="457200" indent="-457200">
              <a:buFont typeface="Wingdings" panose="05000000000000000000" pitchFamily="2" charset="2"/>
              <a:buChar char="§"/>
            </a:pPr>
            <a:r>
              <a:rPr lang="en-US" sz="3200" dirty="0"/>
              <a:t>Scalability: Can be integrated into broader smart home automation systems.</a:t>
            </a:r>
          </a:p>
        </p:txBody>
      </p:sp>
    </p:spTree>
    <p:extLst>
      <p:ext uri="{BB962C8B-B14F-4D97-AF65-F5344CB8AC3E}">
        <p14:creationId xmlns:p14="http://schemas.microsoft.com/office/powerpoint/2010/main" val="28180446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AAAF7F-BE94-4DDB-05C5-14A3BEEFEFC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C95D43C-F47F-9339-0159-0E0FE4F97F5A}"/>
              </a:ext>
            </a:extLst>
          </p:cNvPr>
          <p:cNvSpPr>
            <a:spLocks noGrp="1"/>
          </p:cNvSpPr>
          <p:nvPr>
            <p:ph type="title"/>
          </p:nvPr>
        </p:nvSpPr>
        <p:spPr>
          <a:xfrm>
            <a:off x="115964" y="1474725"/>
            <a:ext cx="3784963" cy="918851"/>
          </a:xfrm>
        </p:spPr>
        <p:txBody>
          <a:bodyPr/>
          <a:lstStyle/>
          <a:p>
            <a:r>
              <a:rPr lang="en-US" sz="3600" dirty="0"/>
              <a:t>Future Works</a:t>
            </a:r>
          </a:p>
        </p:txBody>
      </p:sp>
      <p:sp>
        <p:nvSpPr>
          <p:cNvPr id="13" name="Slide Number Placeholder 12">
            <a:extLst>
              <a:ext uri="{FF2B5EF4-FFF2-40B4-BE49-F238E27FC236}">
                <a16:creationId xmlns:a16="http://schemas.microsoft.com/office/drawing/2014/main" id="{0D86304E-A606-D346-0FD5-7FFBE91D5D14}"/>
              </a:ext>
            </a:extLst>
          </p:cNvPr>
          <p:cNvSpPr>
            <a:spLocks noGrp="1"/>
          </p:cNvSpPr>
          <p:nvPr>
            <p:ph type="sldNum" sz="quarter" idx="12"/>
          </p:nvPr>
        </p:nvSpPr>
        <p:spPr/>
        <p:txBody>
          <a:bodyPr/>
          <a:lstStyle/>
          <a:p>
            <a:fld id="{5BFCF61C-3B18-4C03-8326-CC3B32D710C9}" type="slidenum">
              <a:rPr lang="en-US" smtClean="0"/>
              <a:pPr/>
              <a:t>13</a:t>
            </a:fld>
            <a:endParaRPr lang="en-US"/>
          </a:p>
        </p:txBody>
      </p:sp>
      <p:sp>
        <p:nvSpPr>
          <p:cNvPr id="6" name="Text Placeholder 7">
            <a:extLst>
              <a:ext uri="{FF2B5EF4-FFF2-40B4-BE49-F238E27FC236}">
                <a16:creationId xmlns:a16="http://schemas.microsoft.com/office/drawing/2014/main" id="{A69DF3E9-070E-9523-B30B-E7C9D7295577}"/>
              </a:ext>
            </a:extLst>
          </p:cNvPr>
          <p:cNvSpPr>
            <a:spLocks noGrp="1"/>
          </p:cNvSpPr>
          <p:nvPr>
            <p:ph type="body" sz="quarter" idx="13"/>
          </p:nvPr>
        </p:nvSpPr>
        <p:spPr>
          <a:xfrm>
            <a:off x="5878287" y="576072"/>
            <a:ext cx="5902234" cy="5980175"/>
          </a:xfrm>
        </p:spPr>
        <p:txBody>
          <a:bodyPr/>
          <a:lstStyle/>
          <a:p>
            <a:pPr marL="457200" indent="-457200">
              <a:buFont typeface="Wingdings" panose="05000000000000000000" pitchFamily="2" charset="2"/>
              <a:buChar char="§"/>
            </a:pPr>
            <a:r>
              <a:rPr lang="en-US" sz="3200" dirty="0"/>
              <a:t>The sensor should be able to trigger (open the door) when in range and trigger to close when out of range</a:t>
            </a:r>
          </a:p>
          <a:p>
            <a:endParaRPr lang="en-US" sz="3200" dirty="0"/>
          </a:p>
          <a:p>
            <a:pPr marL="457200" indent="-457200">
              <a:buFont typeface="Wingdings" panose="05000000000000000000" pitchFamily="2" charset="2"/>
              <a:buChar char="§"/>
            </a:pPr>
            <a:r>
              <a:rPr lang="en-US" sz="3200" dirty="0"/>
              <a:t>The servo motor movement is not still smooth enough</a:t>
            </a:r>
          </a:p>
        </p:txBody>
      </p:sp>
    </p:spTree>
    <p:extLst>
      <p:ext uri="{BB962C8B-B14F-4D97-AF65-F5344CB8AC3E}">
        <p14:creationId xmlns:p14="http://schemas.microsoft.com/office/powerpoint/2010/main" val="32994425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52E563-D2B2-A0AD-3574-E8C8FDCE3DAC}"/>
              </a:ext>
            </a:extLst>
          </p:cNvPr>
          <p:cNvSpPr>
            <a:spLocks noGrp="1"/>
          </p:cNvSpPr>
          <p:nvPr>
            <p:ph type="title"/>
          </p:nvPr>
        </p:nvSpPr>
        <p:spPr>
          <a:xfrm>
            <a:off x="6348548" y="3429000"/>
            <a:ext cx="4846320" cy="914400"/>
          </a:xfrm>
        </p:spPr>
        <p:txBody>
          <a:bodyPr/>
          <a:lstStyle/>
          <a:p>
            <a:r>
              <a:rPr lang="en-US" dirty="0"/>
              <a:t>CONCLUSION</a:t>
            </a:r>
          </a:p>
        </p:txBody>
      </p:sp>
      <p:sp>
        <p:nvSpPr>
          <p:cNvPr id="14" name="Slide Number Placeholder 13">
            <a:extLst>
              <a:ext uri="{FF2B5EF4-FFF2-40B4-BE49-F238E27FC236}">
                <a16:creationId xmlns:a16="http://schemas.microsoft.com/office/drawing/2014/main" id="{CB66A1BD-2500-AB18-9DCA-0585F33C2410}"/>
              </a:ext>
            </a:extLst>
          </p:cNvPr>
          <p:cNvSpPr>
            <a:spLocks noGrp="1"/>
          </p:cNvSpPr>
          <p:nvPr>
            <p:ph type="sldNum" sz="quarter" idx="12"/>
          </p:nvPr>
        </p:nvSpPr>
        <p:spPr/>
        <p:txBody>
          <a:bodyPr/>
          <a:lstStyle/>
          <a:p>
            <a:fld id="{5BFCF61C-3B18-4C03-8326-CC3B32D710C9}" type="slidenum">
              <a:rPr lang="en-US" smtClean="0"/>
              <a:pPr/>
              <a:t>14</a:t>
            </a:fld>
            <a:endParaRPr lang="en-US"/>
          </a:p>
        </p:txBody>
      </p:sp>
      <p:sp>
        <p:nvSpPr>
          <p:cNvPr id="5" name="Text Placeholder 4">
            <a:extLst>
              <a:ext uri="{FF2B5EF4-FFF2-40B4-BE49-F238E27FC236}">
                <a16:creationId xmlns:a16="http://schemas.microsoft.com/office/drawing/2014/main" id="{188C022D-BCBF-BB0A-9A24-EB3F5016B0B2}"/>
              </a:ext>
            </a:extLst>
          </p:cNvPr>
          <p:cNvSpPr>
            <a:spLocks noGrp="1"/>
          </p:cNvSpPr>
          <p:nvPr>
            <p:ph type="body" sz="quarter" idx="13"/>
          </p:nvPr>
        </p:nvSpPr>
        <p:spPr>
          <a:xfrm>
            <a:off x="393191" y="1234440"/>
            <a:ext cx="5450261" cy="5303520"/>
          </a:xfrm>
        </p:spPr>
        <p:txBody>
          <a:bodyPr/>
          <a:lstStyle/>
          <a:p>
            <a:r>
              <a:rPr lang="en-US" dirty="0"/>
              <a:t>The Smart Garage Door and Lighting Control System successfully demonstrates how low-cost, Arduino-based automation can enhance convenience and efficiency in everyday life. The integration of ultrasonic sensors, servo motors, and LEDs provides a reliable and scalable prototype suitable for real-world smart home applications.</a:t>
            </a:r>
            <a:endParaRPr lang="en-GH" dirty="0"/>
          </a:p>
        </p:txBody>
      </p:sp>
    </p:spTree>
    <p:extLst>
      <p:ext uri="{BB962C8B-B14F-4D97-AF65-F5344CB8AC3E}">
        <p14:creationId xmlns:p14="http://schemas.microsoft.com/office/powerpoint/2010/main" val="7384849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464AE1-C6FD-2EFB-79A7-7C9A6C853EF8}"/>
              </a:ext>
            </a:extLst>
          </p:cNvPr>
          <p:cNvSpPr>
            <a:spLocks noGrp="1"/>
          </p:cNvSpPr>
          <p:nvPr>
            <p:ph type="title"/>
          </p:nvPr>
        </p:nvSpPr>
        <p:spPr>
          <a:xfrm>
            <a:off x="428135" y="2531872"/>
            <a:ext cx="8637814" cy="1702816"/>
          </a:xfrm>
        </p:spPr>
        <p:txBody>
          <a:bodyPr/>
          <a:lstStyle/>
          <a:p>
            <a:r>
              <a:rPr lang="en-US" dirty="0"/>
              <a:t>Thank You</a:t>
            </a:r>
          </a:p>
        </p:txBody>
      </p:sp>
    </p:spTree>
    <p:extLst>
      <p:ext uri="{BB962C8B-B14F-4D97-AF65-F5344CB8AC3E}">
        <p14:creationId xmlns:p14="http://schemas.microsoft.com/office/powerpoint/2010/main" val="2262363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9103A-7E0F-A503-491C-874CA2A16BC0}"/>
              </a:ext>
            </a:extLst>
          </p:cNvPr>
          <p:cNvSpPr>
            <a:spLocks noGrp="1"/>
          </p:cNvSpPr>
          <p:nvPr>
            <p:ph type="title"/>
          </p:nvPr>
        </p:nvSpPr>
        <p:spPr/>
        <p:txBody>
          <a:bodyPr/>
          <a:lstStyle/>
          <a:p>
            <a:r>
              <a:rPr lang="en-US" dirty="0"/>
              <a:t>PROJECT SUMMARY</a:t>
            </a:r>
          </a:p>
        </p:txBody>
      </p:sp>
      <p:sp>
        <p:nvSpPr>
          <p:cNvPr id="4" name="Slide Number Placeholder 3">
            <a:extLst>
              <a:ext uri="{FF2B5EF4-FFF2-40B4-BE49-F238E27FC236}">
                <a16:creationId xmlns:a16="http://schemas.microsoft.com/office/drawing/2014/main" id="{C0B85CC1-CC9E-26A5-C05A-E64ABEDD931D}"/>
              </a:ext>
            </a:extLst>
          </p:cNvPr>
          <p:cNvSpPr>
            <a:spLocks noGrp="1"/>
          </p:cNvSpPr>
          <p:nvPr>
            <p:ph type="sldNum" sz="quarter" idx="12"/>
          </p:nvPr>
        </p:nvSpPr>
        <p:spPr/>
        <p:txBody>
          <a:bodyPr/>
          <a:lstStyle/>
          <a:p>
            <a:fld id="{5BFCF61C-3B18-4C03-8326-CC3B32D710C9}" type="slidenum">
              <a:rPr lang="en-US" smtClean="0"/>
              <a:pPr/>
              <a:t>2</a:t>
            </a:fld>
            <a:endParaRPr lang="en-US"/>
          </a:p>
        </p:txBody>
      </p:sp>
      <p:sp>
        <p:nvSpPr>
          <p:cNvPr id="5" name="Content Placeholder 4">
            <a:extLst>
              <a:ext uri="{FF2B5EF4-FFF2-40B4-BE49-F238E27FC236}">
                <a16:creationId xmlns:a16="http://schemas.microsoft.com/office/drawing/2014/main" id="{DA7A49E4-DCE3-62DE-B6D1-539EBFFFE689}"/>
              </a:ext>
            </a:extLst>
          </p:cNvPr>
          <p:cNvSpPr>
            <a:spLocks noGrp="1"/>
          </p:cNvSpPr>
          <p:nvPr>
            <p:ph idx="1"/>
          </p:nvPr>
        </p:nvSpPr>
        <p:spPr>
          <a:xfrm>
            <a:off x="2322576" y="2953512"/>
            <a:ext cx="7470648" cy="3708545"/>
          </a:xfrm>
        </p:spPr>
        <p:txBody>
          <a:bodyPr/>
          <a:lstStyle/>
          <a:p>
            <a:pPr marL="342900" indent="-342900">
              <a:buFont typeface="Wingdings" panose="05000000000000000000" pitchFamily="2" charset="2"/>
              <a:buChar char="q"/>
            </a:pPr>
            <a:r>
              <a:rPr lang="en-US" dirty="0"/>
              <a:t>OBJECTIVES</a:t>
            </a:r>
          </a:p>
          <a:p>
            <a:pPr marL="342900" indent="-342900">
              <a:buFont typeface="Wingdings" panose="05000000000000000000" pitchFamily="2" charset="2"/>
              <a:buChar char="q"/>
            </a:pPr>
            <a:r>
              <a:rPr lang="en-US" dirty="0"/>
              <a:t>COMPONETS &amp; MATERIALS</a:t>
            </a:r>
          </a:p>
          <a:p>
            <a:pPr marL="342900" indent="-342900">
              <a:buFont typeface="Wingdings" panose="05000000000000000000" pitchFamily="2" charset="2"/>
              <a:buChar char="q"/>
            </a:pPr>
            <a:r>
              <a:rPr lang="en-US" dirty="0"/>
              <a:t>SYSTEM DESIGN METHODOLOGY</a:t>
            </a:r>
          </a:p>
          <a:p>
            <a:pPr marL="342900" indent="-342900">
              <a:buFont typeface="Wingdings" panose="05000000000000000000" pitchFamily="2" charset="2"/>
              <a:buChar char="q"/>
            </a:pPr>
            <a:r>
              <a:rPr lang="en-US" dirty="0"/>
              <a:t>SOURCE CODE</a:t>
            </a:r>
          </a:p>
          <a:p>
            <a:pPr marL="342900" indent="-342900">
              <a:buFont typeface="Wingdings" panose="05000000000000000000" pitchFamily="2" charset="2"/>
              <a:buChar char="q"/>
            </a:pPr>
            <a:r>
              <a:rPr lang="en-US" dirty="0"/>
              <a:t>EXPECTED RESULTS</a:t>
            </a:r>
          </a:p>
          <a:p>
            <a:pPr marL="342900" indent="-342900">
              <a:buFont typeface="Wingdings" panose="05000000000000000000" pitchFamily="2" charset="2"/>
              <a:buChar char="q"/>
            </a:pPr>
            <a:r>
              <a:rPr lang="en-US" dirty="0"/>
              <a:t>PROJECT SIGNIFICANCE</a:t>
            </a:r>
          </a:p>
          <a:p>
            <a:pPr marL="342900" indent="-342900">
              <a:buFont typeface="Wingdings" panose="05000000000000000000" pitchFamily="2" charset="2"/>
              <a:buChar char="q"/>
            </a:pPr>
            <a:r>
              <a:rPr lang="en-US" dirty="0"/>
              <a:t>CONCLUSION</a:t>
            </a:r>
          </a:p>
        </p:txBody>
      </p:sp>
    </p:spTree>
    <p:extLst>
      <p:ext uri="{BB962C8B-B14F-4D97-AF65-F5344CB8AC3E}">
        <p14:creationId xmlns:p14="http://schemas.microsoft.com/office/powerpoint/2010/main" val="35517934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8BDE3D-CB39-03D2-545F-5283024761BD}"/>
              </a:ext>
            </a:extLst>
          </p:cNvPr>
          <p:cNvSpPr>
            <a:spLocks noGrp="1"/>
          </p:cNvSpPr>
          <p:nvPr>
            <p:ph type="title"/>
          </p:nvPr>
        </p:nvSpPr>
        <p:spPr/>
        <p:txBody>
          <a:bodyPr/>
          <a:lstStyle/>
          <a:p>
            <a:r>
              <a:rPr lang="en-US" dirty="0"/>
              <a:t>INTRODUCTION</a:t>
            </a:r>
          </a:p>
        </p:txBody>
      </p:sp>
      <p:sp>
        <p:nvSpPr>
          <p:cNvPr id="13" name="Slide Number Placeholder 12">
            <a:extLst>
              <a:ext uri="{FF2B5EF4-FFF2-40B4-BE49-F238E27FC236}">
                <a16:creationId xmlns:a16="http://schemas.microsoft.com/office/drawing/2014/main" id="{941D71DF-7225-6C66-9D2B-FAACEFF20849}"/>
              </a:ext>
            </a:extLst>
          </p:cNvPr>
          <p:cNvSpPr>
            <a:spLocks noGrp="1"/>
          </p:cNvSpPr>
          <p:nvPr>
            <p:ph type="sldNum" sz="quarter" idx="12"/>
          </p:nvPr>
        </p:nvSpPr>
        <p:spPr/>
        <p:txBody>
          <a:bodyPr/>
          <a:lstStyle/>
          <a:p>
            <a:fld id="{5BFCF61C-3B18-4C03-8326-CC3B32D710C9}" type="slidenum">
              <a:rPr lang="en-US" smtClean="0"/>
              <a:pPr/>
              <a:t>3</a:t>
            </a:fld>
            <a:endParaRPr lang="en-US"/>
          </a:p>
        </p:txBody>
      </p:sp>
      <p:sp>
        <p:nvSpPr>
          <p:cNvPr id="17" name="TextBox 16">
            <a:extLst>
              <a:ext uri="{FF2B5EF4-FFF2-40B4-BE49-F238E27FC236}">
                <a16:creationId xmlns:a16="http://schemas.microsoft.com/office/drawing/2014/main" id="{D4CA5285-E7FC-D309-DF1A-8ED65FF41FF7}"/>
              </a:ext>
            </a:extLst>
          </p:cNvPr>
          <p:cNvSpPr txBox="1"/>
          <p:nvPr/>
        </p:nvSpPr>
        <p:spPr>
          <a:xfrm>
            <a:off x="603504" y="2906486"/>
            <a:ext cx="11192256" cy="2677656"/>
          </a:xfrm>
          <a:prstGeom prst="rect">
            <a:avLst/>
          </a:prstGeom>
          <a:noFill/>
        </p:spPr>
        <p:txBody>
          <a:bodyPr wrap="square" rtlCol="0">
            <a:spAutoFit/>
          </a:bodyPr>
          <a:lstStyle/>
          <a:p>
            <a:r>
              <a:rPr lang="en-US" sz="2800" dirty="0">
                <a:latin typeface="Cambria Math" panose="02040503050406030204" pitchFamily="18" charset="0"/>
                <a:ea typeface="Cambria Math" panose="02040503050406030204" pitchFamily="18" charset="0"/>
              </a:rPr>
              <a:t>This project implements an Arduino-based automated garage system that utilizes an ultrasonic sensor to detect a vehicle’s presence, a servo motor to open/close the garage door, and an LED for automated lighting control. The system provides convenience, reduces manual effort, and ensures efficient use of electrical energy by activating lights only when required. </a:t>
            </a:r>
            <a:endParaRPr lang="en-GH"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397919406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3393CE-9363-72CB-FD40-73A65C0DCC57}"/>
              </a:ext>
            </a:extLst>
          </p:cNvPr>
          <p:cNvSpPr>
            <a:spLocks noGrp="1"/>
          </p:cNvSpPr>
          <p:nvPr>
            <p:ph type="title"/>
          </p:nvPr>
        </p:nvSpPr>
        <p:spPr>
          <a:xfrm>
            <a:off x="411480" y="2083979"/>
            <a:ext cx="4846320" cy="772668"/>
          </a:xfrm>
        </p:spPr>
        <p:txBody>
          <a:bodyPr/>
          <a:lstStyle/>
          <a:p>
            <a:r>
              <a:rPr lang="en-US" dirty="0"/>
              <a:t>OBJECTIVES</a:t>
            </a:r>
          </a:p>
        </p:txBody>
      </p:sp>
      <p:sp>
        <p:nvSpPr>
          <p:cNvPr id="13" name="Slide Number Placeholder 12">
            <a:extLst>
              <a:ext uri="{FF2B5EF4-FFF2-40B4-BE49-F238E27FC236}">
                <a16:creationId xmlns:a16="http://schemas.microsoft.com/office/drawing/2014/main" id="{CB0BAE21-4E4A-BE6E-EE84-D535446B94CD}"/>
              </a:ext>
            </a:extLst>
          </p:cNvPr>
          <p:cNvSpPr>
            <a:spLocks noGrp="1"/>
          </p:cNvSpPr>
          <p:nvPr>
            <p:ph type="sldNum" sz="quarter" idx="12"/>
          </p:nvPr>
        </p:nvSpPr>
        <p:spPr/>
        <p:txBody>
          <a:bodyPr/>
          <a:lstStyle/>
          <a:p>
            <a:fld id="{5BFCF61C-3B18-4C03-8326-CC3B32D710C9}" type="slidenum">
              <a:rPr lang="en-US" smtClean="0"/>
              <a:pPr/>
              <a:t>4</a:t>
            </a:fld>
            <a:endParaRPr lang="en-US"/>
          </a:p>
        </p:txBody>
      </p:sp>
      <p:sp>
        <p:nvSpPr>
          <p:cNvPr id="15" name="Text Placeholder 14">
            <a:extLst>
              <a:ext uri="{FF2B5EF4-FFF2-40B4-BE49-F238E27FC236}">
                <a16:creationId xmlns:a16="http://schemas.microsoft.com/office/drawing/2014/main" id="{E9B1E291-2278-5EBF-9D96-583264026E6C}"/>
              </a:ext>
            </a:extLst>
          </p:cNvPr>
          <p:cNvSpPr>
            <a:spLocks noGrp="1"/>
          </p:cNvSpPr>
          <p:nvPr>
            <p:ph type="body" sz="quarter" idx="16"/>
          </p:nvPr>
        </p:nvSpPr>
        <p:spPr>
          <a:xfrm>
            <a:off x="4751614" y="576072"/>
            <a:ext cx="6727372" cy="5980176"/>
          </a:xfrm>
        </p:spPr>
        <p:txBody>
          <a:bodyPr/>
          <a:lstStyle/>
          <a:p>
            <a:r>
              <a:rPr lang="en-US" sz="2800" dirty="0">
                <a:latin typeface="Cambria Math" panose="02040503050406030204" pitchFamily="18" charset="0"/>
                <a:ea typeface="Cambria Math" panose="02040503050406030204" pitchFamily="18" charset="0"/>
              </a:rPr>
              <a:t>Develop a functional prototype of an automated garage system using Arduino UNO.</a:t>
            </a:r>
          </a:p>
          <a:p>
            <a:r>
              <a:rPr lang="en-US" sz="2800" dirty="0">
                <a:latin typeface="Cambria Math" panose="02040503050406030204" pitchFamily="18" charset="0"/>
                <a:ea typeface="Cambria Math" panose="02040503050406030204" pitchFamily="18" charset="0"/>
              </a:rPr>
              <a:t>Integrate ultrasonic sensing for vehicle proximity detection.</a:t>
            </a:r>
          </a:p>
          <a:p>
            <a:r>
              <a:rPr lang="en-US" sz="2800" dirty="0">
                <a:latin typeface="Cambria Math" panose="02040503050406030204" pitchFamily="18" charset="0"/>
                <a:ea typeface="Cambria Math" panose="02040503050406030204" pitchFamily="18" charset="0"/>
              </a:rPr>
              <a:t>Use a servo motor for garage door automation.</a:t>
            </a:r>
          </a:p>
          <a:p>
            <a:r>
              <a:rPr lang="en-US" sz="2800" dirty="0">
                <a:latin typeface="Cambria Math" panose="02040503050406030204" pitchFamily="18" charset="0"/>
                <a:ea typeface="Cambria Math" panose="02040503050406030204" pitchFamily="18" charset="0"/>
              </a:rPr>
              <a:t>Control garage lighting automatically based on the door’s state.</a:t>
            </a:r>
          </a:p>
          <a:p>
            <a:endParaRPr lang="en-GH" sz="2800" dirty="0">
              <a:latin typeface="Cambria Math" panose="02040503050406030204" pitchFamily="18" charset="0"/>
              <a:ea typeface="Cambria Math" panose="02040503050406030204" pitchFamily="18" charset="0"/>
            </a:endParaRPr>
          </a:p>
        </p:txBody>
      </p:sp>
    </p:spTree>
    <p:extLst>
      <p:ext uri="{BB962C8B-B14F-4D97-AF65-F5344CB8AC3E}">
        <p14:creationId xmlns:p14="http://schemas.microsoft.com/office/powerpoint/2010/main" val="41223962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291133-2B2D-CB5C-25A3-A6BBC6AC48F6}"/>
              </a:ext>
            </a:extLst>
          </p:cNvPr>
          <p:cNvSpPr>
            <a:spLocks noGrp="1"/>
          </p:cNvSpPr>
          <p:nvPr>
            <p:ph type="title"/>
          </p:nvPr>
        </p:nvSpPr>
        <p:spPr/>
        <p:txBody>
          <a:bodyPr/>
          <a:lstStyle/>
          <a:p>
            <a:r>
              <a:rPr lang="en-US" dirty="0"/>
              <a:t>COMPONENTS &amp; MATERIALS</a:t>
            </a:r>
            <a:br>
              <a:rPr lang="en-US" dirty="0"/>
            </a:br>
            <a:endParaRPr lang="en-US" dirty="0"/>
          </a:p>
        </p:txBody>
      </p:sp>
      <p:sp>
        <p:nvSpPr>
          <p:cNvPr id="11" name="Slide Number Placeholder 10">
            <a:extLst>
              <a:ext uri="{FF2B5EF4-FFF2-40B4-BE49-F238E27FC236}">
                <a16:creationId xmlns:a16="http://schemas.microsoft.com/office/drawing/2014/main" id="{F8FC4DAD-8F22-40DC-8133-22BF52217FB8}"/>
              </a:ext>
            </a:extLst>
          </p:cNvPr>
          <p:cNvSpPr>
            <a:spLocks noGrp="1"/>
          </p:cNvSpPr>
          <p:nvPr>
            <p:ph type="sldNum" sz="quarter" idx="12"/>
          </p:nvPr>
        </p:nvSpPr>
        <p:spPr/>
        <p:txBody>
          <a:bodyPr/>
          <a:lstStyle/>
          <a:p>
            <a:fld id="{5BFCF61C-3B18-4C03-8326-CC3B32D710C9}" type="slidenum">
              <a:rPr lang="en-US" smtClean="0"/>
              <a:pPr/>
              <a:t>5</a:t>
            </a:fld>
            <a:endParaRPr lang="en-US"/>
          </a:p>
        </p:txBody>
      </p:sp>
      <p:pic>
        <p:nvPicPr>
          <p:cNvPr id="15" name="Picture 14">
            <a:extLst>
              <a:ext uri="{FF2B5EF4-FFF2-40B4-BE49-F238E27FC236}">
                <a16:creationId xmlns:a16="http://schemas.microsoft.com/office/drawing/2014/main" id="{DDFAAABE-622E-286D-20C1-D63EB2E5E11D}"/>
              </a:ext>
            </a:extLst>
          </p:cNvPr>
          <p:cNvPicPr>
            <a:picLocks noChangeAspect="1"/>
          </p:cNvPicPr>
          <p:nvPr/>
        </p:nvPicPr>
        <p:blipFill>
          <a:blip r:embed="rId2"/>
          <a:stretch>
            <a:fillRect/>
          </a:stretch>
        </p:blipFill>
        <p:spPr>
          <a:xfrm>
            <a:off x="6514940" y="5294451"/>
            <a:ext cx="1232784" cy="1147132"/>
          </a:xfrm>
          <a:prstGeom prst="rect">
            <a:avLst/>
          </a:prstGeom>
        </p:spPr>
      </p:pic>
      <p:pic>
        <p:nvPicPr>
          <p:cNvPr id="17" name="Picture 16">
            <a:extLst>
              <a:ext uri="{FF2B5EF4-FFF2-40B4-BE49-F238E27FC236}">
                <a16:creationId xmlns:a16="http://schemas.microsoft.com/office/drawing/2014/main" id="{085F2460-E93D-4161-9F21-9B64DE7AEE70}"/>
              </a:ext>
            </a:extLst>
          </p:cNvPr>
          <p:cNvPicPr>
            <a:picLocks noChangeAspect="1"/>
          </p:cNvPicPr>
          <p:nvPr/>
        </p:nvPicPr>
        <p:blipFill>
          <a:blip r:embed="rId3"/>
          <a:stretch>
            <a:fillRect/>
          </a:stretch>
        </p:blipFill>
        <p:spPr>
          <a:xfrm>
            <a:off x="86212" y="3216823"/>
            <a:ext cx="1743396" cy="1388600"/>
          </a:xfrm>
          <a:prstGeom prst="rect">
            <a:avLst/>
          </a:prstGeom>
        </p:spPr>
      </p:pic>
      <p:pic>
        <p:nvPicPr>
          <p:cNvPr id="19" name="Picture 18">
            <a:extLst>
              <a:ext uri="{FF2B5EF4-FFF2-40B4-BE49-F238E27FC236}">
                <a16:creationId xmlns:a16="http://schemas.microsoft.com/office/drawing/2014/main" id="{68846E75-6362-91D6-D3CE-8BB59DDB864A}"/>
              </a:ext>
            </a:extLst>
          </p:cNvPr>
          <p:cNvPicPr>
            <a:picLocks noChangeAspect="1"/>
          </p:cNvPicPr>
          <p:nvPr/>
        </p:nvPicPr>
        <p:blipFill>
          <a:blip r:embed="rId4"/>
          <a:stretch>
            <a:fillRect/>
          </a:stretch>
        </p:blipFill>
        <p:spPr>
          <a:xfrm>
            <a:off x="9623201" y="3126624"/>
            <a:ext cx="1529295" cy="1529295"/>
          </a:xfrm>
          <a:prstGeom prst="rect">
            <a:avLst/>
          </a:prstGeom>
        </p:spPr>
      </p:pic>
      <p:pic>
        <p:nvPicPr>
          <p:cNvPr id="21" name="Picture 20">
            <a:extLst>
              <a:ext uri="{FF2B5EF4-FFF2-40B4-BE49-F238E27FC236}">
                <a16:creationId xmlns:a16="http://schemas.microsoft.com/office/drawing/2014/main" id="{D9C082CE-6B97-6948-0F13-44641E73806A}"/>
              </a:ext>
            </a:extLst>
          </p:cNvPr>
          <p:cNvPicPr>
            <a:picLocks noChangeAspect="1"/>
          </p:cNvPicPr>
          <p:nvPr/>
        </p:nvPicPr>
        <p:blipFill>
          <a:blip r:embed="rId5"/>
          <a:stretch>
            <a:fillRect/>
          </a:stretch>
        </p:blipFill>
        <p:spPr>
          <a:xfrm>
            <a:off x="6291749" y="3196971"/>
            <a:ext cx="1679166" cy="1388600"/>
          </a:xfrm>
          <a:prstGeom prst="rect">
            <a:avLst/>
          </a:prstGeom>
        </p:spPr>
      </p:pic>
      <p:pic>
        <p:nvPicPr>
          <p:cNvPr id="23" name="Picture 22">
            <a:extLst>
              <a:ext uri="{FF2B5EF4-FFF2-40B4-BE49-F238E27FC236}">
                <a16:creationId xmlns:a16="http://schemas.microsoft.com/office/drawing/2014/main" id="{69DC4636-372C-ED06-2AA3-2790EE8E75A1}"/>
              </a:ext>
            </a:extLst>
          </p:cNvPr>
          <p:cNvPicPr>
            <a:picLocks noChangeAspect="1"/>
          </p:cNvPicPr>
          <p:nvPr/>
        </p:nvPicPr>
        <p:blipFill>
          <a:blip r:embed="rId6"/>
          <a:stretch>
            <a:fillRect/>
          </a:stretch>
        </p:blipFill>
        <p:spPr>
          <a:xfrm>
            <a:off x="3262371" y="5359665"/>
            <a:ext cx="1342721" cy="1016703"/>
          </a:xfrm>
          <a:prstGeom prst="rect">
            <a:avLst/>
          </a:prstGeom>
        </p:spPr>
      </p:pic>
      <p:pic>
        <p:nvPicPr>
          <p:cNvPr id="25" name="Picture 24">
            <a:extLst>
              <a:ext uri="{FF2B5EF4-FFF2-40B4-BE49-F238E27FC236}">
                <a16:creationId xmlns:a16="http://schemas.microsoft.com/office/drawing/2014/main" id="{E77095AB-0062-7310-C120-347B618CA1B0}"/>
              </a:ext>
            </a:extLst>
          </p:cNvPr>
          <p:cNvPicPr>
            <a:picLocks noChangeAspect="1"/>
          </p:cNvPicPr>
          <p:nvPr/>
        </p:nvPicPr>
        <p:blipFill>
          <a:blip r:embed="rId7"/>
          <a:stretch>
            <a:fillRect/>
          </a:stretch>
        </p:blipFill>
        <p:spPr>
          <a:xfrm>
            <a:off x="193262" y="5186874"/>
            <a:ext cx="1529295" cy="1529295"/>
          </a:xfrm>
          <a:prstGeom prst="rect">
            <a:avLst/>
          </a:prstGeom>
        </p:spPr>
      </p:pic>
      <p:pic>
        <p:nvPicPr>
          <p:cNvPr id="27" name="Picture 26">
            <a:extLst>
              <a:ext uri="{FF2B5EF4-FFF2-40B4-BE49-F238E27FC236}">
                <a16:creationId xmlns:a16="http://schemas.microsoft.com/office/drawing/2014/main" id="{D0D5D51A-349C-A6EF-2327-65B90242F6E9}"/>
              </a:ext>
            </a:extLst>
          </p:cNvPr>
          <p:cNvPicPr>
            <a:picLocks noChangeAspect="1"/>
          </p:cNvPicPr>
          <p:nvPr/>
        </p:nvPicPr>
        <p:blipFill>
          <a:blip r:embed="rId8"/>
          <a:stretch>
            <a:fillRect/>
          </a:stretch>
        </p:blipFill>
        <p:spPr>
          <a:xfrm>
            <a:off x="9525806" y="5013722"/>
            <a:ext cx="1529295" cy="1529295"/>
          </a:xfrm>
          <a:prstGeom prst="rect">
            <a:avLst/>
          </a:prstGeom>
        </p:spPr>
      </p:pic>
      <p:pic>
        <p:nvPicPr>
          <p:cNvPr id="29" name="Picture 28">
            <a:extLst>
              <a:ext uri="{FF2B5EF4-FFF2-40B4-BE49-F238E27FC236}">
                <a16:creationId xmlns:a16="http://schemas.microsoft.com/office/drawing/2014/main" id="{59C05978-3ED3-63AA-26BD-25D070A7BDE6}"/>
              </a:ext>
            </a:extLst>
          </p:cNvPr>
          <p:cNvPicPr>
            <a:picLocks noChangeAspect="1"/>
          </p:cNvPicPr>
          <p:nvPr/>
        </p:nvPicPr>
        <p:blipFill>
          <a:blip r:embed="rId9"/>
          <a:stretch>
            <a:fillRect/>
          </a:stretch>
        </p:blipFill>
        <p:spPr>
          <a:xfrm>
            <a:off x="2944011" y="3285837"/>
            <a:ext cx="1979443" cy="1388600"/>
          </a:xfrm>
          <a:prstGeom prst="rect">
            <a:avLst/>
          </a:prstGeom>
        </p:spPr>
      </p:pic>
      <p:sp>
        <p:nvSpPr>
          <p:cNvPr id="30" name="TextBox 29">
            <a:extLst>
              <a:ext uri="{FF2B5EF4-FFF2-40B4-BE49-F238E27FC236}">
                <a16:creationId xmlns:a16="http://schemas.microsoft.com/office/drawing/2014/main" id="{33B25900-2339-B3DC-3183-CEE8B16F7386}"/>
              </a:ext>
            </a:extLst>
          </p:cNvPr>
          <p:cNvSpPr txBox="1"/>
          <p:nvPr/>
        </p:nvSpPr>
        <p:spPr>
          <a:xfrm>
            <a:off x="193262" y="4471529"/>
            <a:ext cx="1382454" cy="261610"/>
          </a:xfrm>
          <a:prstGeom prst="rect">
            <a:avLst/>
          </a:prstGeom>
          <a:noFill/>
        </p:spPr>
        <p:txBody>
          <a:bodyPr wrap="square" rtlCol="0">
            <a:spAutoFit/>
          </a:bodyPr>
          <a:lstStyle/>
          <a:p>
            <a:r>
              <a:rPr lang="en-US" sz="1100" dirty="0"/>
              <a:t>Arduini Uno Board</a:t>
            </a:r>
            <a:endParaRPr lang="en-GH" sz="1100" dirty="0"/>
          </a:p>
        </p:txBody>
      </p:sp>
      <p:sp>
        <p:nvSpPr>
          <p:cNvPr id="31" name="TextBox 30">
            <a:extLst>
              <a:ext uri="{FF2B5EF4-FFF2-40B4-BE49-F238E27FC236}">
                <a16:creationId xmlns:a16="http://schemas.microsoft.com/office/drawing/2014/main" id="{09408C4C-B1D5-F5E0-C454-48EC5D51A57B}"/>
              </a:ext>
            </a:extLst>
          </p:cNvPr>
          <p:cNvSpPr txBox="1"/>
          <p:nvPr/>
        </p:nvSpPr>
        <p:spPr>
          <a:xfrm>
            <a:off x="3008180" y="4492695"/>
            <a:ext cx="1382454" cy="261610"/>
          </a:xfrm>
          <a:prstGeom prst="rect">
            <a:avLst/>
          </a:prstGeom>
          <a:noFill/>
        </p:spPr>
        <p:txBody>
          <a:bodyPr wrap="square" rtlCol="0">
            <a:spAutoFit/>
          </a:bodyPr>
          <a:lstStyle/>
          <a:p>
            <a:r>
              <a:rPr lang="en-US" sz="1100" dirty="0"/>
              <a:t>Breadboard</a:t>
            </a:r>
            <a:endParaRPr lang="en-GH" sz="1100" dirty="0"/>
          </a:p>
        </p:txBody>
      </p:sp>
      <p:sp>
        <p:nvSpPr>
          <p:cNvPr id="32" name="TextBox 31">
            <a:extLst>
              <a:ext uri="{FF2B5EF4-FFF2-40B4-BE49-F238E27FC236}">
                <a16:creationId xmlns:a16="http://schemas.microsoft.com/office/drawing/2014/main" id="{6550EDAC-EFFF-D09A-76AF-2B87EDEC7003}"/>
              </a:ext>
            </a:extLst>
          </p:cNvPr>
          <p:cNvSpPr txBox="1"/>
          <p:nvPr/>
        </p:nvSpPr>
        <p:spPr>
          <a:xfrm>
            <a:off x="6096000" y="4525114"/>
            <a:ext cx="1382454" cy="261610"/>
          </a:xfrm>
          <a:prstGeom prst="rect">
            <a:avLst/>
          </a:prstGeom>
          <a:noFill/>
        </p:spPr>
        <p:txBody>
          <a:bodyPr wrap="square" rtlCol="0">
            <a:spAutoFit/>
          </a:bodyPr>
          <a:lstStyle/>
          <a:p>
            <a:r>
              <a:rPr lang="en-US" sz="1100" dirty="0"/>
              <a:t>Servo Motor</a:t>
            </a:r>
            <a:endParaRPr lang="en-GH" sz="1100" dirty="0"/>
          </a:p>
        </p:txBody>
      </p:sp>
      <p:sp>
        <p:nvSpPr>
          <p:cNvPr id="33" name="TextBox 32">
            <a:extLst>
              <a:ext uri="{FF2B5EF4-FFF2-40B4-BE49-F238E27FC236}">
                <a16:creationId xmlns:a16="http://schemas.microsoft.com/office/drawing/2014/main" id="{BEE9AD13-B570-B4BF-A708-F8261E529CE3}"/>
              </a:ext>
            </a:extLst>
          </p:cNvPr>
          <p:cNvSpPr txBox="1"/>
          <p:nvPr/>
        </p:nvSpPr>
        <p:spPr>
          <a:xfrm>
            <a:off x="9247989" y="4481294"/>
            <a:ext cx="1382454" cy="261610"/>
          </a:xfrm>
          <a:prstGeom prst="rect">
            <a:avLst/>
          </a:prstGeom>
          <a:noFill/>
        </p:spPr>
        <p:txBody>
          <a:bodyPr wrap="square" rtlCol="0">
            <a:spAutoFit/>
          </a:bodyPr>
          <a:lstStyle/>
          <a:p>
            <a:r>
              <a:rPr lang="en-US" sz="1100" dirty="0"/>
              <a:t>Ultrasonic Sensor</a:t>
            </a:r>
            <a:endParaRPr lang="en-GH" sz="1100" dirty="0"/>
          </a:p>
        </p:txBody>
      </p:sp>
      <p:sp>
        <p:nvSpPr>
          <p:cNvPr id="34" name="TextBox 33">
            <a:extLst>
              <a:ext uri="{FF2B5EF4-FFF2-40B4-BE49-F238E27FC236}">
                <a16:creationId xmlns:a16="http://schemas.microsoft.com/office/drawing/2014/main" id="{65FD692D-6E2B-E005-A503-DE466CCF4370}"/>
              </a:ext>
            </a:extLst>
          </p:cNvPr>
          <p:cNvSpPr txBox="1"/>
          <p:nvPr/>
        </p:nvSpPr>
        <p:spPr>
          <a:xfrm>
            <a:off x="193262" y="6454559"/>
            <a:ext cx="1529294" cy="261610"/>
          </a:xfrm>
          <a:prstGeom prst="rect">
            <a:avLst/>
          </a:prstGeom>
          <a:noFill/>
        </p:spPr>
        <p:txBody>
          <a:bodyPr wrap="square" rtlCol="0">
            <a:spAutoFit/>
          </a:bodyPr>
          <a:lstStyle/>
          <a:p>
            <a:r>
              <a:rPr lang="en-US" sz="1100" dirty="0"/>
              <a:t>6X AA Battery Pack</a:t>
            </a:r>
            <a:endParaRPr lang="en-GH" sz="1100" dirty="0"/>
          </a:p>
        </p:txBody>
      </p:sp>
      <p:sp>
        <p:nvSpPr>
          <p:cNvPr id="35" name="TextBox 34">
            <a:extLst>
              <a:ext uri="{FF2B5EF4-FFF2-40B4-BE49-F238E27FC236}">
                <a16:creationId xmlns:a16="http://schemas.microsoft.com/office/drawing/2014/main" id="{6F0DA404-7BFF-EB08-5E47-3DFFC86DEA15}"/>
              </a:ext>
            </a:extLst>
          </p:cNvPr>
          <p:cNvSpPr txBox="1"/>
          <p:nvPr/>
        </p:nvSpPr>
        <p:spPr>
          <a:xfrm>
            <a:off x="3008180" y="6454559"/>
            <a:ext cx="1382454" cy="261610"/>
          </a:xfrm>
          <a:prstGeom prst="rect">
            <a:avLst/>
          </a:prstGeom>
          <a:noFill/>
        </p:spPr>
        <p:txBody>
          <a:bodyPr wrap="square" rtlCol="0">
            <a:spAutoFit/>
          </a:bodyPr>
          <a:lstStyle/>
          <a:p>
            <a:r>
              <a:rPr lang="en-US" sz="1100" dirty="0"/>
              <a:t>LED</a:t>
            </a:r>
            <a:endParaRPr lang="en-GH" sz="1100" dirty="0"/>
          </a:p>
        </p:txBody>
      </p:sp>
      <p:sp>
        <p:nvSpPr>
          <p:cNvPr id="36" name="TextBox 35">
            <a:extLst>
              <a:ext uri="{FF2B5EF4-FFF2-40B4-BE49-F238E27FC236}">
                <a16:creationId xmlns:a16="http://schemas.microsoft.com/office/drawing/2014/main" id="{4DB72C32-BA48-E633-31E2-63514E545B0D}"/>
              </a:ext>
            </a:extLst>
          </p:cNvPr>
          <p:cNvSpPr txBox="1"/>
          <p:nvPr/>
        </p:nvSpPr>
        <p:spPr>
          <a:xfrm>
            <a:off x="6096000" y="6412212"/>
            <a:ext cx="1382454" cy="261610"/>
          </a:xfrm>
          <a:prstGeom prst="rect">
            <a:avLst/>
          </a:prstGeom>
          <a:noFill/>
        </p:spPr>
        <p:txBody>
          <a:bodyPr wrap="square" rtlCol="0">
            <a:spAutoFit/>
          </a:bodyPr>
          <a:lstStyle/>
          <a:p>
            <a:r>
              <a:rPr lang="en-US" sz="1100" dirty="0"/>
              <a:t>USB Power Cable</a:t>
            </a:r>
            <a:endParaRPr lang="en-GH" sz="1100" dirty="0"/>
          </a:p>
        </p:txBody>
      </p:sp>
      <p:sp>
        <p:nvSpPr>
          <p:cNvPr id="37" name="TextBox 36">
            <a:extLst>
              <a:ext uri="{FF2B5EF4-FFF2-40B4-BE49-F238E27FC236}">
                <a16:creationId xmlns:a16="http://schemas.microsoft.com/office/drawing/2014/main" id="{A113A1E3-0368-6012-6318-175EA30CEF45}"/>
              </a:ext>
            </a:extLst>
          </p:cNvPr>
          <p:cNvSpPr txBox="1"/>
          <p:nvPr/>
        </p:nvSpPr>
        <p:spPr>
          <a:xfrm>
            <a:off x="9247989" y="6374080"/>
            <a:ext cx="1382454" cy="261610"/>
          </a:xfrm>
          <a:prstGeom prst="rect">
            <a:avLst/>
          </a:prstGeom>
          <a:noFill/>
        </p:spPr>
        <p:txBody>
          <a:bodyPr wrap="square" rtlCol="0">
            <a:spAutoFit/>
          </a:bodyPr>
          <a:lstStyle/>
          <a:p>
            <a:r>
              <a:rPr lang="en-US" sz="1100" dirty="0"/>
              <a:t>Jumper Wires</a:t>
            </a:r>
            <a:endParaRPr lang="en-GH" sz="1100" dirty="0"/>
          </a:p>
        </p:txBody>
      </p:sp>
    </p:spTree>
    <p:extLst>
      <p:ext uri="{BB962C8B-B14F-4D97-AF65-F5344CB8AC3E}">
        <p14:creationId xmlns:p14="http://schemas.microsoft.com/office/powerpoint/2010/main" val="90152623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5010AA-DDBA-D5A2-A34D-69E21671333A}"/>
              </a:ext>
            </a:extLst>
          </p:cNvPr>
          <p:cNvSpPr>
            <a:spLocks noGrp="1"/>
          </p:cNvSpPr>
          <p:nvPr>
            <p:ph type="title"/>
          </p:nvPr>
        </p:nvSpPr>
        <p:spPr>
          <a:xfrm>
            <a:off x="601569" y="1353222"/>
            <a:ext cx="11217729" cy="704088"/>
          </a:xfrm>
        </p:spPr>
        <p:txBody>
          <a:bodyPr/>
          <a:lstStyle/>
          <a:p>
            <a:r>
              <a:rPr lang="en-US" dirty="0"/>
              <a:t>SYSTEM DESIGN &amp; METHODOLOGY</a:t>
            </a:r>
            <a:endParaRPr lang="en-PK" dirty="0"/>
          </a:p>
        </p:txBody>
      </p:sp>
      <p:sp>
        <p:nvSpPr>
          <p:cNvPr id="13" name="Slide Number Placeholder 12">
            <a:extLst>
              <a:ext uri="{FF2B5EF4-FFF2-40B4-BE49-F238E27FC236}">
                <a16:creationId xmlns:a16="http://schemas.microsoft.com/office/drawing/2014/main" id="{89804E48-D44D-C8A3-0944-D89136753D97}"/>
              </a:ext>
            </a:extLst>
          </p:cNvPr>
          <p:cNvSpPr>
            <a:spLocks noGrp="1"/>
          </p:cNvSpPr>
          <p:nvPr>
            <p:ph type="sldNum" sz="quarter" idx="12"/>
          </p:nvPr>
        </p:nvSpPr>
        <p:spPr/>
        <p:txBody>
          <a:bodyPr/>
          <a:lstStyle/>
          <a:p>
            <a:fld id="{5BFCF61C-3B18-4C03-8326-CC3B32D710C9}" type="slidenum">
              <a:rPr lang="en-US" smtClean="0"/>
              <a:t>6</a:t>
            </a:fld>
            <a:endParaRPr lang="en-US"/>
          </a:p>
        </p:txBody>
      </p:sp>
      <p:sp>
        <p:nvSpPr>
          <p:cNvPr id="8" name="Text Placeholder 7">
            <a:extLst>
              <a:ext uri="{FF2B5EF4-FFF2-40B4-BE49-F238E27FC236}">
                <a16:creationId xmlns:a16="http://schemas.microsoft.com/office/drawing/2014/main" id="{8A8848A3-9639-4364-60F0-B3999DCC7DF2}"/>
              </a:ext>
            </a:extLst>
          </p:cNvPr>
          <p:cNvSpPr>
            <a:spLocks noGrp="1"/>
          </p:cNvSpPr>
          <p:nvPr>
            <p:ph type="body" sz="quarter" idx="13"/>
          </p:nvPr>
        </p:nvSpPr>
        <p:spPr>
          <a:xfrm>
            <a:off x="1091426" y="2879290"/>
            <a:ext cx="4699363" cy="3535463"/>
          </a:xfrm>
        </p:spPr>
        <p:txBody>
          <a:bodyPr/>
          <a:lstStyle/>
          <a:p>
            <a:r>
              <a:rPr lang="en-US" sz="2800" u="sng" dirty="0">
                <a:latin typeface="Cambria Math" panose="02040503050406030204" pitchFamily="18" charset="0"/>
                <a:ea typeface="Cambria Math" panose="02040503050406030204" pitchFamily="18" charset="0"/>
              </a:rPr>
              <a:t>1. Vehicle Detection:</a:t>
            </a:r>
          </a:p>
          <a:p>
            <a:r>
              <a:rPr lang="en-US" sz="2800" dirty="0">
                <a:latin typeface="Cambria Math" panose="02040503050406030204" pitchFamily="18" charset="0"/>
                <a:ea typeface="Cambria Math" panose="02040503050406030204" pitchFamily="18" charset="0"/>
              </a:rPr>
              <a:t>The ultrasonic sensor measures the distance to approaching objects. If a vehicle is detected within 5 cm – 20 cm, the door-opening sequence is triggered.</a:t>
            </a:r>
          </a:p>
          <a:p>
            <a:endParaRPr lang="en-GH" sz="2800" dirty="0">
              <a:latin typeface="Cambria Math" panose="02040503050406030204" pitchFamily="18" charset="0"/>
              <a:ea typeface="Cambria Math" panose="02040503050406030204" pitchFamily="18" charset="0"/>
            </a:endParaRPr>
          </a:p>
        </p:txBody>
      </p:sp>
      <p:sp>
        <p:nvSpPr>
          <p:cNvPr id="17" name="Text Placeholder 7">
            <a:extLst>
              <a:ext uri="{FF2B5EF4-FFF2-40B4-BE49-F238E27FC236}">
                <a16:creationId xmlns:a16="http://schemas.microsoft.com/office/drawing/2014/main" id="{8943F7F2-2E1B-C888-E334-E42CCDDFF18D}"/>
              </a:ext>
            </a:extLst>
          </p:cNvPr>
          <p:cNvSpPr txBox="1">
            <a:spLocks/>
          </p:cNvSpPr>
          <p:nvPr/>
        </p:nvSpPr>
        <p:spPr>
          <a:xfrm>
            <a:off x="6891068" y="2879290"/>
            <a:ext cx="4699363" cy="3535463"/>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800" u="sng" dirty="0">
                <a:latin typeface="Cambria Math" panose="02040503050406030204" pitchFamily="18" charset="0"/>
                <a:ea typeface="Cambria Math" panose="02040503050406030204" pitchFamily="18" charset="0"/>
              </a:rPr>
              <a:t>2. Door Operation:</a:t>
            </a:r>
          </a:p>
          <a:p>
            <a:r>
              <a:rPr lang="en-US" sz="2800" dirty="0">
                <a:latin typeface="Cambria Math" panose="02040503050406030204" pitchFamily="18" charset="0"/>
                <a:ea typeface="Cambria Math" panose="02040503050406030204" pitchFamily="18" charset="0"/>
              </a:rPr>
              <a:t>A servo motor rotates from 0° (closed) to 100° (open) when the vehicle is in range. After a 6-second delay, the door automatically returns to the closed position (0°).</a:t>
            </a:r>
          </a:p>
        </p:txBody>
      </p:sp>
    </p:spTree>
    <p:extLst>
      <p:ext uri="{BB962C8B-B14F-4D97-AF65-F5344CB8AC3E}">
        <p14:creationId xmlns:p14="http://schemas.microsoft.com/office/powerpoint/2010/main" val="112505451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363D0D-E8F0-0B62-A513-028C70D72BF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946EF2-1F98-88DB-CC88-EB1BF252DF2B}"/>
              </a:ext>
            </a:extLst>
          </p:cNvPr>
          <p:cNvSpPr>
            <a:spLocks noGrp="1"/>
          </p:cNvSpPr>
          <p:nvPr>
            <p:ph type="title"/>
          </p:nvPr>
        </p:nvSpPr>
        <p:spPr>
          <a:xfrm>
            <a:off x="601569" y="1353222"/>
            <a:ext cx="11217729" cy="704088"/>
          </a:xfrm>
        </p:spPr>
        <p:txBody>
          <a:bodyPr/>
          <a:lstStyle/>
          <a:p>
            <a:r>
              <a:rPr lang="en-US" dirty="0"/>
              <a:t>SYSTEM DESIGN &amp; METHODOLOGY</a:t>
            </a:r>
            <a:endParaRPr lang="en-PK" dirty="0"/>
          </a:p>
        </p:txBody>
      </p:sp>
      <p:sp>
        <p:nvSpPr>
          <p:cNvPr id="13" name="Slide Number Placeholder 12">
            <a:extLst>
              <a:ext uri="{FF2B5EF4-FFF2-40B4-BE49-F238E27FC236}">
                <a16:creationId xmlns:a16="http://schemas.microsoft.com/office/drawing/2014/main" id="{232D23E2-C74D-C76A-5DA9-427D76310EF1}"/>
              </a:ext>
            </a:extLst>
          </p:cNvPr>
          <p:cNvSpPr>
            <a:spLocks noGrp="1"/>
          </p:cNvSpPr>
          <p:nvPr>
            <p:ph type="sldNum" sz="quarter" idx="12"/>
          </p:nvPr>
        </p:nvSpPr>
        <p:spPr/>
        <p:txBody>
          <a:bodyPr/>
          <a:lstStyle/>
          <a:p>
            <a:fld id="{5BFCF61C-3B18-4C03-8326-CC3B32D710C9}" type="slidenum">
              <a:rPr lang="en-US" smtClean="0"/>
              <a:t>7</a:t>
            </a:fld>
            <a:endParaRPr lang="en-US"/>
          </a:p>
        </p:txBody>
      </p:sp>
      <p:sp>
        <p:nvSpPr>
          <p:cNvPr id="8" name="Text Placeholder 7">
            <a:extLst>
              <a:ext uri="{FF2B5EF4-FFF2-40B4-BE49-F238E27FC236}">
                <a16:creationId xmlns:a16="http://schemas.microsoft.com/office/drawing/2014/main" id="{CF18844E-4CA1-7245-81BA-FAB9097266C0}"/>
              </a:ext>
            </a:extLst>
          </p:cNvPr>
          <p:cNvSpPr>
            <a:spLocks noGrp="1"/>
          </p:cNvSpPr>
          <p:nvPr>
            <p:ph type="body" sz="quarter" idx="13"/>
          </p:nvPr>
        </p:nvSpPr>
        <p:spPr>
          <a:xfrm>
            <a:off x="411480" y="2901080"/>
            <a:ext cx="11407818" cy="3535463"/>
          </a:xfrm>
        </p:spPr>
        <p:txBody>
          <a:bodyPr/>
          <a:lstStyle/>
          <a:p>
            <a:r>
              <a:rPr lang="en-US" sz="3600" u="sng" dirty="0">
                <a:latin typeface="Cambria Math" panose="02040503050406030204" pitchFamily="18" charset="0"/>
                <a:ea typeface="Cambria Math" panose="02040503050406030204" pitchFamily="18" charset="0"/>
              </a:rPr>
              <a:t>3, Lighting Control</a:t>
            </a:r>
            <a:r>
              <a:rPr lang="en-US" sz="3600" dirty="0">
                <a:latin typeface="Cambria Math" panose="02040503050406030204" pitchFamily="18" charset="0"/>
                <a:ea typeface="Cambria Math" panose="02040503050406030204" pitchFamily="18" charset="0"/>
              </a:rPr>
              <a:t>:</a:t>
            </a:r>
          </a:p>
          <a:p>
            <a:r>
              <a:rPr lang="en-US" sz="3600" dirty="0">
                <a:latin typeface="Cambria Math" panose="02040503050406030204" pitchFamily="18" charset="0"/>
                <a:ea typeface="Cambria Math" panose="02040503050406030204" pitchFamily="18" charset="0"/>
              </a:rPr>
              <a:t>The LED turns ON when the garage door opens and OFF automatically when the door closes.</a:t>
            </a:r>
          </a:p>
        </p:txBody>
      </p:sp>
    </p:spTree>
    <p:extLst>
      <p:ext uri="{BB962C8B-B14F-4D97-AF65-F5344CB8AC3E}">
        <p14:creationId xmlns:p14="http://schemas.microsoft.com/office/powerpoint/2010/main" val="118551952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8499C0-8286-72B7-32F4-7B2455CA1E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D62AE89-5B41-9111-88E2-14609796F602}"/>
              </a:ext>
            </a:extLst>
          </p:cNvPr>
          <p:cNvSpPr>
            <a:spLocks noGrp="1"/>
          </p:cNvSpPr>
          <p:nvPr>
            <p:ph type="title"/>
          </p:nvPr>
        </p:nvSpPr>
        <p:spPr>
          <a:xfrm>
            <a:off x="601569" y="1353222"/>
            <a:ext cx="11217729" cy="704088"/>
          </a:xfrm>
        </p:spPr>
        <p:txBody>
          <a:bodyPr/>
          <a:lstStyle/>
          <a:p>
            <a:r>
              <a:rPr lang="en-US" dirty="0"/>
              <a:t>SYSTEM DESIGN &amp; METHODOLOGY</a:t>
            </a:r>
            <a:endParaRPr lang="en-PK" dirty="0"/>
          </a:p>
        </p:txBody>
      </p:sp>
      <p:sp>
        <p:nvSpPr>
          <p:cNvPr id="13" name="Slide Number Placeholder 12">
            <a:extLst>
              <a:ext uri="{FF2B5EF4-FFF2-40B4-BE49-F238E27FC236}">
                <a16:creationId xmlns:a16="http://schemas.microsoft.com/office/drawing/2014/main" id="{FFDDE86D-8C7E-8DB1-D639-A6A447A48B72}"/>
              </a:ext>
            </a:extLst>
          </p:cNvPr>
          <p:cNvSpPr>
            <a:spLocks noGrp="1"/>
          </p:cNvSpPr>
          <p:nvPr>
            <p:ph type="sldNum" sz="quarter" idx="12"/>
          </p:nvPr>
        </p:nvSpPr>
        <p:spPr/>
        <p:txBody>
          <a:bodyPr/>
          <a:lstStyle/>
          <a:p>
            <a:fld id="{5BFCF61C-3B18-4C03-8326-CC3B32D710C9}" type="slidenum">
              <a:rPr lang="en-US" smtClean="0"/>
              <a:t>8</a:t>
            </a:fld>
            <a:endParaRPr lang="en-US"/>
          </a:p>
        </p:txBody>
      </p:sp>
      <p:sp>
        <p:nvSpPr>
          <p:cNvPr id="17" name="Text Placeholder 7">
            <a:extLst>
              <a:ext uri="{FF2B5EF4-FFF2-40B4-BE49-F238E27FC236}">
                <a16:creationId xmlns:a16="http://schemas.microsoft.com/office/drawing/2014/main" id="{92081EA7-9A19-0AF6-F252-F96CE0AAD7A1}"/>
              </a:ext>
            </a:extLst>
          </p:cNvPr>
          <p:cNvSpPr txBox="1">
            <a:spLocks/>
          </p:cNvSpPr>
          <p:nvPr/>
        </p:nvSpPr>
        <p:spPr>
          <a:xfrm>
            <a:off x="411480" y="2879290"/>
            <a:ext cx="11606349" cy="3815424"/>
          </a:xfrm>
          <a:prstGeom prst="rect">
            <a:avLst/>
          </a:prstGeom>
        </p:spPr>
        <p:txBody>
          <a:bodyPr vert="horz" lIns="91440" tIns="45720" rIns="91440" bIns="45720" rtlCol="0">
            <a:noAutofit/>
          </a:bodyPr>
          <a:lstStyle>
            <a:lvl1pPr marL="0" indent="0" algn="l" defTabSz="914400" rtl="0" eaLnBrk="1" latinLnBrk="0" hangingPunct="1">
              <a:lnSpc>
                <a:spcPct val="100000"/>
              </a:lnSpc>
              <a:spcBef>
                <a:spcPts val="0"/>
              </a:spcBef>
              <a:buFont typeface="Arial" panose="020B0604020202020204" pitchFamily="34" charset="0"/>
              <a:buNone/>
              <a:defRPr sz="2200" b="1" kern="1200">
                <a:solidFill>
                  <a:schemeClr val="tx2"/>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bg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bg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bg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60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sz="2000" dirty="0">
                <a:latin typeface="Cambria Math" panose="02040503050406030204" pitchFamily="18" charset="0"/>
                <a:ea typeface="Cambria Math" panose="02040503050406030204" pitchFamily="18" charset="0"/>
              </a:rPr>
              <a:t>4. </a:t>
            </a:r>
            <a:r>
              <a:rPr lang="en-US" sz="2000" u="sng" dirty="0">
                <a:latin typeface="Cambria Math" panose="02040503050406030204" pitchFamily="18" charset="0"/>
                <a:ea typeface="Cambria Math" panose="02040503050406030204" pitchFamily="18" charset="0"/>
              </a:rPr>
              <a:t>Programming Logic</a:t>
            </a:r>
            <a:r>
              <a:rPr lang="en-US" sz="2000" dirty="0">
                <a:latin typeface="Cambria Math" panose="02040503050406030204" pitchFamily="18" charset="0"/>
                <a:ea typeface="Cambria Math" panose="02040503050406030204" pitchFamily="18" charset="0"/>
              </a:rPr>
              <a:t>:</a:t>
            </a:r>
          </a:p>
          <a:p>
            <a:r>
              <a:rPr lang="en-US" sz="2000" dirty="0">
                <a:latin typeface="Cambria Math" panose="02040503050406030204" pitchFamily="18" charset="0"/>
                <a:ea typeface="Cambria Math" panose="02040503050406030204" pitchFamily="18" charset="0"/>
              </a:rPr>
              <a:t>The system was programmed in Arduino C++ using the Arduino IDE. The workflow is:</a:t>
            </a:r>
          </a:p>
          <a:p>
            <a:r>
              <a:rPr lang="en-US" sz="2000" dirty="0">
                <a:latin typeface="Cambria Math" panose="02040503050406030204" pitchFamily="18" charset="0"/>
                <a:ea typeface="Cambria Math" panose="02040503050406030204" pitchFamily="18" charset="0"/>
              </a:rPr>
              <a:t>1. Trigger ultrasonic sensor → Measure distance.</a:t>
            </a:r>
          </a:p>
          <a:p>
            <a:r>
              <a:rPr lang="en-US" sz="2000" dirty="0">
                <a:latin typeface="Cambria Math" panose="02040503050406030204" pitchFamily="18" charset="0"/>
                <a:ea typeface="Cambria Math" panose="02040503050406030204" pitchFamily="18" charset="0"/>
              </a:rPr>
              <a:t>2. Convert echo time into centimeters (cm) and meters (m).</a:t>
            </a:r>
          </a:p>
          <a:p>
            <a:r>
              <a:rPr lang="en-US" sz="2000" dirty="0">
                <a:latin typeface="Cambria Math" panose="02040503050406030204" pitchFamily="18" charset="0"/>
                <a:ea typeface="Cambria Math" panose="02040503050406030204" pitchFamily="18" charset="0"/>
              </a:rPr>
              <a:t>3. If within range (5–20 cm):</a:t>
            </a:r>
          </a:p>
          <a:p>
            <a:r>
              <a:rPr lang="en-US" sz="2000" dirty="0">
                <a:latin typeface="Cambria Math" panose="02040503050406030204" pitchFamily="18" charset="0"/>
                <a:ea typeface="Cambria Math" panose="02040503050406030204" pitchFamily="18" charset="0"/>
              </a:rPr>
              <a:t>   - Open door (servo rotates to 100°).</a:t>
            </a:r>
          </a:p>
          <a:p>
            <a:r>
              <a:rPr lang="en-US" sz="2000" dirty="0">
                <a:latin typeface="Cambria Math" panose="02040503050406030204" pitchFamily="18" charset="0"/>
                <a:ea typeface="Cambria Math" panose="02040503050406030204" pitchFamily="18" charset="0"/>
              </a:rPr>
              <a:t>   - Turn ON LED.</a:t>
            </a:r>
          </a:p>
          <a:p>
            <a:r>
              <a:rPr lang="en-US" sz="2000" dirty="0">
                <a:latin typeface="Cambria Math" panose="02040503050406030204" pitchFamily="18" charset="0"/>
                <a:ea typeface="Cambria Math" panose="02040503050406030204" pitchFamily="18" charset="0"/>
              </a:rPr>
              <a:t>   - Wait 6 seconds.</a:t>
            </a:r>
          </a:p>
          <a:p>
            <a:r>
              <a:rPr lang="en-US" sz="2000" dirty="0">
                <a:latin typeface="Cambria Math" panose="02040503050406030204" pitchFamily="18" charset="0"/>
                <a:ea typeface="Cambria Math" panose="02040503050406030204" pitchFamily="18" charset="0"/>
              </a:rPr>
              <a:t>   - Close door (servo back to 0°).</a:t>
            </a:r>
          </a:p>
          <a:p>
            <a:r>
              <a:rPr lang="en-US" sz="2000" dirty="0">
                <a:latin typeface="Cambria Math" panose="02040503050406030204" pitchFamily="18" charset="0"/>
                <a:ea typeface="Cambria Math" panose="02040503050406030204" pitchFamily="18" charset="0"/>
              </a:rPr>
              <a:t>   - Turn OFF LED.</a:t>
            </a:r>
          </a:p>
          <a:p>
            <a:r>
              <a:rPr lang="en-US" sz="2000" dirty="0">
                <a:latin typeface="Cambria Math" panose="02040503050406030204" pitchFamily="18" charset="0"/>
                <a:ea typeface="Cambria Math" panose="02040503050406030204" pitchFamily="18" charset="0"/>
              </a:rPr>
              <a:t>4. Otherwise, system remains idle.</a:t>
            </a:r>
          </a:p>
        </p:txBody>
      </p:sp>
    </p:spTree>
    <p:extLst>
      <p:ext uri="{BB962C8B-B14F-4D97-AF65-F5344CB8AC3E}">
        <p14:creationId xmlns:p14="http://schemas.microsoft.com/office/powerpoint/2010/main" val="415666932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0F0E65-DF9A-7834-B483-18474F20014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0FF853C-0FCA-98E4-F98A-509BFBDE025B}"/>
              </a:ext>
            </a:extLst>
          </p:cNvPr>
          <p:cNvSpPr>
            <a:spLocks noGrp="1"/>
          </p:cNvSpPr>
          <p:nvPr>
            <p:ph type="title"/>
          </p:nvPr>
        </p:nvSpPr>
        <p:spPr>
          <a:xfrm>
            <a:off x="712089" y="1464221"/>
            <a:ext cx="11083671" cy="575321"/>
          </a:xfrm>
        </p:spPr>
        <p:txBody>
          <a:bodyPr/>
          <a:lstStyle/>
          <a:p>
            <a:r>
              <a:rPr lang="en-US" dirty="0"/>
              <a:t>PROJECT SHEMATIC AND LAYOUT</a:t>
            </a:r>
          </a:p>
        </p:txBody>
      </p:sp>
      <p:sp>
        <p:nvSpPr>
          <p:cNvPr id="13" name="Slide Number Placeholder 12">
            <a:extLst>
              <a:ext uri="{FF2B5EF4-FFF2-40B4-BE49-F238E27FC236}">
                <a16:creationId xmlns:a16="http://schemas.microsoft.com/office/drawing/2014/main" id="{94D4643B-F13B-F8C7-DDC5-800FEEA2F678}"/>
              </a:ext>
            </a:extLst>
          </p:cNvPr>
          <p:cNvSpPr>
            <a:spLocks noGrp="1"/>
          </p:cNvSpPr>
          <p:nvPr>
            <p:ph type="sldNum" sz="quarter" idx="12"/>
          </p:nvPr>
        </p:nvSpPr>
        <p:spPr/>
        <p:txBody>
          <a:bodyPr/>
          <a:lstStyle/>
          <a:p>
            <a:fld id="{5BFCF61C-3B18-4C03-8326-CC3B32D710C9}" type="slidenum">
              <a:rPr lang="en-US" smtClean="0"/>
              <a:pPr/>
              <a:t>9</a:t>
            </a:fld>
            <a:endParaRPr lang="en-US"/>
          </a:p>
        </p:txBody>
      </p:sp>
      <p:pic>
        <p:nvPicPr>
          <p:cNvPr id="10" name="Picture 9">
            <a:extLst>
              <a:ext uri="{FF2B5EF4-FFF2-40B4-BE49-F238E27FC236}">
                <a16:creationId xmlns:a16="http://schemas.microsoft.com/office/drawing/2014/main" id="{B3CC1B64-EA21-6C78-E6B1-474775B9735F}"/>
              </a:ext>
            </a:extLst>
          </p:cNvPr>
          <p:cNvPicPr>
            <a:picLocks noChangeAspect="1"/>
          </p:cNvPicPr>
          <p:nvPr/>
        </p:nvPicPr>
        <p:blipFill>
          <a:blip r:embed="rId2"/>
          <a:stretch>
            <a:fillRect/>
          </a:stretch>
        </p:blipFill>
        <p:spPr>
          <a:xfrm>
            <a:off x="1947862" y="2765840"/>
            <a:ext cx="7343775" cy="3086100"/>
          </a:xfrm>
          <a:prstGeom prst="rect">
            <a:avLst/>
          </a:prstGeom>
        </p:spPr>
      </p:pic>
    </p:spTree>
    <p:extLst>
      <p:ext uri="{BB962C8B-B14F-4D97-AF65-F5344CB8AC3E}">
        <p14:creationId xmlns:p14="http://schemas.microsoft.com/office/powerpoint/2010/main" val="1180263320"/>
      </p:ext>
    </p:extLst>
  </p:cSld>
  <p:clrMapOvr>
    <a:masterClrMapping/>
  </p:clrMapOvr>
</p:sld>
</file>

<file path=ppt/theme/theme1.xml><?xml version="1.0" encoding="utf-8"?>
<a:theme xmlns:a="http://schemas.openxmlformats.org/drawingml/2006/main" name="Office Theme">
  <a:themeElements>
    <a:clrScheme name="Custom 10">
      <a:dk1>
        <a:srgbClr val="000000"/>
      </a:dk1>
      <a:lt1>
        <a:srgbClr val="FFFFFF"/>
      </a:lt1>
      <a:dk2>
        <a:srgbClr val="3B4546"/>
      </a:dk2>
      <a:lt2>
        <a:srgbClr val="E7E6E6"/>
      </a:lt2>
      <a:accent1>
        <a:srgbClr val="753F2C"/>
      </a:accent1>
      <a:accent2>
        <a:srgbClr val="637376"/>
      </a:accent2>
      <a:accent3>
        <a:srgbClr val="BE937E"/>
      </a:accent3>
      <a:accent4>
        <a:srgbClr val="576853"/>
      </a:accent4>
      <a:accent5>
        <a:srgbClr val="EDE9E6"/>
      </a:accent5>
      <a:accent6>
        <a:srgbClr val="D0CDC5"/>
      </a:accent6>
      <a:hlink>
        <a:srgbClr val="4F4F4F"/>
      </a:hlink>
      <a:folHlink>
        <a:srgbClr val="BE937E"/>
      </a:folHlink>
    </a:clrScheme>
    <a:fontScheme name="Custom 13">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oject_Status_Report_Win32_jx_v12" id="{5D6FBA16-B4D1-4307-B1D7-61285FA0D9C0}" vid="{1DA9E459-46CB-4408-AA4C-63950E2E5489}"/>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4" ma:contentTypeDescription="Create a new document." ma:contentTypeScope="" ma:versionID="2d714a3296df14eba7a100bb665443ca">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49549bf45bfbbfb6cffed527380e77e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11F98F7-6576-47F1-AD63-56E26C339747}">
  <ds:schemaRefs>
    <ds:schemaRef ds:uri="http://schemas.microsoft.com/office/2006/metadata/properties"/>
    <ds:schemaRef ds:uri="http://schemas.microsoft.com/office/infopath/2007/PartnerControls"/>
    <ds:schemaRef ds:uri="http://schemas.microsoft.com/sharepoint/v3"/>
    <ds:schemaRef ds:uri="71af3243-3dd4-4a8d-8c0d-dd76da1f02a5"/>
    <ds:schemaRef ds:uri="230e9df3-be65-4c73-a93b-d1236ebd677e"/>
  </ds:schemaRefs>
</ds:datastoreItem>
</file>

<file path=customXml/itemProps2.xml><?xml version="1.0" encoding="utf-8"?>
<ds:datastoreItem xmlns:ds="http://schemas.openxmlformats.org/officeDocument/2006/customXml" ds:itemID="{25B4CAA5-BE7A-46AB-97ED-63B24C46A3A8}">
  <ds:schemaRefs>
    <ds:schemaRef ds:uri="http://schemas.microsoft.com/sharepoint/v3/contenttype/forms"/>
  </ds:schemaRefs>
</ds:datastoreItem>
</file>

<file path=customXml/itemProps3.xml><?xml version="1.0" encoding="utf-8"?>
<ds:datastoreItem xmlns:ds="http://schemas.openxmlformats.org/officeDocument/2006/customXml" ds:itemID="{5783CE7D-BFC6-4030-A335-E7F88DB6641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542</Words>
  <Application>Microsoft Office PowerPoint</Application>
  <PresentationFormat>Widescreen</PresentationFormat>
  <Paragraphs>82</Paragraphs>
  <Slides>15</Slides>
  <Notes>3</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Cambria Math</vt:lpstr>
      <vt:lpstr>Wingdings</vt:lpstr>
      <vt:lpstr>Office Theme</vt:lpstr>
      <vt:lpstr>Automated Garage DOOR</vt:lpstr>
      <vt:lpstr>PROJECT SUMMARY</vt:lpstr>
      <vt:lpstr>INTRODUCTION</vt:lpstr>
      <vt:lpstr>OBJECTIVES</vt:lpstr>
      <vt:lpstr>COMPONENTS &amp; MATERIALS </vt:lpstr>
      <vt:lpstr>SYSTEM DESIGN &amp; METHODOLOGY</vt:lpstr>
      <vt:lpstr>SYSTEM DESIGN &amp; METHODOLOGY</vt:lpstr>
      <vt:lpstr>SYSTEM DESIGN &amp; METHODOLOGY</vt:lpstr>
      <vt:lpstr>PROJECT SHEMATIC AND LAYOUT</vt:lpstr>
      <vt:lpstr>PROJECT SHEMATIC AND LAYOUT</vt:lpstr>
      <vt:lpstr>EXPECTED RESULTS</vt:lpstr>
      <vt:lpstr>PROJECT SIGNIFICANCE</vt:lpstr>
      <vt:lpstr>Future Works</vt:lpstr>
      <vt:lpstr>CONCLUSION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2022-06-28T06:29:45Z</dcterms:created>
  <dcterms:modified xsi:type="dcterms:W3CDTF">2025-09-19T23:56:43Z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