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5"/>
  </p:normalViewPr>
  <p:slideViewPr>
    <p:cSldViewPr snapToGrid="0">
      <p:cViewPr varScale="1">
        <p:scale>
          <a:sx n="104" d="100"/>
          <a:sy n="104" d="100"/>
        </p:scale>
        <p:origin x="23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FD310-26AB-5671-C835-37C315CB6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979DC6-FE0E-C77A-A9F5-6AEC284D8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592392-A599-258C-3285-85D8C182B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D725-963B-C64F-BF20-A58273A09827}" type="datetimeFigureOut">
              <a:rPr kumimoji="1" lang="ko-KR" altLang="en-US" smtClean="0"/>
              <a:t>2025. 4. 30.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35C1C4-BC04-83D1-4632-5A499694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884F4F-D811-8758-1A39-3D0723499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DC27-6F32-3344-B9C9-6E8ACC434D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54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8ABDE-C29E-22F7-B27C-4BDFAF674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F4063F-7840-4FED-85C0-B24269AAE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114856-5E51-7609-AEA1-B23A59883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D725-963B-C64F-BF20-A58273A09827}" type="datetimeFigureOut">
              <a:rPr kumimoji="1" lang="ko-KR" altLang="en-US" smtClean="0"/>
              <a:t>2025. 4. 30.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69BDB-57B0-CCE7-F748-010F8F825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0EB3BB-CF5F-A429-EF0A-0C7DC0D9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DC27-6F32-3344-B9C9-6E8ACC434D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3799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840C49-14B5-C791-E165-4ADDD38BB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E2C614-7B38-2745-4677-DD74FD81C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8F223-CF2C-87C0-9E46-D3E58383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D725-963B-C64F-BF20-A58273A09827}" type="datetimeFigureOut">
              <a:rPr kumimoji="1" lang="ko-KR" altLang="en-US" smtClean="0"/>
              <a:t>2025. 4. 30.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82A686-2B1C-B4CC-E939-1931BE2B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C4996B-530C-22FE-17ED-5D6A47FB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DC27-6F32-3344-B9C9-6E8ACC434D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584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602BB-3170-7DA1-65F1-D46AE687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6E20CE-72B8-53FB-7DAE-749CA2340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00411-47DD-75A7-51A7-18D9B758D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D725-963B-C64F-BF20-A58273A09827}" type="datetimeFigureOut">
              <a:rPr kumimoji="1" lang="ko-KR" altLang="en-US" smtClean="0"/>
              <a:t>2025. 4. 30.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2F6E1B-A5F3-D47A-F692-39B849AD0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DFE049-8DAB-1DA9-777F-01557FB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DC27-6F32-3344-B9C9-6E8ACC434D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9388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20BF6-023E-DF2F-05DA-98592B125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4F3A4F-BE2C-CF33-FEBC-F309B4B0A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0B25F7-CCBB-A036-500B-C2C12060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D725-963B-C64F-BF20-A58273A09827}" type="datetimeFigureOut">
              <a:rPr kumimoji="1" lang="ko-KR" altLang="en-US" smtClean="0"/>
              <a:t>2025. 4. 30.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9819DA-08D3-B93C-074E-6DFF89EA2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E7116F-0F64-B7F5-F315-E617838CD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DC27-6F32-3344-B9C9-6E8ACC434D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8539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E1DB7-A8D7-6E7D-B37B-F68FF3D0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18E077-1A3F-885D-3492-12B4F8463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4DEB9B-EA75-88BE-2797-E479529A7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6DB49A-164E-6174-6BD4-E0A63766F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D725-963B-C64F-BF20-A58273A09827}" type="datetimeFigureOut">
              <a:rPr kumimoji="1" lang="ko-KR" altLang="en-US" smtClean="0"/>
              <a:t>2025. 4. 30.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4352E9-67C8-80A4-B510-360D99F5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BBC0E5-139B-55B3-2BDA-3C81E96D3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DC27-6F32-3344-B9C9-6E8ACC434D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088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6F418-EB48-6903-80B0-D48305F6F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45117D-56AE-BDB5-5164-5B54083E7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B858A0-C8A6-A1AB-2C6D-4EDF11652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143BB2-A3E8-B77C-23DE-D2DD04EAC3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BE9975-E66E-59DF-B036-169484141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0A859F-A792-597D-21E8-A5480D8E0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D725-963B-C64F-BF20-A58273A09827}" type="datetimeFigureOut">
              <a:rPr kumimoji="1" lang="ko-KR" altLang="en-US" smtClean="0"/>
              <a:t>2025. 4. 30.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9BD730-B3C4-C8BD-6117-90D129584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691A1-29B5-7F3D-CEC5-297BA068A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DC27-6F32-3344-B9C9-6E8ACC434D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439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7B51C-C7C6-1C96-DEC4-30C929D7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2A232A-D56D-E7C0-0239-40811985E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D725-963B-C64F-BF20-A58273A09827}" type="datetimeFigureOut">
              <a:rPr kumimoji="1" lang="ko-KR" altLang="en-US" smtClean="0"/>
              <a:t>2025. 4. 30.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456EF2-901E-0FC1-BDF0-D5554B7C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B13613-8686-EF09-58B1-C099C57AF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DC27-6F32-3344-B9C9-6E8ACC434D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095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D87279-796D-47D3-43E3-E5FF65364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D725-963B-C64F-BF20-A58273A09827}" type="datetimeFigureOut">
              <a:rPr kumimoji="1" lang="ko-KR" altLang="en-US" smtClean="0"/>
              <a:t>2025. 4. 30.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0495FA-09C9-D27A-6657-43309A4C2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1A5038-5625-5A57-2EAE-F044E871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DC27-6F32-3344-B9C9-6E8ACC434D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342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AB504-F4ED-3494-D559-0077A29F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BDF8F3-3320-5E13-8527-6F345E166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B5D3F3-97A0-600C-B6B9-4C241DBC7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9A3F7D-514D-7790-9539-9A9DD0A77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D725-963B-C64F-BF20-A58273A09827}" type="datetimeFigureOut">
              <a:rPr kumimoji="1" lang="ko-KR" altLang="en-US" smtClean="0"/>
              <a:t>2025. 4. 30.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05A9B0-4F3F-82FD-F0E2-1B2934DC4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F6518F-2133-5B30-5CCF-643FCABE7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DC27-6F32-3344-B9C9-6E8ACC434D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64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919F2-945D-C213-803F-969B1BACF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4843DA-F532-6166-6A1C-CD7A8926A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8C61A9-0C59-6C6D-2FCA-FE466FA6D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59E7F8-E10B-9D4F-E581-9CA2F09B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D725-963B-C64F-BF20-A58273A09827}" type="datetimeFigureOut">
              <a:rPr kumimoji="1" lang="ko-KR" altLang="en-US" smtClean="0"/>
              <a:t>2025. 4. 30.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832728-1796-2967-98F0-768F083B0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6BB80-9F4C-E1F2-6BEA-8F2AD8F7D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DC27-6F32-3344-B9C9-6E8ACC434D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525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8319B6-85DC-4040-2337-06FFFCD78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7A2698-4CD3-97D4-C39C-D8FCAA686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24BD7-8B2B-A4C3-EF3C-AE5B4E6B2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38D725-963B-C64F-BF20-A58273A09827}" type="datetimeFigureOut">
              <a:rPr kumimoji="1" lang="ko-KR" altLang="en-US" smtClean="0"/>
              <a:t>2025. 4. 30.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589E42-2533-9E3F-30D5-55D3E216D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11D5C-F7D2-8FCF-E0B4-835A218A9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7FDC27-6F32-3344-B9C9-6E8ACC434D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3231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D7FF1-6499-BB14-D204-48D00F3980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/>
              <a:t>테스트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70B5E4-EA37-B912-BB47-121F66EDED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9497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테스트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 용규</dc:creator>
  <cp:lastModifiedBy>김 용규</cp:lastModifiedBy>
  <cp:revision>1</cp:revision>
  <dcterms:created xsi:type="dcterms:W3CDTF">2025-04-30T07:43:25Z</dcterms:created>
  <dcterms:modified xsi:type="dcterms:W3CDTF">2025-04-30T07:43:44Z</dcterms:modified>
</cp:coreProperties>
</file>