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app0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7" r:id="rId4"/>
    <p:sldId id="260" r:id="rId5"/>
    <p:sldId id="258" r:id="rId6"/>
    <p:sldId id="259" r:id="rId7"/>
    <p:sldId id="268" r:id="rId8"/>
    <p:sldId id="263" r:id="rId9"/>
    <p:sldId id="264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473B8-D534-4BAB-A107-B9A5CC346867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C4130-F856-482C-9ADC-0CC7C6B391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47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Tuesday 10th November 2020 Lightning Talks Session 2 14:30</a:t>
            </a:r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Tuesday 10th November 2020 Lightning Talks Session 2 14:30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Tuesday 10th November 2020 Lightning Talks Session 2 14:30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Tuesday 10th November 2020 Lightning Talks Session 2 14:30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Tuesday 10th November 2020 Lightning Talks Session 2 14:30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Tuesday 10th November 2020 Lightning Talks Session 2 14:30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Tuesday 10th November 2020 Lightning Talks Session 2 14:30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Tuesday 10th November 2020 Lightning Talks Session 2 14:30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Tuesday 10th November 2020 Lightning Talks Session 2 14:30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Tuesday 10th November 2020 Lightning Talks Session 2 14:30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Tuesday 10th November 2020 Lightning Talks Session 2 14:30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Tuesday 10th November 2020 Lightning Talks Session 2 14:30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an-y" TargetMode="External"/><Relationship Id="rId2" Type="http://schemas.openxmlformats.org/officeDocument/2006/relationships/hyperlink" Target="https://github.com/Public-Health-Scotland/phstempla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Health-SocialCare-Scotland/phiproject/blob/master/inst/rstudio/templates/project/phiproject.dc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SocialCare-Scotland/phiprojec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vidgohel.github.io/officer/" TargetMode="External"/><Relationship Id="rId2" Type="http://schemas.openxmlformats.org/officeDocument/2006/relationships/hyperlink" Target="https://davidgohel.github.io/flextabl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SocialCare-Scotland/phiproject#rmarkdown-templates" TargetMode="External"/><Relationship Id="rId2" Type="http://schemas.openxmlformats.org/officeDocument/2006/relationships/hyperlink" Target="https://github.com/Public-Health-Scotland/phstemplates#rmarkdown-templat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GB" b="1" dirty="0" err="1" smtClean="0">
                <a:latin typeface="Courier"/>
              </a:rPr>
              <a:t>phstemplates</a:t>
            </a:r>
            <a:r>
              <a:rPr lang="en-GB" dirty="0" smtClean="0"/>
              <a:t>: An R package for templates in Public Health Scotland</a:t>
            </a:r>
            <a:endParaRPr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GB" dirty="0" smtClean="0"/>
              <a:t>NHS-R Conference 2020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>Alan Yeung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74987"/>
            <a:ext cx="3124200" cy="12477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lang="en-GB" dirty="0" smtClean="0"/>
              <a:t>Project template</a:t>
            </a:r>
          </a:p>
          <a:p>
            <a:pPr lvl="1">
              <a:buAutoNum type="arabicPeriod"/>
            </a:pPr>
            <a:r>
              <a:rPr lang="en-GB" dirty="0" smtClean="0"/>
              <a:t>New R script with template</a:t>
            </a:r>
            <a:endParaRPr dirty="0"/>
          </a:p>
          <a:p>
            <a:pPr lvl="1">
              <a:buAutoNum type="arabicPeriod"/>
            </a:pPr>
            <a:r>
              <a:rPr dirty="0" smtClean="0"/>
              <a:t>R</a:t>
            </a:r>
            <a:r>
              <a:rPr lang="en-GB" dirty="0" err="1" smtClean="0"/>
              <a:t>eport</a:t>
            </a:r>
            <a:r>
              <a:rPr dirty="0" smtClean="0"/>
              <a:t> template</a:t>
            </a:r>
            <a:r>
              <a:rPr lang="en-GB" smtClean="0"/>
              <a:t>s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Thanks for listening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sz="2400" dirty="0">
                <a:hlinkClick r:id="rId2"/>
              </a:rPr>
              <a:t>https://</a:t>
            </a:r>
            <a:r>
              <a:rPr lang="en-GB" sz="2400" dirty="0" smtClean="0">
                <a:hlinkClick r:id="rId2"/>
              </a:rPr>
              <a:t>github.com/Public-Health-Scotland/phstemplates</a:t>
            </a:r>
            <a:endParaRPr lang="en-GB" sz="2400" dirty="0" smtClean="0"/>
          </a:p>
          <a:p>
            <a:pPr marL="0" lvl="0" indent="0">
              <a:buNone/>
            </a:pPr>
            <a:endParaRPr lang="en-GB" dirty="0" smtClean="0"/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endParaRPr lang="en-GB" dirty="0" smtClean="0"/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endParaRPr lang="en-GB" dirty="0" smtClean="0"/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 smtClean="0"/>
              <a:t>Alan Yeung</a:t>
            </a:r>
          </a:p>
          <a:p>
            <a:pPr marL="0" lvl="0" indent="0">
              <a:buNone/>
            </a:pP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github.com/alan-y</a:t>
            </a:r>
            <a:endParaRPr lang="en-GB" dirty="0" smtClean="0"/>
          </a:p>
          <a:p>
            <a:pPr marL="0" lvl="0" indent="0">
              <a:buNone/>
            </a:pP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445224"/>
            <a:ext cx="506760" cy="50676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Acknowledgements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dirty="0" smtClean="0"/>
              <a:t>T</a:t>
            </a:r>
            <a:r>
              <a:rPr lang="en-GB" dirty="0" err="1" smtClean="0"/>
              <a:t>ransforming</a:t>
            </a:r>
            <a:r>
              <a:rPr lang="en-GB" dirty="0" smtClean="0"/>
              <a:t> </a:t>
            </a:r>
            <a:r>
              <a:rPr dirty="0" smtClean="0"/>
              <a:t>P</a:t>
            </a:r>
            <a:r>
              <a:rPr lang="en-GB" dirty="0" err="1" smtClean="0"/>
              <a:t>ublishing</a:t>
            </a:r>
            <a:r>
              <a:rPr dirty="0" smtClean="0"/>
              <a:t> team</a:t>
            </a:r>
            <a:r>
              <a:rPr lang="en-GB" dirty="0" smtClean="0"/>
              <a:t> in PHS</a:t>
            </a:r>
            <a:r>
              <a:rPr dirty="0" smtClean="0"/>
              <a:t> </a:t>
            </a:r>
            <a:r>
              <a:rPr dirty="0"/>
              <a:t>who developed the actual content of this work</a:t>
            </a:r>
          </a:p>
          <a:p>
            <a:pPr lvl="1"/>
            <a:r>
              <a:rPr dirty="0"/>
              <a:t>I just wrote some R code around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phstemplates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 smtClean="0"/>
              <a:t>Currently contains the following templates:</a:t>
            </a:r>
          </a:p>
          <a:p>
            <a:r>
              <a:rPr lang="en-GB" sz="2000" dirty="0" smtClean="0"/>
              <a:t>Project structure</a:t>
            </a:r>
          </a:p>
          <a:p>
            <a:r>
              <a:rPr lang="en-GB" sz="2000" dirty="0" smtClean="0"/>
              <a:t>R script</a:t>
            </a:r>
          </a:p>
          <a:p>
            <a:r>
              <a:rPr lang="en-GB" sz="2000" dirty="0" smtClean="0"/>
              <a:t>PHS reports</a:t>
            </a:r>
          </a:p>
          <a:p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Can be accessed using the menus in </a:t>
            </a:r>
            <a:r>
              <a:rPr lang="en-GB" sz="2000" dirty="0" err="1" smtClean="0"/>
              <a:t>RStudio</a:t>
            </a:r>
            <a:endParaRPr lang="en-GB" sz="2000" dirty="0" smtClean="0"/>
          </a:p>
          <a:p>
            <a:r>
              <a:rPr lang="en-GB" sz="2000" dirty="0" err="1">
                <a:hlinkClick r:id="rId2"/>
              </a:rPr>
              <a:t>dcf</a:t>
            </a:r>
            <a:r>
              <a:rPr lang="en-GB" sz="2000" dirty="0">
                <a:hlinkClick r:id="rId2"/>
              </a:rPr>
              <a:t> file</a:t>
            </a:r>
            <a:endParaRPr lang="en-GB" sz="2000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422" y="4221088"/>
            <a:ext cx="3248378" cy="23376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030" y="3573016"/>
            <a:ext cx="2825392" cy="320685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07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Why </a:t>
            </a:r>
            <a:r>
              <a:rPr dirty="0" err="1" smtClean="0"/>
              <a:t>ph</a:t>
            </a:r>
            <a:r>
              <a:rPr lang="en-GB" dirty="0" err="1" smtClean="0"/>
              <a:t>stemplates</a:t>
            </a:r>
            <a:r>
              <a:rPr dirty="0" smtClean="0"/>
              <a:t>?</a:t>
            </a:r>
            <a:endParaRPr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dirty="0"/>
              <a:t>Remove some of the </a:t>
            </a:r>
            <a:r>
              <a:rPr i="1" dirty="0"/>
              <a:t>pain</a:t>
            </a:r>
            <a:r>
              <a:rPr dirty="0"/>
              <a:t> of adopting best practice (particularly for beginners)</a:t>
            </a:r>
          </a:p>
          <a:p>
            <a:pPr lvl="1"/>
            <a:r>
              <a:rPr dirty="0"/>
              <a:t>Make it easier to follow a reproducible workflow</a:t>
            </a:r>
          </a:p>
          <a:p>
            <a:pPr lvl="1"/>
            <a:r>
              <a:rPr dirty="0"/>
              <a:t>Collaboration, portability, resilience</a:t>
            </a:r>
          </a:p>
          <a:p>
            <a:pPr lvl="1"/>
            <a:r>
              <a:rPr dirty="0"/>
              <a:t>Security</a:t>
            </a:r>
          </a:p>
          <a:p>
            <a:pPr lvl="1"/>
            <a:r>
              <a:rPr dirty="0"/>
              <a:t>Improve discoverability of R work/tools being developed in </a:t>
            </a:r>
            <a:r>
              <a:rPr dirty="0" smtClean="0"/>
              <a:t>PH</a:t>
            </a:r>
            <a:r>
              <a:rPr lang="en-GB" dirty="0" smtClean="0"/>
              <a:t>S</a:t>
            </a:r>
            <a:endParaRPr dirty="0"/>
          </a:p>
        </p:txBody>
      </p:sp>
      <p:pic>
        <p:nvPicPr>
          <p:cNvPr id="3" name="Picture 1" descr="pit_of_success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22800" y="1625600"/>
            <a:ext cx="4038600" cy="359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498848" y="5626100"/>
            <a:ext cx="4162552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b="1" dirty="0"/>
              <a:t>Figure</a:t>
            </a:r>
            <a:r>
              <a:rPr dirty="0"/>
              <a:t>: Hadley and the </a:t>
            </a:r>
            <a:r>
              <a:rPr i="1" dirty="0"/>
              <a:t>pit of success</a:t>
            </a:r>
            <a:r>
              <a:rPr dirty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Project Template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dirty="0"/>
              <a:t>Project template and R script template that aims to </a:t>
            </a:r>
            <a:r>
              <a:rPr dirty="0" err="1"/>
              <a:t>instil</a:t>
            </a:r>
            <a:r>
              <a:rPr dirty="0"/>
              <a:t> best practice</a:t>
            </a:r>
          </a:p>
          <a:p>
            <a:pPr lvl="1"/>
            <a:r>
              <a:rPr dirty="0"/>
              <a:t>Intended to be </a:t>
            </a:r>
            <a:r>
              <a:rPr dirty="0" smtClean="0"/>
              <a:t>flexible</a:t>
            </a:r>
            <a:endParaRPr lang="en-GB" dirty="0" smtClean="0"/>
          </a:p>
          <a:p>
            <a:pPr lvl="1"/>
            <a:r>
              <a:rPr lang="en-GB" dirty="0" smtClean="0"/>
              <a:t>Mostly simple code</a:t>
            </a:r>
          </a:p>
          <a:p>
            <a:pPr lvl="2"/>
            <a:r>
              <a:rPr lang="en-GB" dirty="0">
                <a:latin typeface="Courier"/>
              </a:rPr>
              <a:t>d</a:t>
            </a:r>
            <a:r>
              <a:rPr lang="en-GB" dirty="0" smtClean="0">
                <a:latin typeface="Courier"/>
              </a:rPr>
              <a:t>ir.create()</a:t>
            </a:r>
          </a:p>
          <a:p>
            <a:pPr lvl="2"/>
            <a:r>
              <a:rPr lang="en-GB" dirty="0" err="1" smtClean="0">
                <a:latin typeface="Courier"/>
              </a:rPr>
              <a:t>writeLines</a:t>
            </a:r>
            <a:r>
              <a:rPr lang="en-GB" dirty="0" smtClean="0">
                <a:latin typeface="Courier"/>
              </a:rPr>
              <a:t>()</a:t>
            </a:r>
          </a:p>
          <a:p>
            <a:pPr lvl="1"/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3903924" y="4991326"/>
            <a:ext cx="4809480" cy="52590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b="1" dirty="0"/>
              <a:t>Figure</a:t>
            </a:r>
            <a:r>
              <a:rPr dirty="0"/>
              <a:t>: </a:t>
            </a:r>
            <a:r>
              <a:rPr lang="en-GB" dirty="0" err="1" smtClean="0"/>
              <a:t>phstemplates</a:t>
            </a:r>
            <a:r>
              <a:rPr lang="en-GB" dirty="0" smtClean="0"/>
              <a:t> project</a:t>
            </a:r>
            <a:r>
              <a:rPr dirty="0" smtClean="0"/>
              <a:t> </a:t>
            </a:r>
            <a:r>
              <a:rPr dirty="0"/>
              <a:t>folder structure.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848" y="1940340"/>
            <a:ext cx="4235570" cy="30509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21778" y="541933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>
                <a:hlinkClick r:id="rId3"/>
              </a:rPr>
              <a:t>https://github.com/Public-Health-Scotland/phstemplates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R Script Template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6388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b="1"/>
              <a:t>Figure</a:t>
            </a:r>
            <a:r>
              <a:rPr/>
              <a:t>: R script template.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214437"/>
            <a:ext cx="5791200" cy="44291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 Templates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 smtClean="0"/>
              <a:t>RMarkdown</a:t>
            </a:r>
            <a:r>
              <a:rPr lang="en-GB" dirty="0" smtClean="0"/>
              <a:t> </a:t>
            </a:r>
            <a:r>
              <a:rPr lang="en-GB" dirty="0" smtClean="0"/>
              <a:t>with output as </a:t>
            </a:r>
            <a:r>
              <a:rPr lang="en-GB" dirty="0" err="1" smtClean="0">
                <a:latin typeface="Courier"/>
              </a:rPr>
              <a:t>word_document</a:t>
            </a:r>
            <a:endParaRPr lang="en-GB" dirty="0">
              <a:latin typeface="Courier"/>
            </a:endParaRPr>
          </a:p>
          <a:p>
            <a:pPr lvl="1"/>
            <a:r>
              <a:rPr lang="en-GB" dirty="0" smtClean="0"/>
              <a:t>References a style document</a:t>
            </a:r>
          </a:p>
          <a:p>
            <a:pPr lvl="1"/>
            <a:r>
              <a:rPr lang="en-GB" dirty="0" smtClean="0"/>
              <a:t>Uses a few ‘tricks’ for customisation</a:t>
            </a:r>
          </a:p>
          <a:p>
            <a:pPr lvl="2"/>
            <a:r>
              <a:rPr lang="en-GB" sz="1800" dirty="0">
                <a:latin typeface="Courier"/>
              </a:rPr>
              <a:t>&lt;</a:t>
            </a:r>
            <a:r>
              <a:rPr lang="en-GB" sz="1800" dirty="0" err="1">
                <a:latin typeface="Courier"/>
              </a:rPr>
              <a:t>Div</a:t>
            </a:r>
            <a:r>
              <a:rPr lang="en-GB" sz="1800" dirty="0">
                <a:latin typeface="Courier"/>
              </a:rPr>
              <a:t> custom-style = "Publication subtitle</a:t>
            </a:r>
            <a:r>
              <a:rPr lang="en-GB" sz="1800" dirty="0" smtClean="0">
                <a:latin typeface="Courier"/>
              </a:rPr>
              <a:t>"&gt; … &lt;/</a:t>
            </a:r>
            <a:r>
              <a:rPr lang="en-GB" sz="1800" dirty="0" err="1" smtClean="0">
                <a:latin typeface="Courier"/>
              </a:rPr>
              <a:t>Div</a:t>
            </a:r>
            <a:r>
              <a:rPr lang="en-GB" sz="1800" dirty="0" smtClean="0">
                <a:latin typeface="Courier"/>
              </a:rPr>
              <a:t>&gt;</a:t>
            </a:r>
          </a:p>
          <a:p>
            <a:pPr lvl="2"/>
            <a:r>
              <a:rPr lang="en-GB" sz="1800" dirty="0">
                <a:latin typeface="Courier"/>
              </a:rPr>
              <a:t>&lt;span custom-style = "highlight</a:t>
            </a:r>
            <a:r>
              <a:rPr lang="en-GB" sz="1800" dirty="0" smtClean="0">
                <a:latin typeface="Courier"/>
              </a:rPr>
              <a:t>"&gt; … &lt;/span&gt;</a:t>
            </a:r>
          </a:p>
          <a:p>
            <a:pPr lvl="1"/>
            <a:r>
              <a:rPr lang="en-GB" dirty="0" smtClean="0"/>
              <a:t>Requires </a:t>
            </a:r>
            <a:r>
              <a:rPr lang="en-GB" dirty="0" err="1" smtClean="0"/>
              <a:t>RStudio</a:t>
            </a:r>
            <a:r>
              <a:rPr lang="en-GB" dirty="0" smtClean="0"/>
              <a:t> v1.2 which provides </a:t>
            </a:r>
            <a:r>
              <a:rPr lang="en-GB" dirty="0" err="1" smtClean="0"/>
              <a:t>pandoc</a:t>
            </a:r>
            <a:r>
              <a:rPr lang="en-GB" dirty="0" smtClean="0"/>
              <a:t> v2</a:t>
            </a:r>
          </a:p>
          <a:p>
            <a:pPr lvl="2"/>
            <a:r>
              <a:rPr lang="en-GB" dirty="0" smtClean="0"/>
              <a:t>Page breaks</a:t>
            </a:r>
          </a:p>
          <a:p>
            <a:pPr lvl="2"/>
            <a:r>
              <a:rPr lang="en-GB" dirty="0" smtClean="0">
                <a:hlinkClick r:id="rId2"/>
              </a:rPr>
              <a:t>flextable</a:t>
            </a:r>
            <a:endParaRPr lang="en-GB" dirty="0" smtClean="0"/>
          </a:p>
          <a:p>
            <a:pPr lvl="1"/>
            <a:r>
              <a:rPr lang="en-GB" dirty="0" smtClean="0">
                <a:hlinkClick r:id="rId3"/>
              </a:rPr>
              <a:t>Officer</a:t>
            </a:r>
            <a:r>
              <a:rPr lang="en-GB" dirty="0" smtClean="0"/>
              <a:t> package</a:t>
            </a:r>
          </a:p>
          <a:p>
            <a:pPr lvl="2"/>
            <a:r>
              <a:rPr lang="en-GB" dirty="0" smtClean="0"/>
              <a:t>Front cover</a:t>
            </a:r>
          </a:p>
          <a:p>
            <a:pPr lvl="2"/>
            <a:r>
              <a:rPr lang="en-GB" dirty="0" smtClean="0"/>
              <a:t>Table of contents</a:t>
            </a:r>
          </a:p>
          <a:p>
            <a:pPr marL="320040" lvl="1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293096"/>
            <a:ext cx="11811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261" y="4293096"/>
            <a:ext cx="1181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6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Planned Developments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Polishing up:</a:t>
            </a:r>
          </a:p>
          <a:p>
            <a:pPr lvl="1"/>
            <a:r>
              <a:rPr dirty="0"/>
              <a:t>Vignettes for </a:t>
            </a:r>
            <a:r>
              <a:rPr dirty="0" err="1"/>
              <a:t>RMarkdown</a:t>
            </a:r>
            <a:r>
              <a:rPr dirty="0"/>
              <a:t> templates</a:t>
            </a:r>
          </a:p>
          <a:p>
            <a:pPr lvl="1"/>
            <a:r>
              <a:rPr dirty="0"/>
              <a:t>Unit tests, code coverage, </a:t>
            </a:r>
            <a:r>
              <a:rPr dirty="0" err="1"/>
              <a:t>etc</a:t>
            </a:r>
            <a:endParaRPr dirty="0"/>
          </a:p>
          <a:p>
            <a:pPr marL="0" lvl="0" indent="0">
              <a:buNone/>
            </a:pPr>
            <a:r>
              <a:rPr dirty="0" smtClean="0"/>
              <a:t>Additional </a:t>
            </a:r>
            <a:r>
              <a:rPr dirty="0"/>
              <a:t>features/templates:</a:t>
            </a:r>
          </a:p>
          <a:p>
            <a:pPr lvl="1"/>
            <a:r>
              <a:rPr dirty="0" err="1"/>
              <a:t>ioslides</a:t>
            </a:r>
            <a:r>
              <a:rPr dirty="0"/>
              <a:t> template</a:t>
            </a:r>
          </a:p>
          <a:p>
            <a:pPr lvl="1"/>
            <a:r>
              <a:rPr dirty="0"/>
              <a:t>shiny template</a:t>
            </a:r>
          </a:p>
          <a:p>
            <a:pPr lvl="1"/>
            <a:r>
              <a:rPr dirty="0"/>
              <a:t>Leaflet template for making maps</a:t>
            </a:r>
          </a:p>
          <a:p>
            <a:pPr lvl="1"/>
            <a:r>
              <a:rPr dirty="0"/>
              <a:t>More </a:t>
            </a:r>
            <a:r>
              <a:rPr lang="en-GB" dirty="0" smtClean="0"/>
              <a:t>report</a:t>
            </a:r>
            <a:r>
              <a:rPr dirty="0" smtClean="0"/>
              <a:t> templates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Contributing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This is an open-source project so all contributions welcome! e.g. documentation, issues, feature suggestions, </a:t>
            </a:r>
            <a:r>
              <a:rPr dirty="0">
                <a:hlinkClick r:id="rId2"/>
              </a:rPr>
              <a:t>adding templates</a:t>
            </a:r>
            <a:endParaRPr dirty="0">
              <a:hlinkClick r:id="rId3"/>
            </a:endParaRPr>
          </a:p>
          <a:p>
            <a:pPr lvl="1"/>
            <a:r>
              <a:rPr dirty="0"/>
              <a:t>Clone the repo using </a:t>
            </a:r>
            <a:r>
              <a:rPr dirty="0" err="1"/>
              <a:t>git</a:t>
            </a:r>
            <a:endParaRPr dirty="0"/>
          </a:p>
          <a:p>
            <a:pPr lvl="1"/>
            <a:r>
              <a:rPr dirty="0"/>
              <a:t>Create your own branch</a:t>
            </a:r>
          </a:p>
          <a:p>
            <a:pPr lvl="1"/>
            <a:r>
              <a:rPr dirty="0"/>
              <a:t>Add your input</a:t>
            </a:r>
          </a:p>
          <a:p>
            <a:pPr lvl="1"/>
            <a:r>
              <a:rPr dirty="0"/>
              <a:t>Push to </a:t>
            </a:r>
            <a:r>
              <a:rPr dirty="0" err="1"/>
              <a:t>Github</a:t>
            </a:r>
            <a:endParaRPr dirty="0"/>
          </a:p>
          <a:p>
            <a:pPr lvl="1"/>
            <a:r>
              <a:rPr dirty="0"/>
              <a:t>Put in a pull request on </a:t>
            </a:r>
            <a:r>
              <a:rPr dirty="0" err="1"/>
              <a:t>git</a:t>
            </a:r>
            <a:endParaRPr dirty="0"/>
          </a:p>
          <a:p>
            <a:pPr marL="0" lvl="0" indent="0">
              <a:buNone/>
            </a:pPr>
            <a:r>
              <a:rPr dirty="0"/>
              <a:t>For creatives, a hex logo might be nice!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48D3552BA4D54EA7D6349B957E6F80" ma:contentTypeVersion="12" ma:contentTypeDescription="Create a new document." ma:contentTypeScope="" ma:versionID="d6b4c87a83b381ad360fee2f63f6c0ad">
  <xsd:schema xmlns:xsd="http://www.w3.org/2001/XMLSchema" xmlns:xs="http://www.w3.org/2001/XMLSchema" xmlns:p="http://schemas.microsoft.com/office/2006/metadata/properties" xmlns:ns2="b632ed8f-4da2-450d-be64-a21447441809" xmlns:ns3="a8393aab-0c98-47e5-9894-d3a389a13a61" targetNamespace="http://schemas.microsoft.com/office/2006/metadata/properties" ma:root="true" ma:fieldsID="06d1cfd5520d9fd6bb40bca2eb3c5e4c" ns2:_="" ns3:_="">
    <xsd:import namespace="b632ed8f-4da2-450d-be64-a21447441809"/>
    <xsd:import namespace="a8393aab-0c98-47e5-9894-d3a389a13a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2ed8f-4da2-450d-be64-a214474418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393aab-0c98-47e5-9894-d3a389a13a6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15BE28-6242-441B-8834-23376A3DC8E2}"/>
</file>

<file path=customXml/itemProps2.xml><?xml version="1.0" encoding="utf-8"?>
<ds:datastoreItem xmlns:ds="http://schemas.openxmlformats.org/officeDocument/2006/customXml" ds:itemID="{00EEC58E-2E1C-401A-B56D-DE0F7B9EA7F7}"/>
</file>

<file path=customXml/itemProps3.xml><?xml version="1.0" encoding="utf-8"?>
<ds:datastoreItem xmlns:ds="http://schemas.openxmlformats.org/officeDocument/2006/customXml" ds:itemID="{1810CDFE-06A7-463C-95E4-247015ACB608}"/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342</Words>
  <Application>Microsoft Office PowerPoint</Application>
  <PresentationFormat>On-screen Show (4:3)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Bookman Old Style</vt:lpstr>
      <vt:lpstr>Calibri</vt:lpstr>
      <vt:lpstr>Courier</vt:lpstr>
      <vt:lpstr>Gill Sans MT</vt:lpstr>
      <vt:lpstr>Wingdings</vt:lpstr>
      <vt:lpstr>Wingdings 3</vt:lpstr>
      <vt:lpstr>Origin</vt:lpstr>
      <vt:lpstr>phstemplates: An R package for templates in Public Health Scotland</vt:lpstr>
      <vt:lpstr>Acknowledgements</vt:lpstr>
      <vt:lpstr>What is phstemplates?</vt:lpstr>
      <vt:lpstr>Why phstemplates?</vt:lpstr>
      <vt:lpstr>Project Template</vt:lpstr>
      <vt:lpstr>R Script Template</vt:lpstr>
      <vt:lpstr>Report Templates </vt:lpstr>
      <vt:lpstr>Planned Developments</vt:lpstr>
      <vt:lpstr>Contributing</vt:lpstr>
      <vt:lpstr>Demo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Origin</vt:lpstr>
      <vt:lpstr>Slide 1</vt:lpstr>
    </vt:vector>
  </TitlesOfParts>
  <Company>NHS NSS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phiproject and planned developments</dc:title>
  <dc:creator>Alan Yeung</dc:creator>
  <cp:keywords/>
  <cp:lastModifiedBy>alanye01@phs.scot</cp:lastModifiedBy>
  <cp:revision>32</cp:revision>
  <dcterms:created xsi:type="dcterms:W3CDTF">2019-11-06T22:24:06Z</dcterms:created>
  <dcterms:modified xsi:type="dcterms:W3CDTF">2020-11-04T12:00:25Z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Friday 8th November 2019</vt:lpwstr>
  </property>
  <property fmtid="{D5CDD505-2E9C-101B-9397-08002B2CF9AE}" pid="3" name="output">
    <vt:lpwstr/>
  </property>
  <property fmtid="{D5CDD505-2E9C-101B-9397-08002B2CF9AE}" pid="4" name="subtitle">
    <vt:lpwstr>PHI useR Group Meeting</vt:lpwstr>
  </property>
  <property fmtid="{D5CDD505-2E9C-101B-9397-08002B2CF9AE}" pid="5" name="ContentTypeId">
    <vt:lpwstr>0x0101001A48D3552BA4D54EA7D6349B957E6F80</vt:lpwstr>
  </property>
</Properties>
</file>