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22" autoAdjust="0"/>
    <p:restoredTop sz="94674" autoAdjust="0"/>
  </p:normalViewPr>
  <p:slideViewPr>
    <p:cSldViewPr snapToGrid="0" snapToObjects="1">
      <p:cViewPr varScale="1">
        <p:scale>
          <a:sx n="114" d="100"/>
          <a:sy n="114" d="100"/>
        </p:scale>
        <p:origin x="12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49539" y="3660487"/>
            <a:ext cx="7886700" cy="689541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539" y="4364955"/>
            <a:ext cx="6858000" cy="4732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baseline="0">
                <a:solidFill>
                  <a:srgbClr val="005EB8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7959884-1B4F-43C5-92F7-E44DF373C9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159" y="293024"/>
            <a:ext cx="1080655" cy="436418"/>
          </a:xfrm>
          <a:prstGeom prst="rect">
            <a:avLst/>
          </a:prstGeom>
        </p:spPr>
      </p:pic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5FDDE1C8-218E-4901-92BB-E0ADB27DCE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5236"/>
            <a:ext cx="9144000" cy="30946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733EB1D2-9EB5-4BBA-9043-DD9322866AB7}"/>
              </a:ext>
            </a:extLst>
          </p:cNvPr>
          <p:cNvSpPr txBox="1"/>
          <p:nvPr userDrawn="1"/>
        </p:nvSpPr>
        <p:spPr>
          <a:xfrm>
            <a:off x="2575560" y="5792942"/>
            <a:ext cx="3992880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England and NHS Improvement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65180" y="2053244"/>
            <a:ext cx="8311634" cy="415636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1190" y="854464"/>
            <a:ext cx="8315624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ADC841C-5A22-4563-A975-9750BB6F94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159" y="293024"/>
            <a:ext cx="1080655" cy="436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662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NHS Improvement">
      <a:dk1>
        <a:srgbClr val="000000"/>
      </a:dk1>
      <a:lt1>
        <a:srgbClr val="FFFFFF"/>
      </a:lt1>
      <a:dk2>
        <a:srgbClr val="003087"/>
      </a:dk2>
      <a:lt2>
        <a:srgbClr val="005EB8"/>
      </a:lt2>
      <a:accent1>
        <a:srgbClr val="005EB8"/>
      </a:accent1>
      <a:accent2>
        <a:srgbClr val="41B6E6"/>
      </a:accent2>
      <a:accent3>
        <a:srgbClr val="768692"/>
      </a:accent3>
      <a:accent4>
        <a:srgbClr val="00A499"/>
      </a:accent4>
      <a:accent5>
        <a:srgbClr val="006747"/>
      </a:accent5>
      <a:accent6>
        <a:srgbClr val="00A9CE"/>
      </a:accent6>
      <a:hlink>
        <a:srgbClr val="0072CE"/>
      </a:hlink>
      <a:folHlink>
        <a:srgbClr val="41B6E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8393aab-0c98-47e5-9894-d3a389a13a61">
      <UserInfo>
        <DisplayName>Nicola Pollard</DisplayName>
        <AccountId>2842</AccountId>
        <AccountType/>
      </UserInfo>
      <UserInfo>
        <DisplayName>Shahin Alam</DisplayName>
        <AccountId>4938</AccountId>
        <AccountType/>
      </UserInfo>
      <UserInfo>
        <DisplayName>Lisa King</DisplayName>
        <AccountId>48</AccountId>
        <AccountType/>
      </UserInfo>
      <UserInfo>
        <DisplayName>Sade Cross</DisplayName>
        <AccountId>6199</AccountId>
        <AccountType/>
      </UserInfo>
      <UserInfo>
        <DisplayName>Roger Durack</DisplayName>
        <AccountId>2106</AccountId>
        <AccountType/>
      </UserInfo>
      <UserInfo>
        <DisplayName>Sarah Cooper</DisplayName>
        <AccountId>1135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2" ma:contentTypeDescription="Create a new document." ma:contentTypeScope="" ma:versionID="d6b4c87a83b381ad360fee2f63f6c0ad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6d1cfd5520d9fd6bb40bca2eb3c5e4c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9FD49-C1C5-400A-B04D-90A236984D1F}">
  <ds:schemaRefs>
    <ds:schemaRef ds:uri="cccaf3ac-2de9-44d4-aa31-54302fceb5f7"/>
    <ds:schemaRef ds:uri="http://schemas.microsoft.com/office/2006/documentManagement/types"/>
    <ds:schemaRef ds:uri="http://purl.org/dc/elements/1.1/"/>
    <ds:schemaRef ds:uri="http://schemas.microsoft.com/office/2006/metadata/properties"/>
    <ds:schemaRef ds:uri="f90e7bc6-a3db-487f-b513-bfabef5bed32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d66da30-c57e-467e-bd92-94ce3dcc2d9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D43C5C-DDC9-4470-94D7-A56802DA74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Sanderson</dc:creator>
  <cp:lastModifiedBy>Jo Mcsweeney</cp:lastModifiedBy>
  <cp:revision>52</cp:revision>
  <dcterms:created xsi:type="dcterms:W3CDTF">2017-05-03T08:06:17Z</dcterms:created>
  <dcterms:modified xsi:type="dcterms:W3CDTF">2020-02-27T11:51:11Z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</Properties>
</file>