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3" r:id="rId2"/>
    <p:sldId id="264" r:id="rId3"/>
    <p:sldId id="265" r:id="rId4"/>
    <p:sldId id="267" r:id="rId5"/>
    <p:sldId id="266" r:id="rId6"/>
    <p:sldId id="271" r:id="rId7"/>
    <p:sldId id="272" r:id="rId8"/>
    <p:sldId id="273" r:id="rId9"/>
    <p:sldId id="269" r:id="rId10"/>
    <p:sldId id="268" r:id="rId11"/>
    <p:sldId id="27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  <a:srgbClr val="009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61692" autoAdjust="0"/>
  </p:normalViewPr>
  <p:slideViewPr>
    <p:cSldViewPr>
      <p:cViewPr varScale="1">
        <p:scale>
          <a:sx n="93" d="100"/>
          <a:sy n="93" d="100"/>
        </p:scale>
        <p:origin x="247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09240-0CA9-4BE1-B06B-CA488C55F16F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ED255-0B51-40F9-8D3C-29D29BC14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06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Friendly IT team – set up server, install OS, wire up access to database server, other servers</a:t>
            </a:r>
          </a:p>
          <a:p>
            <a:r>
              <a:rPr lang="en-GB" dirty="0"/>
              <a:t>Clear separation of roles and responsibilities – who does what, in Devon I administer Ubuntu server, install updates new software etc. IT do networking and routing and firewall and security</a:t>
            </a:r>
          </a:p>
          <a:p>
            <a:r>
              <a:rPr lang="en-GB" dirty="0"/>
              <a:t>Hosting Server – We use Ubuntu, although </a:t>
            </a:r>
            <a:r>
              <a:rPr lang="en-GB" dirty="0" err="1"/>
              <a:t>ShinyServer</a:t>
            </a:r>
            <a:r>
              <a:rPr lang="en-GB" dirty="0"/>
              <a:t> available in lots of Linux flavours. Will need Docker or some other virtual machine if hosting on windows. Will need </a:t>
            </a:r>
            <a:r>
              <a:rPr lang="en-GB"/>
              <a:t>to map </a:t>
            </a:r>
            <a:r>
              <a:rPr lang="en-GB" dirty="0"/>
              <a:t>ports so it’s not sandboxed.</a:t>
            </a:r>
          </a:p>
          <a:p>
            <a:r>
              <a:rPr lang="en-GB" dirty="0"/>
              <a:t>Knowledge of Linux – Be able to open and edit files and directories. Setup and edit permissions. Create and edit services.</a:t>
            </a:r>
          </a:p>
          <a:p>
            <a:r>
              <a:rPr lang="en-GB" dirty="0"/>
              <a:t>Appropriate permissions (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Sudo</a:t>
            </a:r>
            <a:r>
              <a:rPr lang="en-GB" dirty="0"/>
              <a:t> / root) Installing any pre-requisite applications for R packages.</a:t>
            </a:r>
          </a:p>
          <a:p>
            <a:r>
              <a:rPr lang="en-GB" dirty="0"/>
              <a:t>Relevant user guides</a:t>
            </a:r>
          </a:p>
          <a:p>
            <a:endParaRPr lang="en-GB" dirty="0"/>
          </a:p>
          <a:p>
            <a:r>
              <a:rPr lang="en-GB" dirty="0"/>
              <a:t>Knowledge of NGINX / other webserver</a:t>
            </a:r>
          </a:p>
          <a:p>
            <a:r>
              <a:rPr lang="en-GB" dirty="0"/>
              <a:t>Certificate Management for https (</a:t>
            </a:r>
            <a:r>
              <a:rPr lang="en-GB" dirty="0" err="1"/>
              <a:t>LetsEncrypt</a:t>
            </a:r>
            <a:r>
              <a:rPr lang="en-GB" dirty="0"/>
              <a:t>)</a:t>
            </a:r>
          </a:p>
          <a:p>
            <a:r>
              <a:rPr lang="en-GB" dirty="0"/>
              <a:t>Permissions to add subdomain(s) in NHS DNS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Penetration testing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D255-0B51-40F9-8D3C-29D29BC1410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40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Request comes in to NGINX</a:t>
            </a:r>
          </a:p>
          <a:p>
            <a:pPr marL="171450" indent="-171450">
              <a:buFontTx/>
              <a:buChar char="-"/>
            </a:pPr>
            <a:r>
              <a:rPr lang="en-GB" dirty="0"/>
              <a:t>https – Re-direct to https, </a:t>
            </a:r>
            <a:r>
              <a:rPr lang="en-GB" dirty="0" err="1"/>
              <a:t>letsencrypt</a:t>
            </a:r>
            <a:r>
              <a:rPr lang="en-GB" dirty="0"/>
              <a:t> for certificates. Performs https termination. Caching etc. Routing based on URL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Rshiny</a:t>
            </a:r>
            <a:r>
              <a:rPr lang="en-GB" dirty="0"/>
              <a:t> doesn’t provide SSL in free version, nor authentication and authorisation</a:t>
            </a:r>
          </a:p>
          <a:p>
            <a:pPr marL="171450" indent="-171450">
              <a:buFontTx/>
              <a:buChar char="-"/>
            </a:pPr>
            <a:r>
              <a:rPr lang="en-GB" dirty="0"/>
              <a:t>We therefore use local </a:t>
            </a:r>
          </a:p>
          <a:p>
            <a:pPr marL="171450" indent="-171450">
              <a:buFontTx/>
              <a:buChar char="-"/>
            </a:pPr>
            <a:r>
              <a:rPr lang="en-GB" dirty="0"/>
              <a:t>We are running 2 Shiny servers in one, listening on different ports. Separate directory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D255-0B51-40F9-8D3C-29D29BC1410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537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hosting on intranet you might not want / need webserver.</a:t>
            </a:r>
          </a:p>
          <a:p>
            <a:r>
              <a:rPr lang="en-GB" dirty="0"/>
              <a:t>Can do NGINX / Shiny in any order</a:t>
            </a:r>
          </a:p>
          <a:p>
            <a:r>
              <a:rPr lang="en-GB" dirty="0"/>
              <a:t>Shiny server takes roughly 30 mins to get up and running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D255-0B51-40F9-8D3C-29D29BC1410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045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Config file follows the same format as NGINX</a:t>
            </a:r>
          </a:p>
          <a:p>
            <a:r>
              <a:rPr lang="en-GB" dirty="0"/>
              <a:t>Server block, listen on what port, add constraints for host server</a:t>
            </a:r>
          </a:p>
          <a:p>
            <a:r>
              <a:rPr lang="en-GB" dirty="0"/>
              <a:t>Location block redirects etc.</a:t>
            </a:r>
          </a:p>
          <a:p>
            <a:r>
              <a:rPr lang="en-GB" dirty="0"/>
              <a:t>Site directory and log directory – shiny user has access in default config, if you move need to assign permissions</a:t>
            </a:r>
          </a:p>
          <a:p>
            <a:r>
              <a:rPr lang="en-GB" dirty="0"/>
              <a:t>Add additional server blocks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D255-0B51-40F9-8D3C-29D29BC1410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836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Simply drop apps into directories and they can be browsed automatically via URL on the path (Case sensitive?)</a:t>
            </a:r>
          </a:p>
          <a:p>
            <a:r>
              <a:rPr lang="en-GB" dirty="0"/>
              <a:t>To update apps simply overwrite existing files – no need to restart shiny server process.</a:t>
            </a:r>
          </a:p>
          <a:p>
            <a:r>
              <a:rPr lang="en-GB" dirty="0"/>
              <a:t>Sites available vs /</a:t>
            </a:r>
            <a:r>
              <a:rPr lang="en-GB" dirty="0" err="1"/>
              <a:t>srv</a:t>
            </a:r>
            <a:r>
              <a:rPr lang="en-GB" dirty="0"/>
              <a:t>/shiny-server</a:t>
            </a:r>
          </a:p>
          <a:p>
            <a:r>
              <a:rPr lang="en-GB" dirty="0"/>
              <a:t>If you have initialisation code in your app (</a:t>
            </a:r>
            <a:r>
              <a:rPr lang="en-GB" dirty="0" err="1"/>
              <a:t>ie</a:t>
            </a:r>
            <a:r>
              <a:rPr lang="en-GB" dirty="0"/>
              <a:t>. non reactive) not in your UI or Server block add restart.txt file in folder. Then just resave that file for full restart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Must have R packages installed on Server that are used by apps. Install into root R library so accessible to all users</a:t>
            </a:r>
          </a:p>
          <a:p>
            <a:r>
              <a:rPr lang="en-GB" dirty="0"/>
              <a:t>Quick demo of </a:t>
            </a:r>
            <a:r>
              <a:rPr lang="en-GB"/>
              <a:t>example sites if time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D255-0B51-40F9-8D3C-29D29BC1410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98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4632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2051" name="Picture 3" descr="C:\Data\Editor\Pictures\NEW Devon CCG\General\Graphic Design\logos\NHS Devon CCG\NHS Devon CCG logo - 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39582"/>
            <a:ext cx="188658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00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80528" y="-164554"/>
            <a:ext cx="9505056" cy="5400600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14650"/>
            <a:ext cx="7088832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8" name="Picture 2" descr="C:\Data\Editor\Pictures\NEW Devon CCG\General\Graphic Design\logos\NHS Devon CCG\NHS Devon CCG logo -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3" y="339582"/>
            <a:ext cx="1886588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Data\Editor\Pictures\NEW Devon CCG\General\Graphic Design\logos\NHS Devon CCG\Branding\NHS Devon CCG branding - PowerPoint 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2000" y="4393426"/>
            <a:ext cx="4572000" cy="75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13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375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059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9582"/>
            <a:ext cx="4038600" cy="3535041"/>
          </a:xfrm>
        </p:spPr>
        <p:txBody>
          <a:bodyPr/>
          <a:lstStyle>
            <a:lvl1pPr>
              <a:defRPr sz="1600"/>
            </a:lvl1pPr>
            <a:lvl2pPr marL="457200" indent="0">
              <a:buNone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9582"/>
            <a:ext cx="4038600" cy="3535041"/>
          </a:xfrm>
        </p:spPr>
        <p:txBody>
          <a:bodyPr/>
          <a:lstStyle>
            <a:lvl1pPr>
              <a:defRPr sz="16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375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98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375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9582"/>
            <a:ext cx="4040188" cy="479822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rgbClr val="00963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59582"/>
            <a:ext cx="4041775" cy="479822"/>
          </a:xfrm>
        </p:spPr>
        <p:txBody>
          <a:bodyPr anchor="ctr"/>
          <a:lstStyle>
            <a:lvl1pPr marL="0" indent="0">
              <a:buNone/>
              <a:defRPr sz="1800" b="1">
                <a:solidFill>
                  <a:srgbClr val="00963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17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70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20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ctr">
            <a:normAutofit/>
          </a:bodyPr>
          <a:lstStyle>
            <a:lvl1pPr algn="l">
              <a:defRPr sz="1800" b="1">
                <a:solidFill>
                  <a:srgbClr val="00963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006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37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9583"/>
            <a:ext cx="8229600" cy="3535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3" descr="C:\Data\Editor\Pictures\NEW Devon CCG\General\Graphic Design\logos\NHS Devon CCG\Branding\NHS Devon CCG branding - PowerPoint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2000" y="4393426"/>
            <a:ext cx="4572000" cy="75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06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rgbClr val="005EB8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963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963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" TargetMode="External"/><Relationship Id="rId2" Type="http://schemas.openxmlformats.org/officeDocument/2006/relationships/hyperlink" Target="https://docs.rstudio.com/shiny-server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tsencrypt.org/" TargetMode="External"/><Relationship Id="rId4" Type="http://schemas.openxmlformats.org/officeDocument/2006/relationships/hyperlink" Target="https://support.rstudio.com/hc/en-us/articles/213733868-Running-Shiny-Server-with-a-Proxy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597819"/>
            <a:ext cx="8784976" cy="1102519"/>
          </a:xfrm>
        </p:spPr>
        <p:txBody>
          <a:bodyPr/>
          <a:lstStyle/>
          <a:p>
            <a:r>
              <a:rPr lang="en-GB" dirty="0"/>
              <a:t>Hosting RShiny Server On Ubuntu Behind NGINX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Lee Coulson – Senior Analyst, NHS Devon CCG</a:t>
            </a:r>
          </a:p>
        </p:txBody>
      </p:sp>
    </p:spTree>
    <p:extLst>
      <p:ext uri="{BB962C8B-B14F-4D97-AF65-F5344CB8AC3E}">
        <p14:creationId xmlns:p14="http://schemas.microsoft.com/office/powerpoint/2010/main" val="276907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F4A6-0B81-4C45-8760-3E9D2540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78A57-A5F3-4385-AD3D-1A38E2CFB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https://rstudio.com/products/shiny/shiny-server/</a:t>
            </a:r>
          </a:p>
          <a:p>
            <a:r>
              <a:rPr lang="en-GB" dirty="0">
                <a:hlinkClick r:id="rId2"/>
              </a:rPr>
              <a:t>https://docs.rstudio.com/shiny-server/</a:t>
            </a:r>
            <a:endParaRPr lang="en-GB" dirty="0"/>
          </a:p>
          <a:p>
            <a:r>
              <a:rPr lang="en-GB" dirty="0">
                <a:hlinkClick r:id="rId3"/>
              </a:rPr>
              <a:t>https://www.nginx.com/</a:t>
            </a:r>
            <a:endParaRPr lang="en-GB" dirty="0"/>
          </a:p>
          <a:p>
            <a:r>
              <a:rPr lang="en-GB" dirty="0">
                <a:hlinkClick r:id="rId4"/>
              </a:rPr>
              <a:t>https://support.rstudio.com/hc/en-us/articles/213733868-Running-Shiny-Server-with-a-Proxy</a:t>
            </a:r>
            <a:endParaRPr lang="en-GB" dirty="0"/>
          </a:p>
          <a:p>
            <a:r>
              <a:rPr lang="en-GB" dirty="0">
                <a:hlinkClick r:id="rId5"/>
              </a:rPr>
              <a:t>https://letsencrypt.org/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407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46A4-058C-465F-945B-A1C06E1D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2077740"/>
          </a:xfrm>
        </p:spPr>
        <p:txBody>
          <a:bodyPr>
            <a:normAutofit/>
          </a:bodyPr>
          <a:lstStyle/>
          <a:p>
            <a:r>
              <a:rPr lang="en-GB" dirty="0"/>
              <a:t>Thank you for listening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Any questions?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50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37580"/>
          </a:xfrm>
        </p:spPr>
        <p:txBody>
          <a:bodyPr anchor="ctr">
            <a:normAutofit/>
          </a:bodyPr>
          <a:lstStyle/>
          <a:p>
            <a:r>
              <a:rPr lang="en-GB" dirty="0"/>
              <a:t>Overview Of Network Topology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A49404F-1156-4C2C-AE93-8F0CAD69C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560" y="804230"/>
            <a:ext cx="6340880" cy="3535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704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37580"/>
          </a:xfrm>
        </p:spPr>
        <p:txBody>
          <a:bodyPr anchor="ctr">
            <a:normAutofit/>
          </a:bodyPr>
          <a:lstStyle/>
          <a:p>
            <a:r>
              <a:rPr lang="en-GB" dirty="0"/>
              <a:t>Overview Of Network Topology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6E57694-A785-4597-8F0E-F55CCEA7E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92" y="754980"/>
            <a:ext cx="6516216" cy="363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2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3BBD-B4C2-4333-B2FF-AC538FFA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Pre-requisites For Hosting Own Shiny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5B557-8D9A-49BF-B3D1-571A45151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Friendly IT team</a:t>
            </a:r>
          </a:p>
          <a:p>
            <a:r>
              <a:rPr lang="en-GB" dirty="0"/>
              <a:t>Clear separation of roles and responsibilities</a:t>
            </a:r>
          </a:p>
          <a:p>
            <a:r>
              <a:rPr lang="en-GB" dirty="0"/>
              <a:t>Hosting Server</a:t>
            </a:r>
          </a:p>
          <a:p>
            <a:r>
              <a:rPr lang="en-GB" dirty="0"/>
              <a:t>Knowledge of Linux</a:t>
            </a:r>
          </a:p>
          <a:p>
            <a:r>
              <a:rPr lang="en-GB" dirty="0"/>
              <a:t>Appropriate permissions (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Sudo</a:t>
            </a:r>
            <a:r>
              <a:rPr lang="en-GB" dirty="0"/>
              <a:t> / root)</a:t>
            </a:r>
          </a:p>
          <a:p>
            <a:r>
              <a:rPr lang="en-GB" dirty="0"/>
              <a:t>Relevant user guides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hosting publicly:</a:t>
            </a:r>
          </a:p>
          <a:p>
            <a:r>
              <a:rPr lang="en-GB" dirty="0"/>
              <a:t>Knowledge of NGINX / other webserver</a:t>
            </a:r>
          </a:p>
          <a:p>
            <a:r>
              <a:rPr lang="en-GB" dirty="0"/>
              <a:t>Certificate Management for https (</a:t>
            </a:r>
            <a:r>
              <a:rPr lang="en-GB" dirty="0" err="1"/>
              <a:t>LetsEncrypt</a:t>
            </a:r>
            <a:r>
              <a:rPr lang="en-GB" dirty="0"/>
              <a:t>)</a:t>
            </a:r>
          </a:p>
          <a:p>
            <a:r>
              <a:rPr lang="en-GB" dirty="0"/>
              <a:t>Permissions to add subdomain(s) in NHS DNS</a:t>
            </a:r>
          </a:p>
          <a:p>
            <a:r>
              <a:rPr lang="en-GB" dirty="0"/>
              <a:t>Penetration testing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788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984" y="123478"/>
            <a:ext cx="4474840" cy="637580"/>
          </a:xfrm>
        </p:spPr>
        <p:txBody>
          <a:bodyPr anchor="ctr">
            <a:normAutofit/>
          </a:bodyPr>
          <a:lstStyle/>
          <a:p>
            <a:r>
              <a:rPr lang="en-GB" dirty="0"/>
              <a:t>Server Concept Diagram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18098BB-4019-4103-98D2-57B1D4E59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6" y="10146"/>
            <a:ext cx="4253350" cy="513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7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29CD-8723-49F2-9E88-7CC797E4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Shiny-Server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6221E-0705-45D9-9F69-0BE7C7E8F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database drivers if needed</a:t>
            </a:r>
          </a:p>
          <a:p>
            <a:endParaRPr lang="en-GB" dirty="0"/>
          </a:p>
          <a:p>
            <a:r>
              <a:rPr lang="en-GB" dirty="0"/>
              <a:t>Install NGINX / webserver</a:t>
            </a:r>
          </a:p>
          <a:p>
            <a:r>
              <a:rPr lang="en-GB" dirty="0"/>
              <a:t>Configure NGINX</a:t>
            </a:r>
          </a:p>
          <a:p>
            <a:endParaRPr lang="en-GB" dirty="0"/>
          </a:p>
          <a:p>
            <a:r>
              <a:rPr lang="en-GB" dirty="0"/>
              <a:t>Install base R</a:t>
            </a:r>
          </a:p>
          <a:p>
            <a:r>
              <a:rPr lang="en-GB" dirty="0"/>
              <a:t>Install Shiny package in base R</a:t>
            </a:r>
          </a:p>
          <a:p>
            <a:r>
              <a:rPr lang="en-GB" dirty="0"/>
              <a:t>Install Shiny Server</a:t>
            </a:r>
          </a:p>
          <a:p>
            <a:r>
              <a:rPr lang="en-GB" dirty="0"/>
              <a:t>Configure Shiny Server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Install and configure auth proxy if necessary</a:t>
            </a:r>
          </a:p>
          <a:p>
            <a:endParaRPr lang="en-GB" dirty="0"/>
          </a:p>
          <a:p>
            <a:r>
              <a:rPr lang="en-GB" dirty="0"/>
              <a:t>Wire them all up!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52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61B0-AB73-4FF3-B0BD-039F703E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Default 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7E448-028D-411A-B087-32952CFE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275606"/>
            <a:ext cx="6030167" cy="3734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DA8AC3-B44F-404E-8956-5F4D3A76FA33}"/>
              </a:ext>
            </a:extLst>
          </p:cNvPr>
          <p:cNvSpPr txBox="1"/>
          <p:nvPr/>
        </p:nvSpPr>
        <p:spPr>
          <a:xfrm>
            <a:off x="683568" y="84355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/etc/shiny-server/shiny-</a:t>
            </a:r>
            <a:r>
              <a:rPr lang="en-GB" dirty="0" err="1"/>
              <a:t>server.conf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86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AA41-0AB6-441B-809E-A2430435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4259122"/>
            <a:ext cx="8229600" cy="637580"/>
          </a:xfrm>
        </p:spPr>
        <p:txBody>
          <a:bodyPr/>
          <a:lstStyle/>
          <a:p>
            <a:r>
              <a:rPr lang="en-GB" dirty="0"/>
              <a:t>Hosting Multiple Apps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ABB7EE5F-3D29-4125-81C5-0C70EF670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3478"/>
            <a:ext cx="7272808" cy="402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4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9A0D-2CC4-4F3A-9692-3C1B74E0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BCFB5-AC0D-422E-85C0-3757B961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Penetration testing!</a:t>
            </a:r>
          </a:p>
          <a:p>
            <a:r>
              <a:rPr lang="en-GB" dirty="0"/>
              <a:t>Add more functionality to internal proxy – SSO</a:t>
            </a:r>
          </a:p>
          <a:p>
            <a:r>
              <a:rPr lang="en-GB" dirty="0"/>
              <a:t>Run different apps in different Linux containers</a:t>
            </a:r>
          </a:p>
        </p:txBody>
      </p:sp>
    </p:spTree>
    <p:extLst>
      <p:ext uri="{BB962C8B-B14F-4D97-AF65-F5344CB8AC3E}">
        <p14:creationId xmlns:p14="http://schemas.microsoft.com/office/powerpoint/2010/main" val="328641832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NHS Devon CCG">
      <a:dk1>
        <a:sysClr val="windowText" lastClr="000000"/>
      </a:dk1>
      <a:lt1>
        <a:sysClr val="window" lastClr="FFFFFF"/>
      </a:lt1>
      <a:dk2>
        <a:srgbClr val="003087"/>
      </a:dk2>
      <a:lt2>
        <a:srgbClr val="425563"/>
      </a:lt2>
      <a:accent1>
        <a:srgbClr val="005EB8"/>
      </a:accent1>
      <a:accent2>
        <a:srgbClr val="003087"/>
      </a:accent2>
      <a:accent3>
        <a:srgbClr val="009639"/>
      </a:accent3>
      <a:accent4>
        <a:srgbClr val="41B6E6"/>
      </a:accent4>
      <a:accent5>
        <a:srgbClr val="AE2573"/>
      </a:accent5>
      <a:accent6>
        <a:srgbClr val="ED8B00"/>
      </a:accent6>
      <a:hlink>
        <a:srgbClr val="003087"/>
      </a:hlink>
      <a:folHlink>
        <a:srgbClr val="AE257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48D3552BA4D54EA7D6349B957E6F80" ma:contentTypeVersion="12" ma:contentTypeDescription="Create a new document." ma:contentTypeScope="" ma:versionID="d6b4c87a83b381ad360fee2f63f6c0ad">
  <xsd:schema xmlns:xsd="http://www.w3.org/2001/XMLSchema" xmlns:xs="http://www.w3.org/2001/XMLSchema" xmlns:p="http://schemas.microsoft.com/office/2006/metadata/properties" xmlns:ns2="b632ed8f-4da2-450d-be64-a21447441809" xmlns:ns3="a8393aab-0c98-47e5-9894-d3a389a13a61" targetNamespace="http://schemas.microsoft.com/office/2006/metadata/properties" ma:root="true" ma:fieldsID="06d1cfd5520d9fd6bb40bca2eb3c5e4c" ns2:_="" ns3:_="">
    <xsd:import namespace="b632ed8f-4da2-450d-be64-a21447441809"/>
    <xsd:import namespace="a8393aab-0c98-47e5-9894-d3a389a13a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2ed8f-4da2-450d-be64-a214474418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393aab-0c98-47e5-9894-d3a389a13a6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E14861-5FE0-4033-9558-268089DC355B}"/>
</file>

<file path=customXml/itemProps2.xml><?xml version="1.0" encoding="utf-8"?>
<ds:datastoreItem xmlns:ds="http://schemas.openxmlformats.org/officeDocument/2006/customXml" ds:itemID="{AC448A41-8420-4FB3-9421-A1DBDCC00368}"/>
</file>

<file path=customXml/itemProps3.xml><?xml version="1.0" encoding="utf-8"?>
<ds:datastoreItem xmlns:ds="http://schemas.openxmlformats.org/officeDocument/2006/customXml" ds:itemID="{84C1E2DB-53EF-4676-AB51-40321F60B386}"/>
</file>

<file path=docProps/app.xml><?xml version="1.0" encoding="utf-8"?>
<Properties xmlns="http://schemas.openxmlformats.org/officeDocument/2006/extended-properties" xmlns:vt="http://schemas.openxmlformats.org/officeDocument/2006/docPropsVTypes">
  <TotalTime>7088</TotalTime>
  <Words>638</Words>
  <Application>Microsoft Office PowerPoint</Application>
  <PresentationFormat>On-screen Show (16:9)</PresentationFormat>
  <Paragraphs>81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Blank</vt:lpstr>
      <vt:lpstr>Hosting RShiny Server On Ubuntu Behind NGINX</vt:lpstr>
      <vt:lpstr>Overview Of Network Topology</vt:lpstr>
      <vt:lpstr>Overview Of Network Topology</vt:lpstr>
      <vt:lpstr>Pre-requisites For Hosting Own Shiny Server</vt:lpstr>
      <vt:lpstr>Server Concept Diagram</vt:lpstr>
      <vt:lpstr>Shiny-Server Setup</vt:lpstr>
      <vt:lpstr>Default Configuration</vt:lpstr>
      <vt:lpstr>Hosting Multiple Apps</vt:lpstr>
      <vt:lpstr>Further work</vt:lpstr>
      <vt:lpstr>References</vt:lpstr>
      <vt:lpstr>Thank you for listening  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Hosting RShiny Server On Ubuntu Behind NGINX</dc:title>
  <dc:creator>Lee Coulson</dc:creator>
  <cp:lastModifiedBy>Lee Coulson</cp:lastModifiedBy>
  <cp:revision>30</cp:revision>
  <dcterms:created xsi:type="dcterms:W3CDTF">2020-11-05T15:21:14Z</dcterms:created>
  <dcterms:modified xsi:type="dcterms:W3CDTF">2020-11-11T13:24:14Z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0x0101001A48D3552BA4D54EA7D6349B957E6F80</vt:lpwstr>
  </property>
</Properties>
</file>