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  <p:sldMasterId id="2147483665" r:id="rId3"/>
    <p:sldMasterId id="2147483670" r:id="rId4"/>
    <p:sldMasterId id="2147483672" r:id="rId5"/>
  </p:sldMasterIdLst>
  <p:sldIdLst>
    <p:sldId id="257" r:id="rId6"/>
    <p:sldId id="256" r:id="rId7"/>
    <p:sldId id="263" r:id="rId8"/>
    <p:sldId id="259" r:id="rId9"/>
    <p:sldId id="261" r:id="rId10"/>
    <p:sldId id="264" r:id="rId11"/>
    <p:sldId id="265" r:id="rId12"/>
    <p:sldId id="262" r:id="rId13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683"/>
    <a:srgbClr val="575A80"/>
    <a:srgbClr val="608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48" d="100"/>
          <a:sy n="48" d="100"/>
        </p:scale>
        <p:origin x="12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371B9-FD0E-F34F-8C95-10233389E3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3" y="1415569"/>
            <a:ext cx="10639954" cy="8803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7BE3-2FC2-43D9-B3AE-6D63A2C16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9059" y="2504660"/>
            <a:ext cx="10639397" cy="6331227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page-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4B5B6-4603-461F-BC3D-5895E65415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89"/>
          <a:stretch/>
        </p:blipFill>
        <p:spPr>
          <a:xfrm rot="608998">
            <a:off x="-1287267" y="-8698199"/>
            <a:ext cx="26428997" cy="24433811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445DD-1F1C-4B91-8CCA-975A07F1C87E}"/>
              </a:ext>
            </a:extLst>
          </p:cNvPr>
          <p:cNvSpPr/>
          <p:nvPr/>
        </p:nvSpPr>
        <p:spPr>
          <a:xfrm rot="5400000">
            <a:off x="-2229392" y="6731142"/>
            <a:ext cx="5745600" cy="94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>
              <a:defRPr/>
            </a:pPr>
            <a:endParaRPr lang="en-US" sz="1890" dirty="0">
              <a:solidFill>
                <a:prstClr val="white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F1EC96-B2BC-490A-943B-641F608E140B}"/>
              </a:ext>
            </a:extLst>
          </p:cNvPr>
          <p:cNvGrpSpPr/>
          <p:nvPr/>
        </p:nvGrpSpPr>
        <p:grpSpPr>
          <a:xfrm>
            <a:off x="4618773" y="8437474"/>
            <a:ext cx="1096999" cy="535401"/>
            <a:chOff x="178" y="0"/>
            <a:chExt cx="1452371" cy="70974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7BAF827-34AA-45BF-8A34-16DED9E38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590" y="4890"/>
              <a:ext cx="703959" cy="70485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963B582-AFF3-4FC3-8CBD-EA990B6ED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" y="0"/>
              <a:ext cx="402867" cy="70294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F375DB8-FEB1-46C2-AA32-7C6D830B3EBC}"/>
              </a:ext>
            </a:extLst>
          </p:cNvPr>
          <p:cNvSpPr txBox="1"/>
          <p:nvPr/>
        </p:nvSpPr>
        <p:spPr>
          <a:xfrm>
            <a:off x="1198399" y="8698436"/>
            <a:ext cx="3358362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defRPr/>
            </a:pPr>
            <a:r>
              <a:rPr lang="en-GB" sz="1785" dirty="0">
                <a:solidFill>
                  <a:prstClr val="white"/>
                </a:solidFill>
                <a:latin typeface="Franklin Gothic Book" panose="020B0503020102020204" pitchFamily="34" charset="0"/>
                <a:cs typeface="Calibri Light" panose="020F0302020204030204" pitchFamily="34" charset="0"/>
              </a:rPr>
              <a:t>Empowering change from within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2E9858-89EE-4807-B9A8-79155DDA45A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1" y="498806"/>
            <a:ext cx="1530858" cy="10372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D23552-05D2-4CB0-9AFD-CE0267AB654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5509" y="513118"/>
            <a:ext cx="1439798" cy="5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6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EB447D-932A-9141-8DA4-7B028D1909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4838" y="1450265"/>
            <a:ext cx="6504700" cy="73104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520">
                <a:latin typeface="Franklin Gothic Book" panose="020B0503020102020204" pitchFamily="34" charset="0"/>
              </a:defRPr>
            </a:lvl1pPr>
            <a:lvl2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Insert content here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DEB0BB7-60B8-ED47-8A00-7FE0CD3B78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3" y="1415568"/>
            <a:ext cx="3915561" cy="3849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r>
              <a:rPr lang="en-US" dirty="0"/>
              <a:t>over two lines if needed</a:t>
            </a:r>
          </a:p>
        </p:txBody>
      </p:sp>
    </p:spTree>
    <p:extLst>
      <p:ext uri="{BB962C8B-B14F-4D97-AF65-F5344CB8AC3E}">
        <p14:creationId xmlns:p14="http://schemas.microsoft.com/office/powerpoint/2010/main" val="357158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DEB0BB7-60B8-ED47-8A00-7FE0CD3B78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3" y="1415568"/>
            <a:ext cx="3915561" cy="3849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r>
              <a:rPr lang="en-US" dirty="0"/>
              <a:t>over two lines if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4DAC-8F71-4658-88B0-558914C5D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0263" y="1415156"/>
            <a:ext cx="6445716" cy="7256462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74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7F55D09-7C54-4786-8536-61E7A39DA7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3" y="1415569"/>
            <a:ext cx="10639954" cy="8803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BADB0AF-9D30-4C33-B591-E34275718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9059" y="2504660"/>
            <a:ext cx="10639397" cy="6331227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427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4CF460B-A685-FE40-86B6-0402E08AD0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85352" y="3003129"/>
            <a:ext cx="7575767" cy="58188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520">
                <a:latin typeface="Franklin Gothic Book" panose="020B0503020102020204" pitchFamily="34" charset="0"/>
              </a:defRPr>
            </a:lvl1pPr>
            <a:lvl2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1575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Insert content here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CDCDE-C59A-6142-AE31-2E1693C3D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3" y="1415568"/>
            <a:ext cx="7592616" cy="15875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r>
              <a:rPr lang="en-US" dirty="0"/>
              <a:t>over two lines if needed</a:t>
            </a:r>
          </a:p>
        </p:txBody>
      </p:sp>
    </p:spTree>
    <p:extLst>
      <p:ext uri="{BB962C8B-B14F-4D97-AF65-F5344CB8AC3E}">
        <p14:creationId xmlns:p14="http://schemas.microsoft.com/office/powerpoint/2010/main" val="11711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2D240CA-1F85-BA4C-A24D-9F74EDC187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4" y="1415568"/>
            <a:ext cx="7648276" cy="15875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r>
              <a:rPr lang="en-US" dirty="0"/>
              <a:t>over two lines if needed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F609B3B-CC2C-6B43-ABFF-0F4EE6B08C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9059" y="3002018"/>
            <a:ext cx="7647720" cy="5917358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6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BB9EB95-FB6A-4306-818C-7B99B04293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3" y="1415569"/>
            <a:ext cx="10639954" cy="8803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0C4856-5C43-48D5-96D3-AEBF7F883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9059" y="2504660"/>
            <a:ext cx="10639397" cy="6331227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6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371B9-FD0E-F34F-8C95-10233389E3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4" y="1415568"/>
            <a:ext cx="7086506" cy="15875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r>
              <a:rPr lang="en-US" dirty="0"/>
              <a:t>over two lines if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7BE3-2FC2-43D9-B3AE-6D63A2C16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9060" y="3002019"/>
            <a:ext cx="7085330" cy="5536247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6F9EA3-AB74-444F-8112-8B5AB2D84C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4" y="1415568"/>
            <a:ext cx="7086506" cy="15875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r>
              <a:rPr lang="en-US" dirty="0"/>
              <a:t>over two lines if needed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483187B-3C11-1D47-BF89-1CF077C7BA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9060" y="3002019"/>
            <a:ext cx="7085330" cy="5536247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415B3-9ADD-4485-9C08-FFF89DC845E7}"/>
              </a:ext>
            </a:extLst>
          </p:cNvPr>
          <p:cNvSpPr txBox="1">
            <a:spLocks/>
          </p:cNvSpPr>
          <p:nvPr/>
        </p:nvSpPr>
        <p:spPr>
          <a:xfrm>
            <a:off x="0" y="8993491"/>
            <a:ext cx="795068" cy="607709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DF28B-8028-3744-B7D3-4008EE2C06AD}" type="slidenum">
              <a:rPr kumimoji="0" lang="en-US" sz="1680" b="0" i="0" u="none" strike="noStrike" kern="1200" cap="none" spc="0" normalizeH="0" baseline="0" noProof="0" smtClean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ctr" defTabSz="12801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80" b="0" i="0" u="none" strike="noStrike" kern="1200" cap="none" spc="0" normalizeH="0" baseline="0" noProof="0" dirty="0">
              <a:ln>
                <a:noFill/>
              </a:ln>
              <a:solidFill>
                <a:srgbClr val="407EC9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6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9D739C3-BD9A-430C-A96B-313539E307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8503" y="1415569"/>
            <a:ext cx="10639954" cy="8803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956"/>
              </a:lnSpc>
              <a:buNone/>
              <a:defRPr sz="4830" b="0">
                <a:solidFill>
                  <a:srgbClr val="407EC9"/>
                </a:solidFill>
                <a:latin typeface="Franklin Gothic Medium" panose="020B0603020102020204" pitchFamily="34" charset="0"/>
              </a:defRPr>
            </a:lvl1pPr>
            <a:lvl2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2pPr>
            <a:lvl3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3pPr>
            <a:lvl4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4pPr>
            <a:lvl5pPr>
              <a:lnSpc>
                <a:spcPct val="100000"/>
              </a:lnSpc>
              <a:defRPr sz="4830" b="1">
                <a:solidFill>
                  <a:srgbClr val="407EC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Your headline will go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2CA902-3585-4052-9304-281B181EE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9059" y="2504660"/>
            <a:ext cx="10639397" cy="6331227"/>
          </a:xfrm>
          <a:prstGeom prst="rect">
            <a:avLst/>
          </a:prstGeom>
        </p:spPr>
        <p:txBody>
          <a:bodyPr/>
          <a:lstStyle>
            <a:lvl1pPr>
              <a:defRPr sz="2520">
                <a:latin typeface="Franklin Gothic Book" panose="020B0503020102020204" pitchFamily="34" charset="0"/>
              </a:defRPr>
            </a:lvl1pPr>
            <a:lvl2pPr>
              <a:defRPr sz="2520">
                <a:latin typeface="Franklin Gothic Book" panose="020B0503020102020204" pitchFamily="34" charset="0"/>
              </a:defRPr>
            </a:lvl2pPr>
            <a:lvl3pPr>
              <a:defRPr sz="2520">
                <a:latin typeface="Franklin Gothic Book" panose="020B0503020102020204" pitchFamily="34" charset="0"/>
              </a:defRPr>
            </a:lvl3pPr>
            <a:lvl4pPr>
              <a:defRPr sz="2520">
                <a:latin typeface="Franklin Gothic Book" panose="020B0503020102020204" pitchFamily="34" charset="0"/>
              </a:defRPr>
            </a:lvl4pPr>
            <a:lvl5pPr>
              <a:defRPr sz="252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5258A-CA76-4F92-8359-EA3B6010F3E8}"/>
              </a:ext>
            </a:extLst>
          </p:cNvPr>
          <p:cNvSpPr txBox="1">
            <a:spLocks/>
          </p:cNvSpPr>
          <p:nvPr/>
        </p:nvSpPr>
        <p:spPr>
          <a:xfrm>
            <a:off x="0" y="8993491"/>
            <a:ext cx="795068" cy="607709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DF28B-8028-3744-B7D3-4008EE2C06AD}" type="slidenum">
              <a:rPr kumimoji="0" lang="en-US" sz="1680" b="0" i="0" u="none" strike="noStrike" kern="1200" cap="none" spc="0" normalizeH="0" baseline="0" noProof="0" smtClean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ctr" defTabSz="12801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80" b="0" i="0" u="none" strike="noStrike" kern="1200" cap="none" spc="0" normalizeH="0" baseline="0" noProof="0" dirty="0">
              <a:ln>
                <a:noFill/>
              </a:ln>
              <a:solidFill>
                <a:srgbClr val="407EC9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80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-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4E2CE-EC2D-4A58-B599-AB74B45CA9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15019" flipH="1">
            <a:off x="1211694" y="8313285"/>
            <a:ext cx="13767981" cy="51521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64D42B-2C83-489A-965B-CF65FF6838AB}"/>
              </a:ext>
            </a:extLst>
          </p:cNvPr>
          <p:cNvCxnSpPr>
            <a:cxnSpLocks/>
          </p:cNvCxnSpPr>
          <p:nvPr/>
        </p:nvCxnSpPr>
        <p:spPr>
          <a:xfrm flipV="1">
            <a:off x="5936395" y="5859311"/>
            <a:ext cx="0" cy="842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18A86-EDAE-463E-8167-4EAA1703D8B0}"/>
              </a:ext>
            </a:extLst>
          </p:cNvPr>
          <p:cNvSpPr/>
          <p:nvPr/>
        </p:nvSpPr>
        <p:spPr>
          <a:xfrm>
            <a:off x="2" y="8004203"/>
            <a:ext cx="432487" cy="396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0120"/>
            <a:endParaRPr lang="en-US" sz="1890">
              <a:solidFill>
                <a:prstClr val="white"/>
              </a:solidFill>
              <a:latin typeface="Franklin Gothic Book" panose="020B05030201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6BC21-0E68-4917-B63B-C68522FBB34C}"/>
              </a:ext>
            </a:extLst>
          </p:cNvPr>
          <p:cNvSpPr txBox="1"/>
          <p:nvPr/>
        </p:nvSpPr>
        <p:spPr>
          <a:xfrm>
            <a:off x="1041929" y="8377188"/>
            <a:ext cx="3358362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defRPr/>
            </a:pPr>
            <a:r>
              <a:rPr lang="en-GB" sz="1785" dirty="0">
                <a:solidFill>
                  <a:srgbClr val="407EC9"/>
                </a:solidFill>
                <a:latin typeface="Franklin Gothic Book" panose="020B0503020102020204" pitchFamily="34" charset="0"/>
                <a:cs typeface="Calibri Light" panose="020F0302020204030204" pitchFamily="34" charset="0"/>
              </a:rPr>
              <a:t>Empowering change from within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B3AC8D-96E7-4882-979D-B1EE0CA80880}"/>
              </a:ext>
            </a:extLst>
          </p:cNvPr>
          <p:cNvGrpSpPr/>
          <p:nvPr/>
        </p:nvGrpSpPr>
        <p:grpSpPr>
          <a:xfrm>
            <a:off x="4562654" y="8133350"/>
            <a:ext cx="1096999" cy="535401"/>
            <a:chOff x="178" y="0"/>
            <a:chExt cx="1452371" cy="70974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6317BF-2D98-4BB7-8E2E-08D701A0C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590" y="4890"/>
              <a:ext cx="703959" cy="704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6D2AB0-CA2F-47C2-80EE-D9AD76F5B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" y="0"/>
              <a:ext cx="402867" cy="702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8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96FF88-7FA1-4458-A169-7241C8C5072B}"/>
              </a:ext>
            </a:extLst>
          </p:cNvPr>
          <p:cNvSpPr txBox="1">
            <a:spLocks/>
          </p:cNvSpPr>
          <p:nvPr/>
        </p:nvSpPr>
        <p:spPr>
          <a:xfrm>
            <a:off x="0" y="8993491"/>
            <a:ext cx="795068" cy="607709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DF28B-8028-3744-B7D3-4008EE2C06AD}" type="slidenum">
              <a:rPr kumimoji="0" lang="en-US" sz="1680" b="0" i="0" u="none" strike="noStrike" kern="1200" cap="none" spc="0" normalizeH="0" baseline="0" noProof="0" smtClean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ctr" defTabSz="12801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80" b="0" i="0" u="none" strike="noStrike" kern="1200" cap="none" spc="0" normalizeH="0" baseline="0" noProof="0" dirty="0">
              <a:ln>
                <a:noFill/>
              </a:ln>
              <a:solidFill>
                <a:srgbClr val="407EC9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37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68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 cover - no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6F2A3-681B-48EB-99EE-8C5C266BF7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18653" flipH="1">
            <a:off x="-208886" y="5736126"/>
            <a:ext cx="13767981" cy="515216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6007AE0-E03F-4624-997A-680CC62CF79E}"/>
              </a:ext>
            </a:extLst>
          </p:cNvPr>
          <p:cNvGrpSpPr/>
          <p:nvPr/>
        </p:nvGrpSpPr>
        <p:grpSpPr>
          <a:xfrm>
            <a:off x="4618772" y="8592468"/>
            <a:ext cx="1096999" cy="535401"/>
            <a:chOff x="178" y="0"/>
            <a:chExt cx="1452371" cy="7097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5C89D8-46BC-45E6-8E47-DC2BBD8B0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8590" y="4890"/>
              <a:ext cx="703959" cy="7048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B34541-ABA3-4154-B123-E197E9109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8" y="0"/>
              <a:ext cx="402867" cy="702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5FCEF6-A185-4B6C-9286-865993C78443}"/>
              </a:ext>
            </a:extLst>
          </p:cNvPr>
          <p:cNvSpPr txBox="1"/>
          <p:nvPr/>
        </p:nvSpPr>
        <p:spPr>
          <a:xfrm>
            <a:off x="1198397" y="8823658"/>
            <a:ext cx="3358362" cy="367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0120">
              <a:defRPr/>
            </a:pPr>
            <a:r>
              <a:rPr lang="en-GB" sz="1785" dirty="0">
                <a:solidFill>
                  <a:srgbClr val="407EC9"/>
                </a:solidFill>
                <a:latin typeface="Franklin Gothic Book" panose="020B0503020102020204" pitchFamily="34" charset="0"/>
                <a:cs typeface="Calibri Light" panose="020F0302020204030204" pitchFamily="34" charset="0"/>
              </a:rPr>
              <a:t>Empowering change from within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BFAD2-94F4-4AD4-A902-08DF8BC36C89}"/>
              </a:ext>
            </a:extLst>
          </p:cNvPr>
          <p:cNvSpPr txBox="1"/>
          <p:nvPr/>
        </p:nvSpPr>
        <p:spPr>
          <a:xfrm>
            <a:off x="1198398" y="2814279"/>
            <a:ext cx="8361252" cy="904863"/>
          </a:xfrm>
          <a:prstGeom prst="rect">
            <a:avLst/>
          </a:prstGeom>
        </p:spPr>
        <p:txBody>
          <a:bodyPr rot="0" spcFirstLastPara="0" vertOverflow="overflow" horzOverflow="overflow" vert="horz" wrap="square" lIns="96012" tIns="48006" rIns="96012" bIns="4800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60120">
              <a:lnSpc>
                <a:spcPts val="6300"/>
              </a:lnSpc>
              <a:defRPr/>
            </a:pPr>
            <a:endParaRPr lang="en-GB" sz="6720" dirty="0">
              <a:solidFill>
                <a:srgbClr val="407EC9"/>
              </a:solidFill>
              <a:latin typeface="Franklin Gothic Medium" panose="020B06030201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7EB39-3FF4-334E-9637-B15B7B1820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1149" y="0"/>
            <a:ext cx="11213587" cy="960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9B3A8D-8BDB-694C-897F-CAD7A7B0F2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301" y="352122"/>
            <a:ext cx="1183203" cy="8016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5E3A64-BAA6-144D-ABE0-0C4F9EBFD52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9907" y="352121"/>
            <a:ext cx="926164" cy="3742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A9C447-ACDA-8E45-960A-AEE56764D38B}"/>
              </a:ext>
            </a:extLst>
          </p:cNvPr>
          <p:cNvSpPr/>
          <p:nvPr/>
        </p:nvSpPr>
        <p:spPr>
          <a:xfrm rot="5400000">
            <a:off x="-3372891" y="5506392"/>
            <a:ext cx="8064000" cy="125616"/>
          </a:xfrm>
          <a:prstGeom prst="rect">
            <a:avLst/>
          </a:prstGeom>
          <a:gradFill>
            <a:gsLst>
              <a:gs pos="33017">
                <a:srgbClr val="40C1AC"/>
              </a:gs>
              <a:gs pos="2000">
                <a:srgbClr val="6CC24A"/>
              </a:gs>
              <a:gs pos="71000">
                <a:srgbClr val="F68D2E"/>
              </a:gs>
              <a:gs pos="100000">
                <a:srgbClr val="F04E9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8" dirty="0">
              <a:latin typeface="Franklin Gothic Book" panose="020B05030201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C687-3847-4C17-A749-FC4489C54DBD}"/>
              </a:ext>
            </a:extLst>
          </p:cNvPr>
          <p:cNvSpPr txBox="1">
            <a:spLocks/>
          </p:cNvSpPr>
          <p:nvPr/>
        </p:nvSpPr>
        <p:spPr>
          <a:xfrm>
            <a:off x="0" y="8993491"/>
            <a:ext cx="795068" cy="607709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DF28B-8028-3744-B7D3-4008EE2C06AD}" type="slidenum">
              <a:rPr kumimoji="0" lang="en-US" sz="1680" b="0" i="0" u="none" strike="noStrike" kern="1200" cap="none" spc="0" normalizeH="0" baseline="0" noProof="0" smtClean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ctr" defTabSz="12801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80" b="0" i="0" u="none" strike="noStrike" kern="1200" cap="none" spc="0" normalizeH="0" baseline="0" noProof="0" dirty="0">
              <a:ln>
                <a:noFill/>
              </a:ln>
              <a:solidFill>
                <a:srgbClr val="407EC9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8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375E8-BC13-1E4B-90E8-D5E5DE5020A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301" y="352122"/>
            <a:ext cx="1183203" cy="801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527B9-C56E-4D49-97E1-E4969E7C58E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9907" y="352121"/>
            <a:ext cx="926164" cy="374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8B1B1A-F80C-0244-9447-2EAFFCBF5650}"/>
              </a:ext>
            </a:extLst>
          </p:cNvPr>
          <p:cNvSpPr/>
          <p:nvPr/>
        </p:nvSpPr>
        <p:spPr>
          <a:xfrm rot="5400000">
            <a:off x="-3372891" y="5506392"/>
            <a:ext cx="8064000" cy="125616"/>
          </a:xfrm>
          <a:prstGeom prst="rect">
            <a:avLst/>
          </a:prstGeom>
          <a:gradFill>
            <a:gsLst>
              <a:gs pos="33017">
                <a:srgbClr val="40C1AC"/>
              </a:gs>
              <a:gs pos="2000">
                <a:srgbClr val="6CC24A"/>
              </a:gs>
              <a:gs pos="71000">
                <a:srgbClr val="F68D2E"/>
              </a:gs>
              <a:gs pos="100000">
                <a:srgbClr val="F04E9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8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8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767" r:id="rId3"/>
    <p:sldLayoutId id="214748376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15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69" r:id="rId2"/>
    <p:sldLayoutId id="2147483770" r:id="rId3"/>
    <p:sldLayoutId id="2147483756" r:id="rId4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A609BE-8524-4B4F-8CD4-45C8DDBB1CC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" y="0"/>
            <a:ext cx="16737763" cy="960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01918-D4F5-2247-8CBE-7CD80C38C46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301" y="352122"/>
            <a:ext cx="1183203" cy="801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3E7CF-E15F-5E41-9C1F-1BDEC61EED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9907" y="352121"/>
            <a:ext cx="926164" cy="374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75EDD4-4F52-6D47-8FEC-AE89FDEB7170}"/>
              </a:ext>
            </a:extLst>
          </p:cNvPr>
          <p:cNvSpPr/>
          <p:nvPr/>
        </p:nvSpPr>
        <p:spPr>
          <a:xfrm rot="5400000">
            <a:off x="-3372891" y="5506392"/>
            <a:ext cx="8064000" cy="125616"/>
          </a:xfrm>
          <a:prstGeom prst="rect">
            <a:avLst/>
          </a:prstGeom>
          <a:gradFill>
            <a:gsLst>
              <a:gs pos="33017">
                <a:srgbClr val="40C1AC"/>
              </a:gs>
              <a:gs pos="2000">
                <a:srgbClr val="6CC24A"/>
              </a:gs>
              <a:gs pos="71000">
                <a:srgbClr val="F68D2E"/>
              </a:gs>
              <a:gs pos="100000">
                <a:srgbClr val="F04E9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8" dirty="0">
              <a:latin typeface="Franklin Gothic Book" panose="020B05030201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9714DA-54DD-4E26-8E5C-4CB38243C90E}"/>
              </a:ext>
            </a:extLst>
          </p:cNvPr>
          <p:cNvSpPr txBox="1">
            <a:spLocks/>
          </p:cNvSpPr>
          <p:nvPr/>
        </p:nvSpPr>
        <p:spPr>
          <a:xfrm>
            <a:off x="0" y="8993491"/>
            <a:ext cx="795068" cy="607709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DF28B-8028-3744-B7D3-4008EE2C06AD}" type="slidenum">
              <a:rPr kumimoji="0" lang="en-US" sz="1680" b="0" i="0" u="none" strike="noStrike" kern="1200" cap="none" spc="0" normalizeH="0" baseline="0" noProof="0" smtClean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ctr" defTabSz="12801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80" b="0" i="0" u="none" strike="noStrike" kern="1200" cap="none" spc="0" normalizeH="0" baseline="0" noProof="0" dirty="0">
              <a:ln>
                <a:noFill/>
              </a:ln>
              <a:solidFill>
                <a:srgbClr val="407EC9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4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4" r:id="rId2"/>
    <p:sldLayoutId id="2147483759" r:id="rId3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3D70370-3D78-9349-B65A-4FB0B3A801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233" y="0"/>
            <a:ext cx="12801600" cy="960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8E59F-5699-7241-B938-ECD309401BA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301" y="352122"/>
            <a:ext cx="1183203" cy="801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C430-2A3F-C648-8021-A9672D07F8B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9907" y="352121"/>
            <a:ext cx="926164" cy="374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F2A2BD-C084-BA4B-8235-2CC0F5FD6953}"/>
              </a:ext>
            </a:extLst>
          </p:cNvPr>
          <p:cNvSpPr/>
          <p:nvPr/>
        </p:nvSpPr>
        <p:spPr>
          <a:xfrm rot="5400000">
            <a:off x="-3372891" y="5506392"/>
            <a:ext cx="8064000" cy="125616"/>
          </a:xfrm>
          <a:prstGeom prst="rect">
            <a:avLst/>
          </a:prstGeom>
          <a:gradFill>
            <a:gsLst>
              <a:gs pos="33017">
                <a:srgbClr val="40C1AC"/>
              </a:gs>
              <a:gs pos="2000">
                <a:srgbClr val="6CC24A"/>
              </a:gs>
              <a:gs pos="71000">
                <a:srgbClr val="F68D2E"/>
              </a:gs>
              <a:gs pos="100000">
                <a:srgbClr val="F04E98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28" dirty="0">
              <a:latin typeface="Franklin Gothic Book" panose="020B05030201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0ECE-C115-40BE-B7B0-FE5E2F3A0C2E}"/>
              </a:ext>
            </a:extLst>
          </p:cNvPr>
          <p:cNvSpPr txBox="1">
            <a:spLocks/>
          </p:cNvSpPr>
          <p:nvPr/>
        </p:nvSpPr>
        <p:spPr>
          <a:xfrm>
            <a:off x="0" y="8993491"/>
            <a:ext cx="795068" cy="607709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BDF28B-8028-3744-B7D3-4008EE2C06AD}" type="slidenum">
              <a:rPr kumimoji="0" lang="en-US" sz="1680" b="0" i="0" u="none" strike="noStrike" kern="1200" cap="none" spc="0" normalizeH="0" baseline="0" noProof="0" smtClean="0">
                <a:ln>
                  <a:noFill/>
                </a:ln>
                <a:solidFill>
                  <a:srgbClr val="407EC9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ctr" defTabSz="12801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80" b="0" i="0" u="none" strike="noStrike" kern="1200" cap="none" spc="0" normalizeH="0" baseline="0" noProof="0" dirty="0">
              <a:ln>
                <a:noFill/>
              </a:ln>
              <a:solidFill>
                <a:srgbClr val="407EC9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4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55" r:id="rId2"/>
    <p:sldLayoutId id="214748376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rcodingclub.github.io/tutorials/shiny/" TargetMode="External"/><Relationship Id="rId2" Type="http://schemas.openxmlformats.org/officeDocument/2006/relationships/hyperlink" Target="https://shiny.rstudio.com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#user-showcas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D28BC-15BE-4D67-87D6-128D60BD10DD}"/>
              </a:ext>
            </a:extLst>
          </p:cNvPr>
          <p:cNvSpPr txBox="1">
            <a:spLocks/>
          </p:cNvSpPr>
          <p:nvPr/>
        </p:nvSpPr>
        <p:spPr>
          <a:xfrm>
            <a:off x="3792387" y="3345968"/>
            <a:ext cx="7252984" cy="3385031"/>
          </a:xfrm>
          <a:prstGeom prst="rect">
            <a:avLst/>
          </a:prstGeom>
        </p:spPr>
        <p:txBody>
          <a:bodyPr/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600" b="1" dirty="0">
                <a:solidFill>
                  <a:schemeClr val="accent1"/>
                </a:solidFill>
              </a:rPr>
              <a:t>R Shiny in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6550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74AF7A-DBDB-4437-9E31-66CFE98F9A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502" y="1415569"/>
            <a:ext cx="10639954" cy="880372"/>
          </a:xfrm>
        </p:spPr>
        <p:txBody>
          <a:bodyPr/>
          <a:lstStyle/>
          <a:p>
            <a:r>
              <a:rPr lang="en-GB" dirty="0"/>
              <a:t>A team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7130-249F-4B93-8D74-8FAB3B370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NHS Transformation Unit is an internal, wholly NHS owned consultancy in the North-West</a:t>
            </a:r>
          </a:p>
        </p:txBody>
      </p:sp>
      <p:pic>
        <p:nvPicPr>
          <p:cNvPr id="1026" name="Picture 2" descr="The NHS Transformation Unit moves Head Office - Transformation Unit">
            <a:extLst>
              <a:ext uri="{FF2B5EF4-FFF2-40B4-BE49-F238E27FC236}">
                <a16:creationId xmlns:a16="http://schemas.microsoft.com/office/drawing/2014/main" id="{32D6E2F9-169C-4805-8D33-C94DAC03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69" y="3580832"/>
            <a:ext cx="7252001" cy="483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2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D367FB-98CB-4A39-95C2-D286919A75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First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ACBE-5D9D-470A-935A-DD3582C69C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9C175-B2F8-4A35-A598-461A6C779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r="357"/>
          <a:stretch/>
        </p:blipFill>
        <p:spPr>
          <a:xfrm>
            <a:off x="1161144" y="3002019"/>
            <a:ext cx="11035578" cy="54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9DE32-4AE4-46C1-B7A7-3C08D2935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504" y="1415568"/>
            <a:ext cx="10549176" cy="1586451"/>
          </a:xfrm>
        </p:spPr>
        <p:txBody>
          <a:bodyPr/>
          <a:lstStyle/>
          <a:p>
            <a:r>
              <a:rPr lang="en-GB" dirty="0"/>
              <a:t>Reconfiguration 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03B81-7CBB-4C29-93FD-9C738C3DA7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3B24DD3-A005-4A3B-BEF3-DC764BF7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55" y="2765818"/>
            <a:ext cx="11461473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9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D625E-B048-4AC4-91ED-A5B5C0703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504" y="1415568"/>
            <a:ext cx="9183382" cy="1587561"/>
          </a:xfrm>
        </p:spPr>
        <p:txBody>
          <a:bodyPr/>
          <a:lstStyle/>
          <a:p>
            <a:r>
              <a:rPr lang="en-GB" dirty="0"/>
              <a:t>Covid-19 &amp; Winter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A3848-2E17-496E-8FD9-384890F16C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84782-9A3D-4295-B059-055250550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5" t="13178" r="22959" b="9939"/>
          <a:stretch/>
        </p:blipFill>
        <p:spPr>
          <a:xfrm>
            <a:off x="1368504" y="2207934"/>
            <a:ext cx="9394372" cy="63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27E297-0C68-43FD-BCF3-B88F5ADA2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E0A49-4605-4550-98EE-741BB2AFDB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Collaborative</a:t>
            </a:r>
          </a:p>
          <a:p>
            <a:endParaRPr lang="en-GB" dirty="0"/>
          </a:p>
          <a:p>
            <a:r>
              <a:rPr lang="en-GB" dirty="0"/>
              <a:t>Flexible &amp; interactive</a:t>
            </a:r>
          </a:p>
          <a:p>
            <a:endParaRPr lang="en-GB" dirty="0"/>
          </a:p>
          <a:p>
            <a:r>
              <a:rPr lang="en-GB" dirty="0"/>
              <a:t>Enables a broader spectrum of analytical methods</a:t>
            </a:r>
          </a:p>
          <a:p>
            <a:endParaRPr lang="en-GB" dirty="0"/>
          </a:p>
          <a:p>
            <a:r>
              <a:rPr lang="en-GB" dirty="0"/>
              <a:t>Shareable</a:t>
            </a:r>
          </a:p>
          <a:p>
            <a:endParaRPr lang="en-GB" dirty="0"/>
          </a:p>
          <a:p>
            <a:r>
              <a:rPr lang="en-GB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113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88423-4AF2-44DF-98CA-D0B94911A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503" y="1415568"/>
            <a:ext cx="8729653" cy="1587561"/>
          </a:xfrm>
        </p:spPr>
        <p:txBody>
          <a:bodyPr/>
          <a:lstStyle/>
          <a:p>
            <a:r>
              <a:rPr lang="en-GB" dirty="0"/>
              <a:t>Resources for getting started with R Shiny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6AADE-0655-42B3-B54D-48AEC86DC5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 for R Shiny beginners (video): </a:t>
            </a:r>
            <a:r>
              <a:rPr lang="en-GB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https://shiny.rstudio.com/tutorial/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Tutorial for R Shiny beginners (text-based): </a:t>
            </a:r>
            <a:r>
              <a:rPr lang="en-GB" dirty="0">
                <a:hlinkClick r:id="rId3"/>
              </a:rPr>
              <a:t>https://ourcodingclub.github.io/tutorials/shiny/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Examples of work done elsewhere: </a:t>
            </a:r>
            <a:r>
              <a:rPr lang="en-GB" dirty="0">
                <a:hlinkClick r:id="rId4"/>
              </a:rPr>
              <a:t>https://shiny.rstudio.com/gallery/#user-showcase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9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3E8F0-5DEB-49D3-AF02-F12697865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8760" y="4160520"/>
            <a:ext cx="6476999" cy="3398520"/>
          </a:xfrm>
        </p:spPr>
        <p:txBody>
          <a:bodyPr/>
          <a:lstStyle/>
          <a:p>
            <a:r>
              <a:rPr lang="en-GB" dirty="0"/>
              <a:t>Thanks for listening - </a:t>
            </a:r>
          </a:p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824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2">
  <a:themeElements>
    <a:clrScheme name="TU colours">
      <a:dk1>
        <a:sysClr val="windowText" lastClr="000000"/>
      </a:dk1>
      <a:lt1>
        <a:sysClr val="window" lastClr="FFFFFF"/>
      </a:lt1>
      <a:dk2>
        <a:srgbClr val="8A1538"/>
      </a:dk2>
      <a:lt2>
        <a:srgbClr val="E7E6E6"/>
      </a:lt2>
      <a:accent1>
        <a:srgbClr val="407EC9"/>
      </a:accent1>
      <a:accent2>
        <a:srgbClr val="F68D2E"/>
      </a:accent2>
      <a:accent3>
        <a:srgbClr val="40C1AC"/>
      </a:accent3>
      <a:accent4>
        <a:srgbClr val="68D2DF"/>
      </a:accent4>
      <a:accent5>
        <a:srgbClr val="6CC24A"/>
      </a:accent5>
      <a:accent6>
        <a:srgbClr val="F04E98"/>
      </a:accent6>
      <a:hlink>
        <a:srgbClr val="0563C1"/>
      </a:hlink>
      <a:folHlink>
        <a:srgbClr val="8A1538"/>
      </a:folHlink>
    </a:clrScheme>
    <a:fontScheme name="Frankli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AD2E32D8-E5F7-451E-88EE-1050DFF9EE0B}" vid="{E03FDBC7-4A8B-441C-8720-7567E53E14DD}"/>
    </a:ext>
  </a:extLst>
</a:theme>
</file>

<file path=ppt/theme/theme2.xml><?xml version="1.0" encoding="utf-8"?>
<a:theme xmlns:a="http://schemas.openxmlformats.org/drawingml/2006/main" name="Generic content ">
  <a:themeElements>
    <a:clrScheme name="TU colours">
      <a:dk1>
        <a:sysClr val="windowText" lastClr="000000"/>
      </a:dk1>
      <a:lt1>
        <a:sysClr val="window" lastClr="FFFFFF"/>
      </a:lt1>
      <a:dk2>
        <a:srgbClr val="8A1538"/>
      </a:dk2>
      <a:lt2>
        <a:srgbClr val="E7E6E6"/>
      </a:lt2>
      <a:accent1>
        <a:srgbClr val="407EC9"/>
      </a:accent1>
      <a:accent2>
        <a:srgbClr val="F68D2E"/>
      </a:accent2>
      <a:accent3>
        <a:srgbClr val="40C1AC"/>
      </a:accent3>
      <a:accent4>
        <a:srgbClr val="68D2DF"/>
      </a:accent4>
      <a:accent5>
        <a:srgbClr val="6CC24A"/>
      </a:accent5>
      <a:accent6>
        <a:srgbClr val="F04E98"/>
      </a:accent6>
      <a:hlink>
        <a:srgbClr val="0563C1"/>
      </a:hlink>
      <a:folHlink>
        <a:srgbClr val="8A1538"/>
      </a:folHlink>
    </a:clrScheme>
    <a:fontScheme name="Frankli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33017">
              <a:srgbClr val="40C1AC"/>
            </a:gs>
            <a:gs pos="2000">
              <a:srgbClr val="6CC24A"/>
            </a:gs>
            <a:gs pos="71000">
              <a:srgbClr val="F68D2E"/>
            </a:gs>
            <a:gs pos="100000">
              <a:srgbClr val="F04E98"/>
            </a:gs>
          </a:gsLst>
          <a:lin ang="10800000" scaled="0"/>
        </a:gradFill>
        <a:ln>
          <a:noFill/>
        </a:ln>
      </a:spPr>
      <a:bodyPr rtlCol="0" anchor="ctr"/>
      <a:lstStyle>
        <a:defPPr algn="ctr">
          <a:defRPr dirty="0">
            <a:latin typeface="Franklin Gothic Book" panose="020B05030201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5" id="{6B6B6346-9F93-4E46-A618-9E47427D0179}" vid="{AC58B0A7-1F6C-4C71-A11C-5D9EA1CE2E0A}"/>
    </a:ext>
  </a:extLst>
</a:theme>
</file>

<file path=ppt/theme/theme3.xml><?xml version="1.0" encoding="utf-8"?>
<a:theme xmlns:a="http://schemas.openxmlformats.org/drawingml/2006/main" name="Custom Design">
  <a:themeElements>
    <a:clrScheme name="TU colours">
      <a:dk1>
        <a:sysClr val="windowText" lastClr="000000"/>
      </a:dk1>
      <a:lt1>
        <a:sysClr val="window" lastClr="FFFFFF"/>
      </a:lt1>
      <a:dk2>
        <a:srgbClr val="8A1538"/>
      </a:dk2>
      <a:lt2>
        <a:srgbClr val="E7E6E6"/>
      </a:lt2>
      <a:accent1>
        <a:srgbClr val="407EC9"/>
      </a:accent1>
      <a:accent2>
        <a:srgbClr val="F68D2E"/>
      </a:accent2>
      <a:accent3>
        <a:srgbClr val="40C1AC"/>
      </a:accent3>
      <a:accent4>
        <a:srgbClr val="68D2DF"/>
      </a:accent4>
      <a:accent5>
        <a:srgbClr val="6CC24A"/>
      </a:accent5>
      <a:accent6>
        <a:srgbClr val="F04E98"/>
      </a:accent6>
      <a:hlink>
        <a:srgbClr val="0563C1"/>
      </a:hlink>
      <a:folHlink>
        <a:srgbClr val="8A1538"/>
      </a:folHlink>
    </a:clrScheme>
    <a:fontScheme name="Frankli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6B6B6346-9F93-4E46-A618-9E47427D0179}" vid="{D4CD7852-270D-4190-858D-F59AA4D0F32C}"/>
    </a:ext>
  </a:extLst>
</a:theme>
</file>

<file path=ppt/theme/theme4.xml><?xml version="1.0" encoding="utf-8"?>
<a:theme xmlns:a="http://schemas.openxmlformats.org/drawingml/2006/main" name="Generic Side panel left">
  <a:themeElements>
    <a:clrScheme name="TU colours">
      <a:dk1>
        <a:sysClr val="windowText" lastClr="000000"/>
      </a:dk1>
      <a:lt1>
        <a:sysClr val="window" lastClr="FFFFFF"/>
      </a:lt1>
      <a:dk2>
        <a:srgbClr val="8A1538"/>
      </a:dk2>
      <a:lt2>
        <a:srgbClr val="E7E6E6"/>
      </a:lt2>
      <a:accent1>
        <a:srgbClr val="407EC9"/>
      </a:accent1>
      <a:accent2>
        <a:srgbClr val="F68D2E"/>
      </a:accent2>
      <a:accent3>
        <a:srgbClr val="40C1AC"/>
      </a:accent3>
      <a:accent4>
        <a:srgbClr val="68D2DF"/>
      </a:accent4>
      <a:accent5>
        <a:srgbClr val="6CC24A"/>
      </a:accent5>
      <a:accent6>
        <a:srgbClr val="F04E98"/>
      </a:accent6>
      <a:hlink>
        <a:srgbClr val="0563C1"/>
      </a:hlink>
      <a:folHlink>
        <a:srgbClr val="8A1538"/>
      </a:folHlink>
    </a:clrScheme>
    <a:fontScheme name="Frankli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6B6B6346-9F93-4E46-A618-9E47427D0179}" vid="{D00C9FA7-B7B2-4525-B70A-F7C4FD0C11F0}"/>
    </a:ext>
  </a:extLst>
</a:theme>
</file>

<file path=ppt/theme/theme5.xml><?xml version="1.0" encoding="utf-8"?>
<a:theme xmlns:a="http://schemas.openxmlformats.org/drawingml/2006/main" name="Generic content with narrow panel">
  <a:themeElements>
    <a:clrScheme name="TU colours">
      <a:dk1>
        <a:sysClr val="windowText" lastClr="000000"/>
      </a:dk1>
      <a:lt1>
        <a:sysClr val="window" lastClr="FFFFFF"/>
      </a:lt1>
      <a:dk2>
        <a:srgbClr val="8A1538"/>
      </a:dk2>
      <a:lt2>
        <a:srgbClr val="E7E6E6"/>
      </a:lt2>
      <a:accent1>
        <a:srgbClr val="407EC9"/>
      </a:accent1>
      <a:accent2>
        <a:srgbClr val="F68D2E"/>
      </a:accent2>
      <a:accent3>
        <a:srgbClr val="40C1AC"/>
      </a:accent3>
      <a:accent4>
        <a:srgbClr val="68D2DF"/>
      </a:accent4>
      <a:accent5>
        <a:srgbClr val="6CC24A"/>
      </a:accent5>
      <a:accent6>
        <a:srgbClr val="F04E98"/>
      </a:accent6>
      <a:hlink>
        <a:srgbClr val="0563C1"/>
      </a:hlink>
      <a:folHlink>
        <a:srgbClr val="8A1538"/>
      </a:folHlink>
    </a:clrScheme>
    <a:fontScheme name="Frankli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6B6B6346-9F93-4E46-A618-9E47427D0179}" vid="{F951F431-5931-4EC8-8F96-5D1EAF04F0F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4B2C56-E336-48A6-8405-F0ED63EE6D78}"/>
</file>

<file path=customXml/itemProps2.xml><?xml version="1.0" encoding="utf-8"?>
<ds:datastoreItem xmlns:ds="http://schemas.openxmlformats.org/officeDocument/2006/customXml" ds:itemID="{B6C1B6E0-8768-4E98-AA7A-9B2B09E41179}"/>
</file>

<file path=customXml/itemProps3.xml><?xml version="1.0" encoding="utf-8"?>
<ds:datastoreItem xmlns:ds="http://schemas.openxmlformats.org/officeDocument/2006/customXml" ds:itemID="{E246FC46-9628-46E4-B581-219FEF712840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360</TotalTime>
  <Words>113</Words>
  <Application>Microsoft Office PowerPoint</Application>
  <PresentationFormat>A3 Paper (297x420 mm)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Franklin Gothic Book</vt:lpstr>
      <vt:lpstr>Franklin Gothic Medium</vt:lpstr>
      <vt:lpstr>Theme2</vt:lpstr>
      <vt:lpstr>Generic content </vt:lpstr>
      <vt:lpstr>Custom Design</vt:lpstr>
      <vt:lpstr>Generic Side panel left</vt:lpstr>
      <vt:lpstr>Generic content with narrow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Barnes</dc:creator>
  <cp:lastModifiedBy>Eleanor Barnes</cp:lastModifiedBy>
  <cp:revision>11</cp:revision>
  <dcterms:created xsi:type="dcterms:W3CDTF">2020-11-04T10:53:24Z</dcterms:created>
  <dcterms:modified xsi:type="dcterms:W3CDTF">2020-11-04T16:53:40Z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</Properties>
</file>