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80" r:id="rId5"/>
    <p:sldId id="293" r:id="rId6"/>
    <p:sldId id="301" r:id="rId7"/>
    <p:sldId id="2721" r:id="rId8"/>
    <p:sldId id="2727" r:id="rId9"/>
    <p:sldId id="2720" r:id="rId10"/>
    <p:sldId id="2723" r:id="rId11"/>
    <p:sldId id="2724" r:id="rId12"/>
    <p:sldId id="2725" r:id="rId13"/>
    <p:sldId id="2726" r:id="rId14"/>
    <p:sldId id="2712" r:id="rId15"/>
    <p:sldId id="2715" r:id="rId16"/>
    <p:sldId id="2730" r:id="rId17"/>
    <p:sldId id="2717" r:id="rId18"/>
    <p:sldId id="2729" r:id="rId19"/>
    <p:sldId id="2718" r:id="rId20"/>
    <p:sldId id="2728"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9" userDrawn="1">
          <p15:clr>
            <a:srgbClr val="A4A3A4"/>
          </p15:clr>
        </p15:guide>
        <p15:guide id="2" pos="2880" userDrawn="1">
          <p15:clr>
            <a:srgbClr val="A4A3A4"/>
          </p15:clr>
        </p15:guide>
        <p15:guide id="3" orient="horz" pos="207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1E7"/>
    <a:srgbClr val="000000"/>
    <a:srgbClr val="E30514"/>
    <a:srgbClr val="342E2B"/>
    <a:srgbClr val="FFFFFF"/>
    <a:srgbClr val="898989"/>
    <a:srgbClr val="E2DED8"/>
    <a:srgbClr val="E2DFD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513B27-188D-46B3-A6CE-6D08EDE0EEA4}" v="426" dt="2020-11-09T21:57:20.4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524" autoAdjust="0"/>
  </p:normalViewPr>
  <p:slideViewPr>
    <p:cSldViewPr snapToGrid="0" snapToObjects="1" showGuides="1">
      <p:cViewPr>
        <p:scale>
          <a:sx n="125" d="100"/>
          <a:sy n="125" d="100"/>
        </p:scale>
        <p:origin x="864" y="450"/>
      </p:cViewPr>
      <p:guideLst>
        <p:guide orient="horz" pos="2489"/>
        <p:guide pos="2880"/>
        <p:guide orient="horz" pos="207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4" d="100"/>
          <a:sy n="84" d="100"/>
        </p:scale>
        <p:origin x="-63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en Coughlan" userId="5105e2a9-4582-4cd2-9512-897128a3679e" providerId="ADAL" clId="{B6333183-890C-427F-8EE1-FE36704A853C}"/>
    <pc:docChg chg="undo custSel addSld delSld modSld sldOrd">
      <pc:chgData name="Ellen Coughlan" userId="5105e2a9-4582-4cd2-9512-897128a3679e" providerId="ADAL" clId="{B6333183-890C-427F-8EE1-FE36704A853C}" dt="2020-11-02T19:48:00.542" v="2773" actId="6549"/>
      <pc:docMkLst>
        <pc:docMk/>
      </pc:docMkLst>
      <pc:sldChg chg="delSp modSp add">
        <pc:chgData name="Ellen Coughlan" userId="5105e2a9-4582-4cd2-9512-897128a3679e" providerId="ADAL" clId="{B6333183-890C-427F-8EE1-FE36704A853C}" dt="2020-11-02T18:44:16.778" v="186" actId="1076"/>
        <pc:sldMkLst>
          <pc:docMk/>
          <pc:sldMk cId="3549083208" sldId="280"/>
        </pc:sldMkLst>
        <pc:spChg chg="del">
          <ac:chgData name="Ellen Coughlan" userId="5105e2a9-4582-4cd2-9512-897128a3679e" providerId="ADAL" clId="{B6333183-890C-427F-8EE1-FE36704A853C}" dt="2020-11-02T18:43:43.622" v="110" actId="478"/>
          <ac:spMkLst>
            <pc:docMk/>
            <pc:sldMk cId="3549083208" sldId="280"/>
            <ac:spMk id="2" creationId="{00000000-0000-0000-0000-000000000000}"/>
          </ac:spMkLst>
        </pc:spChg>
        <pc:spChg chg="mod">
          <ac:chgData name="Ellen Coughlan" userId="5105e2a9-4582-4cd2-9512-897128a3679e" providerId="ADAL" clId="{B6333183-890C-427F-8EE1-FE36704A853C}" dt="2020-11-02T18:44:13.495" v="185" actId="404"/>
          <ac:spMkLst>
            <pc:docMk/>
            <pc:sldMk cId="3549083208" sldId="280"/>
            <ac:spMk id="3" creationId="{00000000-0000-0000-0000-000000000000}"/>
          </ac:spMkLst>
        </pc:spChg>
        <pc:spChg chg="mod">
          <ac:chgData name="Ellen Coughlan" userId="5105e2a9-4582-4cd2-9512-897128a3679e" providerId="ADAL" clId="{B6333183-890C-427F-8EE1-FE36704A853C}" dt="2020-11-02T18:44:16.778" v="186" actId="1076"/>
          <ac:spMkLst>
            <pc:docMk/>
            <pc:sldMk cId="3549083208" sldId="280"/>
            <ac:spMk id="4" creationId="{00000000-0000-0000-0000-000000000000}"/>
          </ac:spMkLst>
        </pc:spChg>
        <pc:spChg chg="del mod">
          <ac:chgData name="Ellen Coughlan" userId="5105e2a9-4582-4cd2-9512-897128a3679e" providerId="ADAL" clId="{B6333183-890C-427F-8EE1-FE36704A853C}" dt="2020-11-02T18:43:46.904" v="111" actId="478"/>
          <ac:spMkLst>
            <pc:docMk/>
            <pc:sldMk cId="3549083208" sldId="280"/>
            <ac:spMk id="5" creationId="{00000000-0000-0000-0000-000000000000}"/>
          </ac:spMkLst>
        </pc:spChg>
      </pc:sldChg>
      <pc:sldChg chg="addSp delSp modSp add">
        <pc:chgData name="Ellen Coughlan" userId="5105e2a9-4582-4cd2-9512-897128a3679e" providerId="ADAL" clId="{B6333183-890C-427F-8EE1-FE36704A853C}" dt="2020-11-02T19:22:59.906" v="1075" actId="1076"/>
        <pc:sldMkLst>
          <pc:docMk/>
          <pc:sldMk cId="1754327452" sldId="293"/>
        </pc:sldMkLst>
        <pc:spChg chg="mod">
          <ac:chgData name="Ellen Coughlan" userId="5105e2a9-4582-4cd2-9512-897128a3679e" providerId="ADAL" clId="{B6333183-890C-427F-8EE1-FE36704A853C}" dt="2020-11-02T19:22:50.301" v="1074" actId="20577"/>
          <ac:spMkLst>
            <pc:docMk/>
            <pc:sldMk cId="1754327452" sldId="293"/>
            <ac:spMk id="3" creationId="{00000000-0000-0000-0000-000000000000}"/>
          </ac:spMkLst>
        </pc:spChg>
        <pc:spChg chg="del">
          <ac:chgData name="Ellen Coughlan" userId="5105e2a9-4582-4cd2-9512-897128a3679e" providerId="ADAL" clId="{B6333183-890C-427F-8EE1-FE36704A853C}" dt="2020-11-02T19:01:09.845" v="464" actId="478"/>
          <ac:spMkLst>
            <pc:docMk/>
            <pc:sldMk cId="1754327452" sldId="293"/>
            <ac:spMk id="4" creationId="{00000000-0000-0000-0000-000000000000}"/>
          </ac:spMkLst>
        </pc:spChg>
        <pc:spChg chg="mod">
          <ac:chgData name="Ellen Coughlan" userId="5105e2a9-4582-4cd2-9512-897128a3679e" providerId="ADAL" clId="{B6333183-890C-427F-8EE1-FE36704A853C}" dt="2020-11-02T19:01:11.938" v="465" actId="1076"/>
          <ac:spMkLst>
            <pc:docMk/>
            <pc:sldMk cId="1754327452" sldId="293"/>
            <ac:spMk id="5" creationId="{00000000-0000-0000-0000-000000000000}"/>
          </ac:spMkLst>
        </pc:spChg>
        <pc:spChg chg="add del">
          <ac:chgData name="Ellen Coughlan" userId="5105e2a9-4582-4cd2-9512-897128a3679e" providerId="ADAL" clId="{B6333183-890C-427F-8EE1-FE36704A853C}" dt="2020-11-02T19:02:27.809" v="468" actId="478"/>
          <ac:spMkLst>
            <pc:docMk/>
            <pc:sldMk cId="1754327452" sldId="293"/>
            <ac:spMk id="6" creationId="{00000000-0000-0000-0000-000000000000}"/>
          </ac:spMkLst>
        </pc:spChg>
        <pc:spChg chg="mod">
          <ac:chgData name="Ellen Coughlan" userId="5105e2a9-4582-4cd2-9512-897128a3679e" providerId="ADAL" clId="{B6333183-890C-427F-8EE1-FE36704A853C}" dt="2020-11-02T19:22:59.906" v="1075" actId="1076"/>
          <ac:spMkLst>
            <pc:docMk/>
            <pc:sldMk cId="1754327452" sldId="293"/>
            <ac:spMk id="7" creationId="{8D8E5A3D-CC56-4639-BDBE-ACCA9729CE63}"/>
          </ac:spMkLst>
        </pc:spChg>
      </pc:sldChg>
      <pc:sldChg chg="addSp modSp add modNotesTx">
        <pc:chgData name="Ellen Coughlan" userId="5105e2a9-4582-4cd2-9512-897128a3679e" providerId="ADAL" clId="{B6333183-890C-427F-8EE1-FE36704A853C}" dt="2020-11-02T19:47:41.253" v="2772" actId="207"/>
        <pc:sldMkLst>
          <pc:docMk/>
          <pc:sldMk cId="3216918379" sldId="301"/>
        </pc:sldMkLst>
        <pc:spChg chg="mod">
          <ac:chgData name="Ellen Coughlan" userId="5105e2a9-4582-4cd2-9512-897128a3679e" providerId="ADAL" clId="{B6333183-890C-427F-8EE1-FE36704A853C}" dt="2020-11-02T19:06:13.548" v="738" actId="20577"/>
          <ac:spMkLst>
            <pc:docMk/>
            <pc:sldMk cId="3216918379" sldId="301"/>
            <ac:spMk id="2" creationId="{F3979609-AFC3-4BEC-B6EE-3E5542F92C51}"/>
          </ac:spMkLst>
        </pc:spChg>
        <pc:spChg chg="mod">
          <ac:chgData name="Ellen Coughlan" userId="5105e2a9-4582-4cd2-9512-897128a3679e" providerId="ADAL" clId="{B6333183-890C-427F-8EE1-FE36704A853C}" dt="2020-11-02T19:00:16.439" v="458" actId="20577"/>
          <ac:spMkLst>
            <pc:docMk/>
            <pc:sldMk cId="3216918379" sldId="301"/>
            <ac:spMk id="5" creationId="{5C1D26FC-414C-4C1E-94A1-C38724AA2FAF}"/>
          </ac:spMkLst>
        </pc:spChg>
        <pc:spChg chg="mod">
          <ac:chgData name="Ellen Coughlan" userId="5105e2a9-4582-4cd2-9512-897128a3679e" providerId="ADAL" clId="{B6333183-890C-427F-8EE1-FE36704A853C}" dt="2020-11-02T19:17:20.045" v="988" actId="20577"/>
          <ac:spMkLst>
            <pc:docMk/>
            <pc:sldMk cId="3216918379" sldId="301"/>
            <ac:spMk id="7" creationId="{124B998B-97F9-4876-B381-3BC0A08EC53C}"/>
          </ac:spMkLst>
        </pc:spChg>
        <pc:spChg chg="mod">
          <ac:chgData name="Ellen Coughlan" userId="5105e2a9-4582-4cd2-9512-897128a3679e" providerId="ADAL" clId="{B6333183-890C-427F-8EE1-FE36704A853C}" dt="2020-11-02T19:23:31.308" v="1081" actId="20577"/>
          <ac:spMkLst>
            <pc:docMk/>
            <pc:sldMk cId="3216918379" sldId="301"/>
            <ac:spMk id="8" creationId="{9D868115-EDE8-4D5E-9FC3-B75891F16BC1}"/>
          </ac:spMkLst>
        </pc:spChg>
        <pc:spChg chg="mod">
          <ac:chgData name="Ellen Coughlan" userId="5105e2a9-4582-4cd2-9512-897128a3679e" providerId="ADAL" clId="{B6333183-890C-427F-8EE1-FE36704A853C}" dt="2020-11-02T19:47:41.253" v="2772" actId="207"/>
          <ac:spMkLst>
            <pc:docMk/>
            <pc:sldMk cId="3216918379" sldId="301"/>
            <ac:spMk id="9" creationId="{B6313F20-9C98-473C-852E-B940D92F76B1}"/>
          </ac:spMkLst>
        </pc:spChg>
        <pc:spChg chg="mod">
          <ac:chgData name="Ellen Coughlan" userId="5105e2a9-4582-4cd2-9512-897128a3679e" providerId="ADAL" clId="{B6333183-890C-427F-8EE1-FE36704A853C}" dt="2020-11-02T19:08:16.986" v="866" actId="1076"/>
          <ac:spMkLst>
            <pc:docMk/>
            <pc:sldMk cId="3216918379" sldId="301"/>
            <ac:spMk id="10" creationId="{8E4002FB-6EC2-462F-9EEA-6C0095D78CFE}"/>
          </ac:spMkLst>
        </pc:spChg>
        <pc:spChg chg="mod">
          <ac:chgData name="Ellen Coughlan" userId="5105e2a9-4582-4cd2-9512-897128a3679e" providerId="ADAL" clId="{B6333183-890C-427F-8EE1-FE36704A853C}" dt="2020-11-02T18:52:32.836" v="365" actId="20577"/>
          <ac:spMkLst>
            <pc:docMk/>
            <pc:sldMk cId="3216918379" sldId="301"/>
            <ac:spMk id="11" creationId="{AD8E7A81-B4D4-4935-AE09-F4126F612D85}"/>
          </ac:spMkLst>
        </pc:spChg>
        <pc:spChg chg="mod">
          <ac:chgData name="Ellen Coughlan" userId="5105e2a9-4582-4cd2-9512-897128a3679e" providerId="ADAL" clId="{B6333183-890C-427F-8EE1-FE36704A853C}" dt="2020-11-02T18:53:11.562" v="377" actId="1076"/>
          <ac:spMkLst>
            <pc:docMk/>
            <pc:sldMk cId="3216918379" sldId="301"/>
            <ac:spMk id="12" creationId="{0C04DA63-F6C5-4555-B35F-DCCFD49BE6CF}"/>
          </ac:spMkLst>
        </pc:spChg>
        <pc:spChg chg="add mod">
          <ac:chgData name="Ellen Coughlan" userId="5105e2a9-4582-4cd2-9512-897128a3679e" providerId="ADAL" clId="{B6333183-890C-427F-8EE1-FE36704A853C}" dt="2020-11-02T19:03:11.333" v="474" actId="571"/>
          <ac:spMkLst>
            <pc:docMk/>
            <pc:sldMk cId="3216918379" sldId="301"/>
            <ac:spMk id="13" creationId="{C7CDB06A-6FA7-4E07-9D49-E2592BE11C47}"/>
          </ac:spMkLst>
        </pc:spChg>
        <pc:spChg chg="add mod">
          <ac:chgData name="Ellen Coughlan" userId="5105e2a9-4582-4cd2-9512-897128a3679e" providerId="ADAL" clId="{B6333183-890C-427F-8EE1-FE36704A853C}" dt="2020-11-02T19:03:11.333" v="474" actId="571"/>
          <ac:spMkLst>
            <pc:docMk/>
            <pc:sldMk cId="3216918379" sldId="301"/>
            <ac:spMk id="14" creationId="{FCFF6613-8147-470B-B56F-58BB62B63348}"/>
          </ac:spMkLst>
        </pc:spChg>
        <pc:spChg chg="add mod">
          <ac:chgData name="Ellen Coughlan" userId="5105e2a9-4582-4cd2-9512-897128a3679e" providerId="ADAL" clId="{B6333183-890C-427F-8EE1-FE36704A853C}" dt="2020-11-02T19:03:11.333" v="474" actId="571"/>
          <ac:spMkLst>
            <pc:docMk/>
            <pc:sldMk cId="3216918379" sldId="301"/>
            <ac:spMk id="15" creationId="{9FD1B5D1-B7DB-4216-AC7A-1B331BC9787D}"/>
          </ac:spMkLst>
        </pc:spChg>
        <pc:spChg chg="add mod">
          <ac:chgData name="Ellen Coughlan" userId="5105e2a9-4582-4cd2-9512-897128a3679e" providerId="ADAL" clId="{B6333183-890C-427F-8EE1-FE36704A853C}" dt="2020-11-02T19:03:11.333" v="474" actId="571"/>
          <ac:spMkLst>
            <pc:docMk/>
            <pc:sldMk cId="3216918379" sldId="301"/>
            <ac:spMk id="16" creationId="{1F239A21-CCCF-42B7-A527-48F5F8B41AAD}"/>
          </ac:spMkLst>
        </pc:spChg>
      </pc:sldChg>
      <pc:sldChg chg="addSp delSp modSp modNotesTx">
        <pc:chgData name="Ellen Coughlan" userId="5105e2a9-4582-4cd2-9512-897128a3679e" providerId="ADAL" clId="{B6333183-890C-427F-8EE1-FE36704A853C}" dt="2020-11-02T19:48:00.542" v="2773" actId="6549"/>
        <pc:sldMkLst>
          <pc:docMk/>
          <pc:sldMk cId="3598886046" sldId="2712"/>
        </pc:sldMkLst>
        <pc:spChg chg="mod">
          <ac:chgData name="Ellen Coughlan" userId="5105e2a9-4582-4cd2-9512-897128a3679e" providerId="ADAL" clId="{B6333183-890C-427F-8EE1-FE36704A853C}" dt="2020-11-02T18:58:33.696" v="430" actId="20577"/>
          <ac:spMkLst>
            <pc:docMk/>
            <pc:sldMk cId="3598886046" sldId="2712"/>
            <ac:spMk id="16" creationId="{099D4B0F-D9DD-476A-BA8E-DF47094390E2}"/>
          </ac:spMkLst>
        </pc:spChg>
        <pc:graphicFrameChg chg="mod">
          <ac:chgData name="Ellen Coughlan" userId="5105e2a9-4582-4cd2-9512-897128a3679e" providerId="ADAL" clId="{B6333183-890C-427F-8EE1-FE36704A853C}" dt="2020-11-02T18:46:56.784" v="272"/>
          <ac:graphicFrameMkLst>
            <pc:docMk/>
            <pc:sldMk cId="3598886046" sldId="2712"/>
            <ac:graphicFrameMk id="8" creationId="{B03B4DA0-9050-48A8-8C7F-7C4CE136B1B6}"/>
          </ac:graphicFrameMkLst>
        </pc:graphicFrameChg>
        <pc:picChg chg="del">
          <ac:chgData name="Ellen Coughlan" userId="5105e2a9-4582-4cd2-9512-897128a3679e" providerId="ADAL" clId="{B6333183-890C-427F-8EE1-FE36704A853C}" dt="2020-11-02T18:48:09.598" v="274" actId="478"/>
          <ac:picMkLst>
            <pc:docMk/>
            <pc:sldMk cId="3598886046" sldId="2712"/>
            <ac:picMk id="20" creationId="{9823D971-7163-48EE-A10A-4D0FD9CCF2CF}"/>
          </ac:picMkLst>
        </pc:picChg>
        <pc:picChg chg="mod">
          <ac:chgData name="Ellen Coughlan" userId="5105e2a9-4582-4cd2-9512-897128a3679e" providerId="ADAL" clId="{B6333183-890C-427F-8EE1-FE36704A853C}" dt="2020-11-02T18:46:40.710" v="269" actId="1076"/>
          <ac:picMkLst>
            <pc:docMk/>
            <pc:sldMk cId="3598886046" sldId="2712"/>
            <ac:picMk id="24" creationId="{D20196A1-555B-452E-8DC8-4CBBDB801FAA}"/>
          </ac:picMkLst>
        </pc:picChg>
        <pc:picChg chg="mod">
          <ac:chgData name="Ellen Coughlan" userId="5105e2a9-4582-4cd2-9512-897128a3679e" providerId="ADAL" clId="{B6333183-890C-427F-8EE1-FE36704A853C}" dt="2020-11-02T18:53:41.010" v="381" actId="1076"/>
          <ac:picMkLst>
            <pc:docMk/>
            <pc:sldMk cId="3598886046" sldId="2712"/>
            <ac:picMk id="27" creationId="{2C17D736-6807-4E21-8EF4-8AEF3572CB09}"/>
          </ac:picMkLst>
        </pc:picChg>
        <pc:picChg chg="mod">
          <ac:chgData name="Ellen Coughlan" userId="5105e2a9-4582-4cd2-9512-897128a3679e" providerId="ADAL" clId="{B6333183-890C-427F-8EE1-FE36704A853C}" dt="2020-11-02T18:46:37.386" v="268" actId="1076"/>
          <ac:picMkLst>
            <pc:docMk/>
            <pc:sldMk cId="3598886046" sldId="2712"/>
            <ac:picMk id="30" creationId="{5E377C7E-34EE-4153-8032-4A42EB30FEDF}"/>
          </ac:picMkLst>
        </pc:picChg>
        <pc:picChg chg="add del mod">
          <ac:chgData name="Ellen Coughlan" userId="5105e2a9-4582-4cd2-9512-897128a3679e" providerId="ADAL" clId="{B6333183-890C-427F-8EE1-FE36704A853C}" dt="2020-11-02T18:56:46.587" v="385" actId="478"/>
          <ac:picMkLst>
            <pc:docMk/>
            <pc:sldMk cId="3598886046" sldId="2712"/>
            <ac:picMk id="34" creationId="{D1A1AB6F-1C18-41C0-8BC0-FEB2EA6C342F}"/>
          </ac:picMkLst>
        </pc:picChg>
        <pc:picChg chg="add mod">
          <ac:chgData name="Ellen Coughlan" userId="5105e2a9-4582-4cd2-9512-897128a3679e" providerId="ADAL" clId="{B6333183-890C-427F-8EE1-FE36704A853C}" dt="2020-11-02T18:57:32.826" v="391" actId="1076"/>
          <ac:picMkLst>
            <pc:docMk/>
            <pc:sldMk cId="3598886046" sldId="2712"/>
            <ac:picMk id="38" creationId="{B81D8AF9-582D-4151-B047-60258689CC17}"/>
          </ac:picMkLst>
        </pc:picChg>
        <pc:cxnChg chg="mod">
          <ac:chgData name="Ellen Coughlan" userId="5105e2a9-4582-4cd2-9512-897128a3679e" providerId="ADAL" clId="{B6333183-890C-427F-8EE1-FE36704A853C}" dt="2020-11-02T18:57:28.061" v="390" actId="14100"/>
          <ac:cxnSpMkLst>
            <pc:docMk/>
            <pc:sldMk cId="3598886046" sldId="2712"/>
            <ac:cxnSpMk id="23" creationId="{614D2363-823A-4C10-BFB7-FC1F45E695C4}"/>
          </ac:cxnSpMkLst>
        </pc:cxnChg>
        <pc:cxnChg chg="del">
          <ac:chgData name="Ellen Coughlan" userId="5105e2a9-4582-4cd2-9512-897128a3679e" providerId="ADAL" clId="{B6333183-890C-427F-8EE1-FE36704A853C}" dt="2020-11-02T18:48:09.073" v="273" actId="478"/>
          <ac:cxnSpMkLst>
            <pc:docMk/>
            <pc:sldMk cId="3598886046" sldId="2712"/>
            <ac:cxnSpMk id="29" creationId="{A6C46399-C163-43C0-9591-30E241F3A028}"/>
          </ac:cxnSpMkLst>
        </pc:cxnChg>
      </pc:sldChg>
    </pc:docChg>
  </pc:docChgLst>
  <pc:docChgLst>
    <pc:chgData name="Ellen Coughlan" userId="5105e2a9-4582-4cd2-9512-897128a3679e" providerId="ADAL" clId="{19513B27-188D-46B3-A6CE-6D08EDE0EEA4}"/>
    <pc:docChg chg="undo custSel addSld delSld modSld sldOrd modMainMaster">
      <pc:chgData name="Ellen Coughlan" userId="5105e2a9-4582-4cd2-9512-897128a3679e" providerId="ADAL" clId="{19513B27-188D-46B3-A6CE-6D08EDE0EEA4}" dt="2020-11-09T21:57:20.476" v="1496"/>
      <pc:docMkLst>
        <pc:docMk/>
      </pc:docMkLst>
      <pc:sldChg chg="addSp delSp modSp">
        <pc:chgData name="Ellen Coughlan" userId="5105e2a9-4582-4cd2-9512-897128a3679e" providerId="ADAL" clId="{19513B27-188D-46B3-A6CE-6D08EDE0EEA4}" dt="2020-11-09T17:22:21.633" v="1314"/>
        <pc:sldMkLst>
          <pc:docMk/>
          <pc:sldMk cId="3549083208" sldId="280"/>
        </pc:sldMkLst>
        <pc:spChg chg="mod">
          <ac:chgData name="Ellen Coughlan" userId="5105e2a9-4582-4cd2-9512-897128a3679e" providerId="ADAL" clId="{19513B27-188D-46B3-A6CE-6D08EDE0EEA4}" dt="2020-11-09T17:22:21.633" v="1314"/>
          <ac:spMkLst>
            <pc:docMk/>
            <pc:sldMk cId="3549083208" sldId="280"/>
            <ac:spMk id="4" creationId="{00000000-0000-0000-0000-000000000000}"/>
          </ac:spMkLst>
        </pc:spChg>
        <pc:picChg chg="add del mod">
          <ac:chgData name="Ellen Coughlan" userId="5105e2a9-4582-4cd2-9512-897128a3679e" providerId="ADAL" clId="{19513B27-188D-46B3-A6CE-6D08EDE0EEA4}" dt="2020-11-09T17:18:41.019" v="1304" actId="478"/>
          <ac:picMkLst>
            <pc:docMk/>
            <pc:sldMk cId="3549083208" sldId="280"/>
            <ac:picMk id="5" creationId="{E12FA2B1-3FFE-4F82-A838-081939DD11D0}"/>
          </ac:picMkLst>
        </pc:picChg>
      </pc:sldChg>
      <pc:sldChg chg="addSp delSp modSp">
        <pc:chgData name="Ellen Coughlan" userId="5105e2a9-4582-4cd2-9512-897128a3679e" providerId="ADAL" clId="{19513B27-188D-46B3-A6CE-6D08EDE0EEA4}" dt="2020-11-09T17:18:27.184" v="1299"/>
        <pc:sldMkLst>
          <pc:docMk/>
          <pc:sldMk cId="1754327452" sldId="293"/>
        </pc:sldMkLst>
        <pc:picChg chg="add del mod">
          <ac:chgData name="Ellen Coughlan" userId="5105e2a9-4582-4cd2-9512-897128a3679e" providerId="ADAL" clId="{19513B27-188D-46B3-A6CE-6D08EDE0EEA4}" dt="2020-11-09T17:18:23.945" v="1298"/>
          <ac:picMkLst>
            <pc:docMk/>
            <pc:sldMk cId="1754327452" sldId="293"/>
            <ac:picMk id="8" creationId="{B5066339-B681-4748-A613-A1F521615844}"/>
          </ac:picMkLst>
        </pc:picChg>
        <pc:picChg chg="add">
          <ac:chgData name="Ellen Coughlan" userId="5105e2a9-4582-4cd2-9512-897128a3679e" providerId="ADAL" clId="{19513B27-188D-46B3-A6CE-6D08EDE0EEA4}" dt="2020-11-09T17:18:27.184" v="1299"/>
          <ac:picMkLst>
            <pc:docMk/>
            <pc:sldMk cId="1754327452" sldId="293"/>
            <ac:picMk id="9" creationId="{98810EC9-5C60-4787-BC2D-1B26C196F603}"/>
          </ac:picMkLst>
        </pc:picChg>
      </pc:sldChg>
      <pc:sldChg chg="addSp modSp">
        <pc:chgData name="Ellen Coughlan" userId="5105e2a9-4582-4cd2-9512-897128a3679e" providerId="ADAL" clId="{19513B27-188D-46B3-A6CE-6D08EDE0EEA4}" dt="2020-11-09T17:26:46.361" v="1323" actId="207"/>
        <pc:sldMkLst>
          <pc:docMk/>
          <pc:sldMk cId="3216918379" sldId="301"/>
        </pc:sldMkLst>
        <pc:spChg chg="mod">
          <ac:chgData name="Ellen Coughlan" userId="5105e2a9-4582-4cd2-9512-897128a3679e" providerId="ADAL" clId="{19513B27-188D-46B3-A6CE-6D08EDE0EEA4}" dt="2020-11-09T17:26:46.361" v="1323" actId="207"/>
          <ac:spMkLst>
            <pc:docMk/>
            <pc:sldMk cId="3216918379" sldId="301"/>
            <ac:spMk id="12" creationId="{0C04DA63-F6C5-4555-B35F-DCCFD49BE6CF}"/>
          </ac:spMkLst>
        </pc:spChg>
        <pc:picChg chg="add mod">
          <ac:chgData name="Ellen Coughlan" userId="5105e2a9-4582-4cd2-9512-897128a3679e" providerId="ADAL" clId="{19513B27-188D-46B3-A6CE-6D08EDE0EEA4}" dt="2020-11-09T17:18:15.611" v="1294" actId="1076"/>
          <ac:picMkLst>
            <pc:docMk/>
            <pc:sldMk cId="3216918379" sldId="301"/>
            <ac:picMk id="1026" creationId="{04A600D1-E0E5-4500-A1EA-10E0FBE63870}"/>
          </ac:picMkLst>
        </pc:picChg>
      </pc:sldChg>
      <pc:sldChg chg="addSp delSp modSp">
        <pc:chgData name="Ellen Coughlan" userId="5105e2a9-4582-4cd2-9512-897128a3679e" providerId="ADAL" clId="{19513B27-188D-46B3-A6CE-6D08EDE0EEA4}" dt="2020-11-09T17:20:07.603" v="1309" actId="164"/>
        <pc:sldMkLst>
          <pc:docMk/>
          <pc:sldMk cId="3014158102" sldId="2711"/>
        </pc:sldMkLst>
        <pc:spChg chg="mod">
          <ac:chgData name="Ellen Coughlan" userId="5105e2a9-4582-4cd2-9512-897128a3679e" providerId="ADAL" clId="{19513B27-188D-46B3-A6CE-6D08EDE0EEA4}" dt="2020-11-05T11:45:12.782" v="948" actId="6549"/>
          <ac:spMkLst>
            <pc:docMk/>
            <pc:sldMk cId="3014158102" sldId="2711"/>
            <ac:spMk id="2" creationId="{A47323A0-3988-45FB-9BEE-30A33BFDF127}"/>
          </ac:spMkLst>
        </pc:spChg>
        <pc:spChg chg="del mod">
          <ac:chgData name="Ellen Coughlan" userId="5105e2a9-4582-4cd2-9512-897128a3679e" providerId="ADAL" clId="{19513B27-188D-46B3-A6CE-6D08EDE0EEA4}" dt="2020-11-03T08:52:41.601" v="359" actId="478"/>
          <ac:spMkLst>
            <pc:docMk/>
            <pc:sldMk cId="3014158102" sldId="2711"/>
            <ac:spMk id="3" creationId="{42F7C5C1-85E5-439D-BF88-78A81584E98C}"/>
          </ac:spMkLst>
        </pc:spChg>
        <pc:spChg chg="mod">
          <ac:chgData name="Ellen Coughlan" userId="5105e2a9-4582-4cd2-9512-897128a3679e" providerId="ADAL" clId="{19513B27-188D-46B3-A6CE-6D08EDE0EEA4}" dt="2020-11-09T17:20:02.354" v="1308" actId="164"/>
          <ac:spMkLst>
            <pc:docMk/>
            <pc:sldMk cId="3014158102" sldId="2711"/>
            <ac:spMk id="6" creationId="{8F308848-A000-40AD-8D32-973E286876C0}"/>
          </ac:spMkLst>
        </pc:spChg>
        <pc:spChg chg="mod">
          <ac:chgData name="Ellen Coughlan" userId="5105e2a9-4582-4cd2-9512-897128a3679e" providerId="ADAL" clId="{19513B27-188D-46B3-A6CE-6D08EDE0EEA4}" dt="2020-11-09T17:20:02.354" v="1308" actId="164"/>
          <ac:spMkLst>
            <pc:docMk/>
            <pc:sldMk cId="3014158102" sldId="2711"/>
            <ac:spMk id="9" creationId="{1F17E90E-F7A9-42B8-B9B8-39EA2EC5533B}"/>
          </ac:spMkLst>
        </pc:spChg>
        <pc:spChg chg="mod">
          <ac:chgData name="Ellen Coughlan" userId="5105e2a9-4582-4cd2-9512-897128a3679e" providerId="ADAL" clId="{19513B27-188D-46B3-A6CE-6D08EDE0EEA4}" dt="2020-11-09T17:20:02.354" v="1308" actId="164"/>
          <ac:spMkLst>
            <pc:docMk/>
            <pc:sldMk cId="3014158102" sldId="2711"/>
            <ac:spMk id="10" creationId="{9ED12D3C-5368-422E-87B3-1E1A60E9803B}"/>
          </ac:spMkLst>
        </pc:spChg>
        <pc:spChg chg="mod">
          <ac:chgData name="Ellen Coughlan" userId="5105e2a9-4582-4cd2-9512-897128a3679e" providerId="ADAL" clId="{19513B27-188D-46B3-A6CE-6D08EDE0EEA4}" dt="2020-11-09T17:20:02.354" v="1308" actId="164"/>
          <ac:spMkLst>
            <pc:docMk/>
            <pc:sldMk cId="3014158102" sldId="2711"/>
            <ac:spMk id="11" creationId="{B5959B1F-10CB-44AA-A361-336A168C10ED}"/>
          </ac:spMkLst>
        </pc:spChg>
        <pc:spChg chg="mod">
          <ac:chgData name="Ellen Coughlan" userId="5105e2a9-4582-4cd2-9512-897128a3679e" providerId="ADAL" clId="{19513B27-188D-46B3-A6CE-6D08EDE0EEA4}" dt="2020-11-09T17:20:07.603" v="1309" actId="164"/>
          <ac:spMkLst>
            <pc:docMk/>
            <pc:sldMk cId="3014158102" sldId="2711"/>
            <ac:spMk id="12" creationId="{4755C628-C278-4C02-9964-4AB3C2CCE137}"/>
          </ac:spMkLst>
        </pc:spChg>
        <pc:spChg chg="mod">
          <ac:chgData name="Ellen Coughlan" userId="5105e2a9-4582-4cd2-9512-897128a3679e" providerId="ADAL" clId="{19513B27-188D-46B3-A6CE-6D08EDE0EEA4}" dt="2020-11-09T17:20:02.354" v="1308" actId="164"/>
          <ac:spMkLst>
            <pc:docMk/>
            <pc:sldMk cId="3014158102" sldId="2711"/>
            <ac:spMk id="13" creationId="{6EA51A6F-B3CC-4D2B-8D24-467F2414B372}"/>
          </ac:spMkLst>
        </pc:spChg>
        <pc:grpChg chg="add mod">
          <ac:chgData name="Ellen Coughlan" userId="5105e2a9-4582-4cd2-9512-897128a3679e" providerId="ADAL" clId="{19513B27-188D-46B3-A6CE-6D08EDE0EEA4}" dt="2020-11-09T17:20:07.603" v="1309" actId="164"/>
          <ac:grpSpMkLst>
            <pc:docMk/>
            <pc:sldMk cId="3014158102" sldId="2711"/>
            <ac:grpSpMk id="3" creationId="{2F9A315A-765E-4B3D-A21E-5350676385B8}"/>
          </ac:grpSpMkLst>
        </pc:grpChg>
        <pc:grpChg chg="add mod">
          <ac:chgData name="Ellen Coughlan" userId="5105e2a9-4582-4cd2-9512-897128a3679e" providerId="ADAL" clId="{19513B27-188D-46B3-A6CE-6D08EDE0EEA4}" dt="2020-11-09T17:20:07.603" v="1309" actId="164"/>
          <ac:grpSpMkLst>
            <pc:docMk/>
            <pc:sldMk cId="3014158102" sldId="2711"/>
            <ac:grpSpMk id="4" creationId="{B59727ED-3308-44E2-98D1-3E3E8DFA76DA}"/>
          </ac:grpSpMkLst>
        </pc:grpChg>
      </pc:sldChg>
      <pc:sldChg chg="addSp delSp modSp ord">
        <pc:chgData name="Ellen Coughlan" userId="5105e2a9-4582-4cd2-9512-897128a3679e" providerId="ADAL" clId="{19513B27-188D-46B3-A6CE-6D08EDE0EEA4}" dt="2020-11-09T21:03:44.274" v="1463" actId="478"/>
        <pc:sldMkLst>
          <pc:docMk/>
          <pc:sldMk cId="3598886046" sldId="2712"/>
        </pc:sldMkLst>
        <pc:spChg chg="mod">
          <ac:chgData name="Ellen Coughlan" userId="5105e2a9-4582-4cd2-9512-897128a3679e" providerId="ADAL" clId="{19513B27-188D-46B3-A6CE-6D08EDE0EEA4}" dt="2020-11-05T11:41:36.315" v="723" actId="20577"/>
          <ac:spMkLst>
            <pc:docMk/>
            <pc:sldMk cId="3598886046" sldId="2712"/>
            <ac:spMk id="3" creationId="{22E85BE4-B34F-4ABB-A244-199B486C82E8}"/>
          </ac:spMkLst>
        </pc:spChg>
        <pc:spChg chg="add">
          <ac:chgData name="Ellen Coughlan" userId="5105e2a9-4582-4cd2-9512-897128a3679e" providerId="ADAL" clId="{19513B27-188D-46B3-A6CE-6D08EDE0EEA4}" dt="2020-11-05T11:40:03.137" v="667"/>
          <ac:spMkLst>
            <pc:docMk/>
            <pc:sldMk cId="3598886046" sldId="2712"/>
            <ac:spMk id="14" creationId="{A1C4C39A-566E-4E14-8841-5B62B67C8643}"/>
          </ac:spMkLst>
        </pc:spChg>
        <pc:spChg chg="add mod">
          <ac:chgData name="Ellen Coughlan" userId="5105e2a9-4582-4cd2-9512-897128a3679e" providerId="ADAL" clId="{19513B27-188D-46B3-A6CE-6D08EDE0EEA4}" dt="2020-11-05T11:40:42.784" v="711" actId="1076"/>
          <ac:spMkLst>
            <pc:docMk/>
            <pc:sldMk cId="3598886046" sldId="2712"/>
            <ac:spMk id="15" creationId="{7BFCC50B-B69E-496F-A962-F16E71C5C269}"/>
          </ac:spMkLst>
        </pc:spChg>
        <pc:spChg chg="add del mod">
          <ac:chgData name="Ellen Coughlan" userId="5105e2a9-4582-4cd2-9512-897128a3679e" providerId="ADAL" clId="{19513B27-188D-46B3-A6CE-6D08EDE0EEA4}" dt="2020-11-06T13:01:46.110" v="1094" actId="478"/>
          <ac:spMkLst>
            <pc:docMk/>
            <pc:sldMk cId="3598886046" sldId="2712"/>
            <ac:spMk id="17" creationId="{A661FA0D-F93D-4466-AA55-3BEE3E392095}"/>
          </ac:spMkLst>
        </pc:spChg>
        <pc:grpChg chg="add mod">
          <ac:chgData name="Ellen Coughlan" userId="5105e2a9-4582-4cd2-9512-897128a3679e" providerId="ADAL" clId="{19513B27-188D-46B3-A6CE-6D08EDE0EEA4}" dt="2020-11-09T19:25:36.390" v="1455" actId="164"/>
          <ac:grpSpMkLst>
            <pc:docMk/>
            <pc:sldMk cId="3598886046" sldId="2712"/>
            <ac:grpSpMk id="4" creationId="{EE962A33-441C-4FD2-B88D-0A4C1D8E2DA5}"/>
          </ac:grpSpMkLst>
        </pc:grpChg>
        <pc:grpChg chg="add mod">
          <ac:chgData name="Ellen Coughlan" userId="5105e2a9-4582-4cd2-9512-897128a3679e" providerId="ADAL" clId="{19513B27-188D-46B3-A6CE-6D08EDE0EEA4}" dt="2020-11-05T11:40:03.137" v="667"/>
          <ac:grpSpMkLst>
            <pc:docMk/>
            <pc:sldMk cId="3598886046" sldId="2712"/>
            <ac:grpSpMk id="13" creationId="{E9CFB122-8CDF-4899-A68C-45764939ABFC}"/>
          </ac:grpSpMkLst>
        </pc:grpChg>
        <pc:graphicFrameChg chg="mod">
          <ac:chgData name="Ellen Coughlan" userId="5105e2a9-4582-4cd2-9512-897128a3679e" providerId="ADAL" clId="{19513B27-188D-46B3-A6CE-6D08EDE0EEA4}" dt="2020-11-09T21:03:36.288" v="1460"/>
          <ac:graphicFrameMkLst>
            <pc:docMk/>
            <pc:sldMk cId="3598886046" sldId="2712"/>
            <ac:graphicFrameMk id="8" creationId="{B03B4DA0-9050-48A8-8C7F-7C4CE136B1B6}"/>
          </ac:graphicFrameMkLst>
        </pc:graphicFrameChg>
        <pc:picChg chg="add mod">
          <ac:chgData name="Ellen Coughlan" userId="5105e2a9-4582-4cd2-9512-897128a3679e" providerId="ADAL" clId="{19513B27-188D-46B3-A6CE-6D08EDE0EEA4}" dt="2020-11-09T19:25:36.390" v="1455" actId="164"/>
          <ac:picMkLst>
            <pc:docMk/>
            <pc:sldMk cId="3598886046" sldId="2712"/>
            <ac:picMk id="17" creationId="{38617FE9-C44E-474C-B75F-7661DE638A30}"/>
          </ac:picMkLst>
        </pc:picChg>
        <pc:picChg chg="add mod">
          <ac:chgData name="Ellen Coughlan" userId="5105e2a9-4582-4cd2-9512-897128a3679e" providerId="ADAL" clId="{19513B27-188D-46B3-A6CE-6D08EDE0EEA4}" dt="2020-11-09T19:25:36.390" v="1455" actId="164"/>
          <ac:picMkLst>
            <pc:docMk/>
            <pc:sldMk cId="3598886046" sldId="2712"/>
            <ac:picMk id="19" creationId="{181B4E45-1658-4C5E-9C5B-F5C541050E9C}"/>
          </ac:picMkLst>
        </pc:picChg>
        <pc:picChg chg="add mod">
          <ac:chgData name="Ellen Coughlan" userId="5105e2a9-4582-4cd2-9512-897128a3679e" providerId="ADAL" clId="{19513B27-188D-46B3-A6CE-6D08EDE0EEA4}" dt="2020-11-09T19:25:36.390" v="1455" actId="164"/>
          <ac:picMkLst>
            <pc:docMk/>
            <pc:sldMk cId="3598886046" sldId="2712"/>
            <ac:picMk id="20" creationId="{671DA716-8017-4E4B-A687-3013A2947951}"/>
          </ac:picMkLst>
        </pc:picChg>
        <pc:picChg chg="add mod">
          <ac:chgData name="Ellen Coughlan" userId="5105e2a9-4582-4cd2-9512-897128a3679e" providerId="ADAL" clId="{19513B27-188D-46B3-A6CE-6D08EDE0EEA4}" dt="2020-11-09T19:24:03.017" v="1438" actId="196"/>
          <ac:picMkLst>
            <pc:docMk/>
            <pc:sldMk cId="3598886046" sldId="2712"/>
            <ac:picMk id="21" creationId="{2AB02F0B-293F-4AA9-8FA9-FDF365236C1C}"/>
          </ac:picMkLst>
        </pc:picChg>
        <pc:picChg chg="add mod">
          <ac:chgData name="Ellen Coughlan" userId="5105e2a9-4582-4cd2-9512-897128a3679e" providerId="ADAL" clId="{19513B27-188D-46B3-A6CE-6D08EDE0EEA4}" dt="2020-11-09T19:25:36.390" v="1455" actId="164"/>
          <ac:picMkLst>
            <pc:docMk/>
            <pc:sldMk cId="3598886046" sldId="2712"/>
            <ac:picMk id="22" creationId="{11AA5D98-1FA2-494A-A5F5-1F2BAD7FAFDF}"/>
          </ac:picMkLst>
        </pc:picChg>
        <pc:picChg chg="add mod">
          <ac:chgData name="Ellen Coughlan" userId="5105e2a9-4582-4cd2-9512-897128a3679e" providerId="ADAL" clId="{19513B27-188D-46B3-A6CE-6D08EDE0EEA4}" dt="2020-11-09T19:25:15.010" v="1454" actId="1076"/>
          <ac:picMkLst>
            <pc:docMk/>
            <pc:sldMk cId="3598886046" sldId="2712"/>
            <ac:picMk id="25" creationId="{C5D31396-350B-4B9E-A6A9-99AAB595C76D}"/>
          </ac:picMkLst>
        </pc:picChg>
        <pc:picChg chg="add del mod">
          <ac:chgData name="Ellen Coughlan" userId="5105e2a9-4582-4cd2-9512-897128a3679e" providerId="ADAL" clId="{19513B27-188D-46B3-A6CE-6D08EDE0EEA4}" dt="2020-11-09T21:03:44.274" v="1463" actId="478"/>
          <ac:picMkLst>
            <pc:docMk/>
            <pc:sldMk cId="3598886046" sldId="2712"/>
            <ac:picMk id="26" creationId="{A6846924-12B6-4B60-9640-930232303F35}"/>
          </ac:picMkLst>
        </pc:picChg>
      </pc:sldChg>
      <pc:sldChg chg="addSp delSp modSp add modTransition">
        <pc:chgData name="Ellen Coughlan" userId="5105e2a9-4582-4cd2-9512-897128a3679e" providerId="ADAL" clId="{19513B27-188D-46B3-A6CE-6D08EDE0EEA4}" dt="2020-11-09T17:22:53.806" v="1315" actId="164"/>
        <pc:sldMkLst>
          <pc:docMk/>
          <pc:sldMk cId="4104410035" sldId="2713"/>
        </pc:sldMkLst>
        <pc:spChg chg="mod">
          <ac:chgData name="Ellen Coughlan" userId="5105e2a9-4582-4cd2-9512-897128a3679e" providerId="ADAL" clId="{19513B27-188D-46B3-A6CE-6D08EDE0EEA4}" dt="2020-11-03T08:53:14.455" v="379" actId="6549"/>
          <ac:spMkLst>
            <pc:docMk/>
            <pc:sldMk cId="4104410035" sldId="2713"/>
            <ac:spMk id="2" creationId="{A47323A0-3988-45FB-9BEE-30A33BFDF127}"/>
          </ac:spMkLst>
        </pc:spChg>
        <pc:spChg chg="del mod">
          <ac:chgData name="Ellen Coughlan" userId="5105e2a9-4582-4cd2-9512-897128a3679e" providerId="ADAL" clId="{19513B27-188D-46B3-A6CE-6D08EDE0EEA4}" dt="2020-11-03T08:53:16.865" v="380" actId="478"/>
          <ac:spMkLst>
            <pc:docMk/>
            <pc:sldMk cId="4104410035" sldId="2713"/>
            <ac:spMk id="3" creationId="{42F7C5C1-85E5-439D-BF88-78A81584E98C}"/>
          </ac:spMkLst>
        </pc:spChg>
        <pc:spChg chg="mod">
          <ac:chgData name="Ellen Coughlan" userId="5105e2a9-4582-4cd2-9512-897128a3679e" providerId="ADAL" clId="{19513B27-188D-46B3-A6CE-6D08EDE0EEA4}" dt="2020-11-09T17:22:53.806" v="1315" actId="164"/>
          <ac:spMkLst>
            <pc:docMk/>
            <pc:sldMk cId="4104410035" sldId="2713"/>
            <ac:spMk id="6" creationId="{8F308848-A000-40AD-8D32-973E286876C0}"/>
          </ac:spMkLst>
        </pc:spChg>
        <pc:spChg chg="add del mod">
          <ac:chgData name="Ellen Coughlan" userId="5105e2a9-4582-4cd2-9512-897128a3679e" providerId="ADAL" clId="{19513B27-188D-46B3-A6CE-6D08EDE0EEA4}" dt="2020-11-03T08:53:19.433" v="381" actId="478"/>
          <ac:spMkLst>
            <pc:docMk/>
            <pc:sldMk cId="4104410035" sldId="2713"/>
            <ac:spMk id="7" creationId="{172736FF-5E27-4FEB-A3DF-1F49B3A16830}"/>
          </ac:spMkLst>
        </pc:spChg>
        <pc:spChg chg="del mod">
          <ac:chgData name="Ellen Coughlan" userId="5105e2a9-4582-4cd2-9512-897128a3679e" providerId="ADAL" clId="{19513B27-188D-46B3-A6CE-6D08EDE0EEA4}" dt="2020-11-03T08:54:30.359" v="401" actId="478"/>
          <ac:spMkLst>
            <pc:docMk/>
            <pc:sldMk cId="4104410035" sldId="2713"/>
            <ac:spMk id="9" creationId="{1F17E90E-F7A9-42B8-B9B8-39EA2EC5533B}"/>
          </ac:spMkLst>
        </pc:spChg>
        <pc:spChg chg="del mod">
          <ac:chgData name="Ellen Coughlan" userId="5105e2a9-4582-4cd2-9512-897128a3679e" providerId="ADAL" clId="{19513B27-188D-46B3-A6CE-6D08EDE0EEA4}" dt="2020-11-03T08:54:29.861" v="400" actId="478"/>
          <ac:spMkLst>
            <pc:docMk/>
            <pc:sldMk cId="4104410035" sldId="2713"/>
            <ac:spMk id="10" creationId="{9ED12D3C-5368-422E-87B3-1E1A60E9803B}"/>
          </ac:spMkLst>
        </pc:spChg>
        <pc:spChg chg="del mod">
          <ac:chgData name="Ellen Coughlan" userId="5105e2a9-4582-4cd2-9512-897128a3679e" providerId="ADAL" clId="{19513B27-188D-46B3-A6CE-6D08EDE0EEA4}" dt="2020-11-03T08:54:29.354" v="399" actId="478"/>
          <ac:spMkLst>
            <pc:docMk/>
            <pc:sldMk cId="4104410035" sldId="2713"/>
            <ac:spMk id="11" creationId="{B5959B1F-10CB-44AA-A361-336A168C10ED}"/>
          </ac:spMkLst>
        </pc:spChg>
        <pc:spChg chg="mod">
          <ac:chgData name="Ellen Coughlan" userId="5105e2a9-4582-4cd2-9512-897128a3679e" providerId="ADAL" clId="{19513B27-188D-46B3-A6CE-6D08EDE0EEA4}" dt="2020-11-03T08:54:41.728" v="403" actId="207"/>
          <ac:spMkLst>
            <pc:docMk/>
            <pc:sldMk cId="4104410035" sldId="2713"/>
            <ac:spMk id="12" creationId="{4755C628-C278-4C02-9964-4AB3C2CCE137}"/>
          </ac:spMkLst>
        </pc:spChg>
        <pc:spChg chg="mod">
          <ac:chgData name="Ellen Coughlan" userId="5105e2a9-4582-4cd2-9512-897128a3679e" providerId="ADAL" clId="{19513B27-188D-46B3-A6CE-6D08EDE0EEA4}" dt="2020-11-06T13:06:13.872" v="1283" actId="20577"/>
          <ac:spMkLst>
            <pc:docMk/>
            <pc:sldMk cId="4104410035" sldId="2713"/>
            <ac:spMk id="13" creationId="{6EA51A6F-B3CC-4D2B-8D24-467F2414B372}"/>
          </ac:spMkLst>
        </pc:spChg>
        <pc:spChg chg="add del mod">
          <ac:chgData name="Ellen Coughlan" userId="5105e2a9-4582-4cd2-9512-897128a3679e" providerId="ADAL" clId="{19513B27-188D-46B3-A6CE-6D08EDE0EEA4}" dt="2020-11-03T08:54:10.529" v="394" actId="478"/>
          <ac:spMkLst>
            <pc:docMk/>
            <pc:sldMk cId="4104410035" sldId="2713"/>
            <ac:spMk id="14" creationId="{CFF87A6D-F6F1-4B6B-A331-160277B4A039}"/>
          </ac:spMkLst>
        </pc:spChg>
        <pc:spChg chg="add mod">
          <ac:chgData name="Ellen Coughlan" userId="5105e2a9-4582-4cd2-9512-897128a3679e" providerId="ADAL" clId="{19513B27-188D-46B3-A6CE-6D08EDE0EEA4}" dt="2020-11-03T08:53:50.651" v="389" actId="164"/>
          <ac:spMkLst>
            <pc:docMk/>
            <pc:sldMk cId="4104410035" sldId="2713"/>
            <ac:spMk id="15" creationId="{D8401792-A3AB-415C-828B-3968034990D1}"/>
          </ac:spMkLst>
        </pc:spChg>
        <pc:spChg chg="add mod">
          <ac:chgData name="Ellen Coughlan" userId="5105e2a9-4582-4cd2-9512-897128a3679e" providerId="ADAL" clId="{19513B27-188D-46B3-A6CE-6D08EDE0EEA4}" dt="2020-11-03T08:53:50.651" v="389" actId="164"/>
          <ac:spMkLst>
            <pc:docMk/>
            <pc:sldMk cId="4104410035" sldId="2713"/>
            <ac:spMk id="16" creationId="{EB44FDA3-E605-4B4A-9BCC-5811B5041128}"/>
          </ac:spMkLst>
        </pc:spChg>
        <pc:spChg chg="add mod">
          <ac:chgData name="Ellen Coughlan" userId="5105e2a9-4582-4cd2-9512-897128a3679e" providerId="ADAL" clId="{19513B27-188D-46B3-A6CE-6D08EDE0EEA4}" dt="2020-11-03T08:55:53.584" v="418" actId="6549"/>
          <ac:spMkLst>
            <pc:docMk/>
            <pc:sldMk cId="4104410035" sldId="2713"/>
            <ac:spMk id="17" creationId="{44674FCC-5E7C-4EA7-80AE-58D095985385}"/>
          </ac:spMkLst>
        </pc:spChg>
        <pc:spChg chg="add mod">
          <ac:chgData name="Ellen Coughlan" userId="5105e2a9-4582-4cd2-9512-897128a3679e" providerId="ADAL" clId="{19513B27-188D-46B3-A6CE-6D08EDE0EEA4}" dt="2020-11-03T08:54:06.545" v="392" actId="571"/>
          <ac:spMkLst>
            <pc:docMk/>
            <pc:sldMk cId="4104410035" sldId="2713"/>
            <ac:spMk id="18" creationId="{FDA0DDA7-917E-4371-9D8C-FA102A2BF6A9}"/>
          </ac:spMkLst>
        </pc:spChg>
        <pc:spChg chg="add mod">
          <ac:chgData name="Ellen Coughlan" userId="5105e2a9-4582-4cd2-9512-897128a3679e" providerId="ADAL" clId="{19513B27-188D-46B3-A6CE-6D08EDE0EEA4}" dt="2020-11-03T08:54:06.545" v="392" actId="571"/>
          <ac:spMkLst>
            <pc:docMk/>
            <pc:sldMk cId="4104410035" sldId="2713"/>
            <ac:spMk id="19" creationId="{16996E91-7804-4743-A294-F22878626DD2}"/>
          </ac:spMkLst>
        </pc:spChg>
        <pc:spChg chg="add mod">
          <ac:chgData name="Ellen Coughlan" userId="5105e2a9-4582-4cd2-9512-897128a3679e" providerId="ADAL" clId="{19513B27-188D-46B3-A6CE-6D08EDE0EEA4}" dt="2020-11-03T08:54:06.545" v="392" actId="571"/>
          <ac:spMkLst>
            <pc:docMk/>
            <pc:sldMk cId="4104410035" sldId="2713"/>
            <ac:spMk id="20" creationId="{A59C3A5E-5032-456B-9462-AA528BDFE636}"/>
          </ac:spMkLst>
        </pc:spChg>
        <pc:grpChg chg="add mod">
          <ac:chgData name="Ellen Coughlan" userId="5105e2a9-4582-4cd2-9512-897128a3679e" providerId="ADAL" clId="{19513B27-188D-46B3-A6CE-6D08EDE0EEA4}" dt="2020-11-09T17:22:53.806" v="1315" actId="164"/>
          <ac:grpSpMkLst>
            <pc:docMk/>
            <pc:sldMk cId="4104410035" sldId="2713"/>
            <ac:grpSpMk id="3" creationId="{63A28C30-90D9-4B36-B47B-1B2E154DA80E}"/>
          </ac:grpSpMkLst>
        </pc:grpChg>
        <pc:grpChg chg="add mod">
          <ac:chgData name="Ellen Coughlan" userId="5105e2a9-4582-4cd2-9512-897128a3679e" providerId="ADAL" clId="{19513B27-188D-46B3-A6CE-6D08EDE0EEA4}" dt="2020-11-09T17:22:53.806" v="1315" actId="164"/>
          <ac:grpSpMkLst>
            <pc:docMk/>
            <pc:sldMk cId="4104410035" sldId="2713"/>
            <ac:grpSpMk id="8" creationId="{9AA6291A-2A0F-44B7-BF59-0EA1807CE715}"/>
          </ac:grpSpMkLst>
        </pc:grpChg>
      </pc:sldChg>
      <pc:sldChg chg="addSp modSp add modTransition">
        <pc:chgData name="Ellen Coughlan" userId="5105e2a9-4582-4cd2-9512-897128a3679e" providerId="ADAL" clId="{19513B27-188D-46B3-A6CE-6D08EDE0EEA4}" dt="2020-11-09T17:22:21.633" v="1314"/>
        <pc:sldMkLst>
          <pc:docMk/>
          <pc:sldMk cId="2348402248" sldId="2714"/>
        </pc:sldMkLst>
        <pc:spChg chg="add mod">
          <ac:chgData name="Ellen Coughlan" userId="5105e2a9-4582-4cd2-9512-897128a3679e" providerId="ADAL" clId="{19513B27-188D-46B3-A6CE-6D08EDE0EEA4}" dt="2020-11-06T13:06:56.589" v="1286" actId="20577"/>
          <ac:spMkLst>
            <pc:docMk/>
            <pc:sldMk cId="2348402248" sldId="2714"/>
            <ac:spMk id="3" creationId="{340BF253-5AA0-43D9-99C0-D51F08A594F7}"/>
          </ac:spMkLst>
        </pc:spChg>
        <pc:spChg chg="mod">
          <ac:chgData name="Ellen Coughlan" userId="5105e2a9-4582-4cd2-9512-897128a3679e" providerId="ADAL" clId="{19513B27-188D-46B3-A6CE-6D08EDE0EEA4}" dt="2020-11-03T08:56:46.178" v="421" actId="207"/>
          <ac:spMkLst>
            <pc:docMk/>
            <pc:sldMk cId="2348402248" sldId="2714"/>
            <ac:spMk id="6" creationId="{8F308848-A000-40AD-8D32-973E286876C0}"/>
          </ac:spMkLst>
        </pc:spChg>
        <pc:grpChg chg="mod">
          <ac:chgData name="Ellen Coughlan" userId="5105e2a9-4582-4cd2-9512-897128a3679e" providerId="ADAL" clId="{19513B27-188D-46B3-A6CE-6D08EDE0EEA4}" dt="2020-11-03T08:56:46.178" v="421" actId="207"/>
          <ac:grpSpMkLst>
            <pc:docMk/>
            <pc:sldMk cId="2348402248" sldId="2714"/>
            <ac:grpSpMk id="8" creationId="{9AA6291A-2A0F-44B7-BF59-0EA1807CE715}"/>
          </ac:grpSpMkLst>
        </pc:grpChg>
      </pc:sldChg>
      <pc:sldChg chg="addSp modSp add">
        <pc:chgData name="Ellen Coughlan" userId="5105e2a9-4582-4cd2-9512-897128a3679e" providerId="ADAL" clId="{19513B27-188D-46B3-A6CE-6D08EDE0EEA4}" dt="2020-11-09T19:25:56" v="1458"/>
        <pc:sldMkLst>
          <pc:docMk/>
          <pc:sldMk cId="1065622450" sldId="2715"/>
        </pc:sldMkLst>
        <pc:spChg chg="mod">
          <ac:chgData name="Ellen Coughlan" userId="5105e2a9-4582-4cd2-9512-897128a3679e" providerId="ADAL" clId="{19513B27-188D-46B3-A6CE-6D08EDE0EEA4}" dt="2020-11-06T13:04:49.770" v="1257" actId="20577"/>
          <ac:spMkLst>
            <pc:docMk/>
            <pc:sldMk cId="1065622450" sldId="2715"/>
            <ac:spMk id="17" creationId="{A661FA0D-F93D-4466-AA55-3BEE3E392095}"/>
          </ac:spMkLst>
        </pc:spChg>
        <pc:spChg chg="add mod">
          <ac:chgData name="Ellen Coughlan" userId="5105e2a9-4582-4cd2-9512-897128a3679e" providerId="ADAL" clId="{19513B27-188D-46B3-A6CE-6D08EDE0EEA4}" dt="2020-11-06T13:04:57.026" v="1259" actId="14100"/>
          <ac:spMkLst>
            <pc:docMk/>
            <pc:sldMk cId="1065622450" sldId="2715"/>
            <ac:spMk id="19" creationId="{F75AA726-6D2C-46AE-8CA5-6A8794367AE1}"/>
          </ac:spMkLst>
        </pc:spChg>
        <pc:spChg chg="add mod">
          <ac:chgData name="Ellen Coughlan" userId="5105e2a9-4582-4cd2-9512-897128a3679e" providerId="ADAL" clId="{19513B27-188D-46B3-A6CE-6D08EDE0EEA4}" dt="2020-11-06T13:04:27.009" v="1239" actId="1076"/>
          <ac:spMkLst>
            <pc:docMk/>
            <pc:sldMk cId="1065622450" sldId="2715"/>
            <ac:spMk id="20" creationId="{3BAF7CD0-6170-4820-BB32-A0B0415ABCE2}"/>
          </ac:spMkLst>
        </pc:spChg>
        <pc:grpChg chg="add">
          <ac:chgData name="Ellen Coughlan" userId="5105e2a9-4582-4cd2-9512-897128a3679e" providerId="ADAL" clId="{19513B27-188D-46B3-A6CE-6D08EDE0EEA4}" dt="2020-11-09T19:25:38.991" v="1456"/>
          <ac:grpSpMkLst>
            <pc:docMk/>
            <pc:sldMk cId="1065622450" sldId="2715"/>
            <ac:grpSpMk id="21" creationId="{F9AC0FF8-B55F-4DCC-8850-3E31F8FBEE80}"/>
          </ac:grpSpMkLst>
        </pc:grpChg>
        <pc:picChg chg="add">
          <ac:chgData name="Ellen Coughlan" userId="5105e2a9-4582-4cd2-9512-897128a3679e" providerId="ADAL" clId="{19513B27-188D-46B3-A6CE-6D08EDE0EEA4}" dt="2020-11-09T19:25:47.493" v="1457"/>
          <ac:picMkLst>
            <pc:docMk/>
            <pc:sldMk cId="1065622450" sldId="2715"/>
            <ac:picMk id="29" creationId="{8B8495B7-BBCC-4FA5-9529-606C2E091130}"/>
          </ac:picMkLst>
        </pc:picChg>
        <pc:picChg chg="mod">
          <ac:chgData name="Ellen Coughlan" userId="5105e2a9-4582-4cd2-9512-897128a3679e" providerId="ADAL" clId="{19513B27-188D-46B3-A6CE-6D08EDE0EEA4}" dt="2020-11-06T13:02:31.033" v="1107" actId="1076"/>
          <ac:picMkLst>
            <pc:docMk/>
            <pc:sldMk cId="1065622450" sldId="2715"/>
            <ac:picMk id="30" creationId="{5E377C7E-34EE-4153-8032-4A42EB30FEDF}"/>
          </ac:picMkLst>
        </pc:picChg>
        <pc:picChg chg="add">
          <ac:chgData name="Ellen Coughlan" userId="5105e2a9-4582-4cd2-9512-897128a3679e" providerId="ADAL" clId="{19513B27-188D-46B3-A6CE-6D08EDE0EEA4}" dt="2020-11-09T19:25:56" v="1458"/>
          <ac:picMkLst>
            <pc:docMk/>
            <pc:sldMk cId="1065622450" sldId="2715"/>
            <ac:picMk id="31" creationId="{DE949446-E905-45D4-AD16-7BC2EB91018C}"/>
          </ac:picMkLst>
        </pc:picChg>
      </pc:sldChg>
      <pc:sldChg chg="addSp delSp modSp add ord">
        <pc:chgData name="Ellen Coughlan" userId="5105e2a9-4582-4cd2-9512-897128a3679e" providerId="ADAL" clId="{19513B27-188D-46B3-A6CE-6D08EDE0EEA4}" dt="2020-11-09T17:51:37.658" v="1368"/>
        <pc:sldMkLst>
          <pc:docMk/>
          <pc:sldMk cId="2964156510" sldId="2716"/>
        </pc:sldMkLst>
        <pc:spChg chg="add mod">
          <ac:chgData name="Ellen Coughlan" userId="5105e2a9-4582-4cd2-9512-897128a3679e" providerId="ADAL" clId="{19513B27-188D-46B3-A6CE-6D08EDE0EEA4}" dt="2020-11-09T17:33:27.540" v="1325"/>
          <ac:spMkLst>
            <pc:docMk/>
            <pc:sldMk cId="2964156510" sldId="2716"/>
            <ac:spMk id="14" creationId="{1AADF268-DFA8-4B37-8D18-F7ED1870914F}"/>
          </ac:spMkLst>
        </pc:spChg>
        <pc:spChg chg="add">
          <ac:chgData name="Ellen Coughlan" userId="5105e2a9-4582-4cd2-9512-897128a3679e" providerId="ADAL" clId="{19513B27-188D-46B3-A6CE-6D08EDE0EEA4}" dt="2020-11-09T17:19:46.298" v="1306"/>
          <ac:spMkLst>
            <pc:docMk/>
            <pc:sldMk cId="2964156510" sldId="2716"/>
            <ac:spMk id="15" creationId="{F35917A6-3238-4787-84D8-7707288E3A6D}"/>
          </ac:spMkLst>
        </pc:spChg>
        <pc:spChg chg="add mod">
          <ac:chgData name="Ellen Coughlan" userId="5105e2a9-4582-4cd2-9512-897128a3679e" providerId="ADAL" clId="{19513B27-188D-46B3-A6CE-6D08EDE0EEA4}" dt="2020-11-09T17:33:33.047" v="1326"/>
          <ac:spMkLst>
            <pc:docMk/>
            <pc:sldMk cId="2964156510" sldId="2716"/>
            <ac:spMk id="16" creationId="{8F6FF114-8E93-4CC5-9EB5-A9E8F0E8F34B}"/>
          </ac:spMkLst>
        </pc:spChg>
        <pc:grpChg chg="add del">
          <ac:chgData name="Ellen Coughlan" userId="5105e2a9-4582-4cd2-9512-897128a3679e" providerId="ADAL" clId="{19513B27-188D-46B3-A6CE-6D08EDE0EEA4}" dt="2020-11-09T17:20:19.193" v="1311"/>
          <ac:grpSpMkLst>
            <pc:docMk/>
            <pc:sldMk cId="2964156510" sldId="2716"/>
            <ac:grpSpMk id="17" creationId="{B1D0BFD4-C2E4-47BD-A36B-62C9F7B189B4}"/>
          </ac:grpSpMkLst>
        </pc:grpChg>
        <pc:grpChg chg="add">
          <ac:chgData name="Ellen Coughlan" userId="5105e2a9-4582-4cd2-9512-897128a3679e" providerId="ADAL" clId="{19513B27-188D-46B3-A6CE-6D08EDE0EEA4}" dt="2020-11-09T17:20:20.672" v="1312"/>
          <ac:grpSpMkLst>
            <pc:docMk/>
            <pc:sldMk cId="2964156510" sldId="2716"/>
            <ac:grpSpMk id="25" creationId="{5F9842E1-FF1C-49BC-B6E3-CDCE6531F87F}"/>
          </ac:grpSpMkLst>
        </pc:grpChg>
      </pc:sldChg>
      <pc:sldChg chg="add del">
        <pc:chgData name="Ellen Coughlan" userId="5105e2a9-4582-4cd2-9512-897128a3679e" providerId="ADAL" clId="{19513B27-188D-46B3-A6CE-6D08EDE0EEA4}" dt="2020-11-09T17:18:32.885" v="1301"/>
        <pc:sldMkLst>
          <pc:docMk/>
          <pc:sldMk cId="4092808198" sldId="2716"/>
        </pc:sldMkLst>
      </pc:sldChg>
      <pc:sldChg chg="addSp modSp add ord">
        <pc:chgData name="Ellen Coughlan" userId="5105e2a9-4582-4cd2-9512-897128a3679e" providerId="ADAL" clId="{19513B27-188D-46B3-A6CE-6D08EDE0EEA4}" dt="2020-11-09T21:21:14.125" v="1481" actId="1076"/>
        <pc:sldMkLst>
          <pc:docMk/>
          <pc:sldMk cId="1398989576" sldId="2717"/>
        </pc:sldMkLst>
        <pc:spChg chg="mod">
          <ac:chgData name="Ellen Coughlan" userId="5105e2a9-4582-4cd2-9512-897128a3679e" providerId="ADAL" clId="{19513B27-188D-46B3-A6CE-6D08EDE0EEA4}" dt="2020-11-09T17:23:18.578" v="1319"/>
          <ac:spMkLst>
            <pc:docMk/>
            <pc:sldMk cId="1398989576" sldId="2717"/>
            <ac:spMk id="16" creationId="{8F6FF114-8E93-4CC5-9EB5-A9E8F0E8F34B}"/>
          </ac:spMkLst>
        </pc:spChg>
        <pc:grpChg chg="add">
          <ac:chgData name="Ellen Coughlan" userId="5105e2a9-4582-4cd2-9512-897128a3679e" providerId="ADAL" clId="{19513B27-188D-46B3-A6CE-6D08EDE0EEA4}" dt="2020-11-09T17:23:08.867" v="1318"/>
          <ac:grpSpMkLst>
            <pc:docMk/>
            <pc:sldMk cId="1398989576" sldId="2717"/>
            <ac:grpSpMk id="13" creationId="{B6D6F848-113A-4365-BE27-3E9D95389019}"/>
          </ac:grpSpMkLst>
        </pc:grpChg>
        <pc:picChg chg="add mod">
          <ac:chgData name="Ellen Coughlan" userId="5105e2a9-4582-4cd2-9512-897128a3679e" providerId="ADAL" clId="{19513B27-188D-46B3-A6CE-6D08EDE0EEA4}" dt="2020-11-09T21:18:56.479" v="1465" actId="1076"/>
          <ac:picMkLst>
            <pc:docMk/>
            <pc:sldMk cId="1398989576" sldId="2717"/>
            <ac:picMk id="22" creationId="{4A239D46-30BB-4FC8-80A0-869A267DA691}"/>
          </ac:picMkLst>
        </pc:picChg>
        <pc:picChg chg="add mod">
          <ac:chgData name="Ellen Coughlan" userId="5105e2a9-4582-4cd2-9512-897128a3679e" providerId="ADAL" clId="{19513B27-188D-46B3-A6CE-6D08EDE0EEA4}" dt="2020-11-09T21:19:31.885" v="1470" actId="14100"/>
          <ac:picMkLst>
            <pc:docMk/>
            <pc:sldMk cId="1398989576" sldId="2717"/>
            <ac:picMk id="23" creationId="{0F925187-8B56-41C5-98D3-A58673706091}"/>
          </ac:picMkLst>
        </pc:picChg>
        <pc:picChg chg="add mod">
          <ac:chgData name="Ellen Coughlan" userId="5105e2a9-4582-4cd2-9512-897128a3679e" providerId="ADAL" clId="{19513B27-188D-46B3-A6CE-6D08EDE0EEA4}" dt="2020-11-09T21:19:59.064" v="1473" actId="1076"/>
          <ac:picMkLst>
            <pc:docMk/>
            <pc:sldMk cId="1398989576" sldId="2717"/>
            <ac:picMk id="24" creationId="{ADD98F09-0BF2-414E-A82B-FC547AFC5A18}"/>
          </ac:picMkLst>
        </pc:picChg>
        <pc:picChg chg="add mod">
          <ac:chgData name="Ellen Coughlan" userId="5105e2a9-4582-4cd2-9512-897128a3679e" providerId="ADAL" clId="{19513B27-188D-46B3-A6CE-6D08EDE0EEA4}" dt="2020-11-09T21:20:24.424" v="1476" actId="1076"/>
          <ac:picMkLst>
            <pc:docMk/>
            <pc:sldMk cId="1398989576" sldId="2717"/>
            <ac:picMk id="33" creationId="{A131EEDB-79F2-4DB1-A497-C69621FBBAEB}"/>
          </ac:picMkLst>
        </pc:picChg>
        <pc:picChg chg="add mod">
          <ac:chgData name="Ellen Coughlan" userId="5105e2a9-4582-4cd2-9512-897128a3679e" providerId="ADAL" clId="{19513B27-188D-46B3-A6CE-6D08EDE0EEA4}" dt="2020-11-09T21:21:14.125" v="1481" actId="1076"/>
          <ac:picMkLst>
            <pc:docMk/>
            <pc:sldMk cId="1398989576" sldId="2717"/>
            <ac:picMk id="34" creationId="{3DC8F058-5860-4B0E-9C33-811A12CB0FA5}"/>
          </ac:picMkLst>
        </pc:picChg>
      </pc:sldChg>
      <pc:sldChg chg="addSp delSp modSp add">
        <pc:chgData name="Ellen Coughlan" userId="5105e2a9-4582-4cd2-9512-897128a3679e" providerId="ADAL" clId="{19513B27-188D-46B3-A6CE-6D08EDE0EEA4}" dt="2020-11-09T21:57:20.476" v="1496"/>
        <pc:sldMkLst>
          <pc:docMk/>
          <pc:sldMk cId="3455188415" sldId="2718"/>
        </pc:sldMkLst>
        <pc:spChg chg="mod">
          <ac:chgData name="Ellen Coughlan" userId="5105e2a9-4582-4cd2-9512-897128a3679e" providerId="ADAL" clId="{19513B27-188D-46B3-A6CE-6D08EDE0EEA4}" dt="2020-11-09T21:57:20.476" v="1496"/>
          <ac:spMkLst>
            <pc:docMk/>
            <pc:sldMk cId="3455188415" sldId="2718"/>
            <ac:spMk id="18" creationId="{3FF548E9-3538-45D1-B44E-615B9494B050}"/>
          </ac:spMkLst>
        </pc:spChg>
        <pc:spChg chg="add">
          <ac:chgData name="Ellen Coughlan" userId="5105e2a9-4582-4cd2-9512-897128a3679e" providerId="ADAL" clId="{19513B27-188D-46B3-A6CE-6D08EDE0EEA4}" dt="2020-11-09T17:23:43.674" v="1321"/>
          <ac:spMkLst>
            <pc:docMk/>
            <pc:sldMk cId="3455188415" sldId="2718"/>
            <ac:spMk id="22" creationId="{89A68303-239B-4C45-B92B-6310672B2DF0}"/>
          </ac:spMkLst>
        </pc:spChg>
        <pc:grpChg chg="mod">
          <ac:chgData name="Ellen Coughlan" userId="5105e2a9-4582-4cd2-9512-897128a3679e" providerId="ADAL" clId="{19513B27-188D-46B3-A6CE-6D08EDE0EEA4}" dt="2020-11-09T20:18:28.479" v="1459" actId="207"/>
          <ac:grpSpMkLst>
            <pc:docMk/>
            <pc:sldMk cId="3455188415" sldId="2718"/>
            <ac:grpSpMk id="13" creationId="{B6D6F848-113A-4365-BE27-3E9D95389019}"/>
          </ac:grpSpMkLst>
        </pc:grpChg>
        <pc:picChg chg="add mod">
          <ac:chgData name="Ellen Coughlan" userId="5105e2a9-4582-4cd2-9512-897128a3679e" providerId="ADAL" clId="{19513B27-188D-46B3-A6CE-6D08EDE0EEA4}" dt="2020-11-09T21:21:48.034" v="1483"/>
          <ac:picMkLst>
            <pc:docMk/>
            <pc:sldMk cId="3455188415" sldId="2718"/>
            <ac:picMk id="23" creationId="{BE33A616-A8D2-4DE8-8DCE-307CCFCD8838}"/>
          </ac:picMkLst>
        </pc:picChg>
        <pc:picChg chg="add mod">
          <ac:chgData name="Ellen Coughlan" userId="5105e2a9-4582-4cd2-9512-897128a3679e" providerId="ADAL" clId="{19513B27-188D-46B3-A6CE-6D08EDE0EEA4}" dt="2020-11-09T21:22:01.954" v="1487"/>
          <ac:picMkLst>
            <pc:docMk/>
            <pc:sldMk cId="3455188415" sldId="2718"/>
            <ac:picMk id="24" creationId="{CE3DCFDE-CC1F-4B7B-86CB-AA79C60BF645}"/>
          </ac:picMkLst>
        </pc:picChg>
        <pc:picChg chg="add mod">
          <ac:chgData name="Ellen Coughlan" userId="5105e2a9-4582-4cd2-9512-897128a3679e" providerId="ADAL" clId="{19513B27-188D-46B3-A6CE-6D08EDE0EEA4}" dt="2020-11-09T21:21:57.414" v="1486"/>
          <ac:picMkLst>
            <pc:docMk/>
            <pc:sldMk cId="3455188415" sldId="2718"/>
            <ac:picMk id="25" creationId="{3276778A-02E2-4A1E-A707-4EA7F3F5059A}"/>
          </ac:picMkLst>
        </pc:picChg>
        <pc:picChg chg="add del">
          <ac:chgData name="Ellen Coughlan" userId="5105e2a9-4582-4cd2-9512-897128a3679e" providerId="ADAL" clId="{19513B27-188D-46B3-A6CE-6D08EDE0EEA4}" dt="2020-11-09T21:22:14.874" v="1488" actId="478"/>
          <ac:picMkLst>
            <pc:docMk/>
            <pc:sldMk cId="3455188415" sldId="2718"/>
            <ac:picMk id="26" creationId="{093039FD-C93D-48CF-BB4A-D98014F3E874}"/>
          </ac:picMkLst>
        </pc:picChg>
        <pc:picChg chg="add mod">
          <ac:chgData name="Ellen Coughlan" userId="5105e2a9-4582-4cd2-9512-897128a3679e" providerId="ADAL" clId="{19513B27-188D-46B3-A6CE-6D08EDE0EEA4}" dt="2020-11-09T21:21:54.094" v="1485"/>
          <ac:picMkLst>
            <pc:docMk/>
            <pc:sldMk cId="3455188415" sldId="2718"/>
            <ac:picMk id="27" creationId="{E9BF81EB-4520-4F9E-9970-5836F43BDDBF}"/>
          </ac:picMkLst>
        </pc:picChg>
      </pc:sldChg>
      <pc:sldChg chg="addSp modSp add ord">
        <pc:chgData name="Ellen Coughlan" userId="5105e2a9-4582-4cd2-9512-897128a3679e" providerId="ADAL" clId="{19513B27-188D-46B3-A6CE-6D08EDE0EEA4}" dt="2020-11-09T17:51:40.642" v="1369"/>
        <pc:sldMkLst>
          <pc:docMk/>
          <pc:sldMk cId="34702576" sldId="2719"/>
        </pc:sldMkLst>
        <pc:picChg chg="add mod">
          <ac:chgData name="Ellen Coughlan" userId="5105e2a9-4582-4cd2-9512-897128a3679e" providerId="ADAL" clId="{19513B27-188D-46B3-A6CE-6D08EDE0EEA4}" dt="2020-11-09T17:44:53.896" v="1351"/>
          <ac:picMkLst>
            <pc:docMk/>
            <pc:sldMk cId="34702576" sldId="2719"/>
            <ac:picMk id="2050" creationId="{D6D1E43F-A826-4931-8487-0676175B8717}"/>
          </ac:picMkLst>
        </pc:picChg>
        <pc:picChg chg="add mod">
          <ac:chgData name="Ellen Coughlan" userId="5105e2a9-4582-4cd2-9512-897128a3679e" providerId="ADAL" clId="{19513B27-188D-46B3-A6CE-6D08EDE0EEA4}" dt="2020-11-09T17:44:58.686" v="1352"/>
          <ac:picMkLst>
            <pc:docMk/>
            <pc:sldMk cId="34702576" sldId="2719"/>
            <ac:picMk id="2052" creationId="{36F2E05A-DE49-44C6-A4A9-65807B16149B}"/>
          </ac:picMkLst>
        </pc:picChg>
        <pc:picChg chg="add mod">
          <ac:chgData name="Ellen Coughlan" userId="5105e2a9-4582-4cd2-9512-897128a3679e" providerId="ADAL" clId="{19513B27-188D-46B3-A6CE-6D08EDE0EEA4}" dt="2020-11-09T17:45:56.350" v="1358"/>
          <ac:picMkLst>
            <pc:docMk/>
            <pc:sldMk cId="34702576" sldId="2719"/>
            <ac:picMk id="2054" creationId="{36824911-F03E-424E-917D-B6D070AD73B6}"/>
          </ac:picMkLst>
        </pc:picChg>
      </pc:sldChg>
      <pc:sldChg chg="addSp delSp modSp add">
        <pc:chgData name="Ellen Coughlan" userId="5105e2a9-4582-4cd2-9512-897128a3679e" providerId="ADAL" clId="{19513B27-188D-46B3-A6CE-6D08EDE0EEA4}" dt="2020-11-09T17:34:32.921" v="1333"/>
        <pc:sldMkLst>
          <pc:docMk/>
          <pc:sldMk cId="841303524" sldId="2719"/>
        </pc:sldMkLst>
        <pc:spChg chg="mod">
          <ac:chgData name="Ellen Coughlan" userId="5105e2a9-4582-4cd2-9512-897128a3679e" providerId="ADAL" clId="{19513B27-188D-46B3-A6CE-6D08EDE0EEA4}" dt="2020-11-09T17:34:22.191" v="1332"/>
          <ac:spMkLst>
            <pc:docMk/>
            <pc:sldMk cId="841303524" sldId="2719"/>
            <ac:spMk id="2" creationId="{3C430DB7-AECF-45B7-92DC-E0ADC6F0D777}"/>
          </ac:spMkLst>
        </pc:spChg>
        <pc:spChg chg="add">
          <ac:chgData name="Ellen Coughlan" userId="5105e2a9-4582-4cd2-9512-897128a3679e" providerId="ADAL" clId="{19513B27-188D-46B3-A6CE-6D08EDE0EEA4}" dt="2020-11-09T17:34:32.921" v="1333"/>
          <ac:spMkLst>
            <pc:docMk/>
            <pc:sldMk cId="841303524" sldId="2719"/>
            <ac:spMk id="11" creationId="{4C2209CD-7E87-4EB1-B949-C36D1F60011B}"/>
          </ac:spMkLst>
        </pc:spChg>
        <pc:graphicFrameChg chg="add">
          <ac:chgData name="Ellen Coughlan" userId="5105e2a9-4582-4cd2-9512-897128a3679e" providerId="ADAL" clId="{19513B27-188D-46B3-A6CE-6D08EDE0EEA4}" dt="2020-11-09T17:34:19.275" v="1331"/>
          <ac:graphicFrameMkLst>
            <pc:docMk/>
            <pc:sldMk cId="841303524" sldId="2719"/>
            <ac:graphicFrameMk id="10" creationId="{310EA6BB-52A3-43F4-9FA9-AB2E59C63E4F}"/>
          </ac:graphicFrameMkLst>
        </pc:graphicFrameChg>
        <pc:picChg chg="add del">
          <ac:chgData name="Ellen Coughlan" userId="5105e2a9-4582-4cd2-9512-897128a3679e" providerId="ADAL" clId="{19513B27-188D-46B3-A6CE-6D08EDE0EEA4}" dt="2020-11-09T17:33:57.846" v="1329"/>
          <ac:picMkLst>
            <pc:docMk/>
            <pc:sldMk cId="841303524" sldId="2719"/>
            <ac:picMk id="7" creationId="{4B983FDA-BABC-421E-A7FB-BDF81F9CFEC9}"/>
          </ac:picMkLst>
        </pc:picChg>
        <pc:picChg chg="add">
          <ac:chgData name="Ellen Coughlan" userId="5105e2a9-4582-4cd2-9512-897128a3679e" providerId="ADAL" clId="{19513B27-188D-46B3-A6CE-6D08EDE0EEA4}" dt="2020-11-09T17:33:59.701" v="1330"/>
          <ac:picMkLst>
            <pc:docMk/>
            <pc:sldMk cId="841303524" sldId="2719"/>
            <ac:picMk id="8" creationId="{4D7FBDB2-7906-45F3-B77C-EDE14166592F}"/>
          </ac:picMkLst>
        </pc:picChg>
      </pc:sldChg>
      <pc:sldChg chg="addSp delSp modSp add ord">
        <pc:chgData name="Ellen Coughlan" userId="5105e2a9-4582-4cd2-9512-897128a3679e" providerId="ADAL" clId="{19513B27-188D-46B3-A6CE-6D08EDE0EEA4}" dt="2020-11-09T17:56:26.222" v="1385" actId="478"/>
        <pc:sldMkLst>
          <pc:docMk/>
          <pc:sldMk cId="1419648467" sldId="2720"/>
        </pc:sldMkLst>
        <pc:spChg chg="add">
          <ac:chgData name="Ellen Coughlan" userId="5105e2a9-4582-4cd2-9512-897128a3679e" providerId="ADAL" clId="{19513B27-188D-46B3-A6CE-6D08EDE0EEA4}" dt="2020-11-09T17:53:25.260" v="1377"/>
          <ac:spMkLst>
            <pc:docMk/>
            <pc:sldMk cId="1419648467" sldId="2720"/>
            <ac:spMk id="2" creationId="{A32DB45F-E30E-4BF0-AB22-8FD308161DA3}"/>
          </ac:spMkLst>
        </pc:spChg>
        <pc:picChg chg="add del mod">
          <ac:chgData name="Ellen Coughlan" userId="5105e2a9-4582-4cd2-9512-897128a3679e" providerId="ADAL" clId="{19513B27-188D-46B3-A6CE-6D08EDE0EEA4}" dt="2020-11-09T17:56:25.229" v="1384" actId="478"/>
          <ac:picMkLst>
            <pc:docMk/>
            <pc:sldMk cId="1419648467" sldId="2720"/>
            <ac:picMk id="13" creationId="{FF10D938-F54F-4AC6-A8AF-B3436287785C}"/>
          </ac:picMkLst>
        </pc:picChg>
        <pc:picChg chg="add mod">
          <ac:chgData name="Ellen Coughlan" userId="5105e2a9-4582-4cd2-9512-897128a3679e" providerId="ADAL" clId="{19513B27-188D-46B3-A6CE-6D08EDE0EEA4}" dt="2020-11-09T17:53:52.591" v="1378"/>
          <ac:picMkLst>
            <pc:docMk/>
            <pc:sldMk cId="1419648467" sldId="2720"/>
            <ac:picMk id="14" creationId="{7AC618F2-56BE-4ADA-83F9-9ED394953C6E}"/>
          </ac:picMkLst>
        </pc:picChg>
        <pc:picChg chg="add del mod">
          <ac:chgData name="Ellen Coughlan" userId="5105e2a9-4582-4cd2-9512-897128a3679e" providerId="ADAL" clId="{19513B27-188D-46B3-A6CE-6D08EDE0EEA4}" dt="2020-11-09T17:56:26.222" v="1385" actId="478"/>
          <ac:picMkLst>
            <pc:docMk/>
            <pc:sldMk cId="1419648467" sldId="2720"/>
            <ac:picMk id="15" creationId="{1DE0F4B9-4D33-42C8-9FD6-5B3E07DAF00E}"/>
          </ac:picMkLst>
        </pc:picChg>
      </pc:sldChg>
      <pc:sldChg chg="add">
        <pc:chgData name="Ellen Coughlan" userId="5105e2a9-4582-4cd2-9512-897128a3679e" providerId="ADAL" clId="{19513B27-188D-46B3-A6CE-6D08EDE0EEA4}" dt="2020-11-09T17:51:52.400" v="1370"/>
        <pc:sldMkLst>
          <pc:docMk/>
          <pc:sldMk cId="122211710" sldId="2721"/>
        </pc:sldMkLst>
      </pc:sldChg>
      <pc:sldChg chg="delSp add ord">
        <pc:chgData name="Ellen Coughlan" userId="5105e2a9-4582-4cd2-9512-897128a3679e" providerId="ADAL" clId="{19513B27-188D-46B3-A6CE-6D08EDE0EEA4}" dt="2020-11-09T18:34:13.311" v="1400" actId="478"/>
        <pc:sldMkLst>
          <pc:docMk/>
          <pc:sldMk cId="4088066681" sldId="2721"/>
        </pc:sldMkLst>
        <pc:picChg chg="del">
          <ac:chgData name="Ellen Coughlan" userId="5105e2a9-4582-4cd2-9512-897128a3679e" providerId="ADAL" clId="{19513B27-188D-46B3-A6CE-6D08EDE0EEA4}" dt="2020-11-09T17:56:20.359" v="1382" actId="478"/>
          <ac:picMkLst>
            <pc:docMk/>
            <pc:sldMk cId="4088066681" sldId="2721"/>
            <ac:picMk id="13" creationId="{FF10D938-F54F-4AC6-A8AF-B3436287785C}"/>
          </ac:picMkLst>
        </pc:picChg>
        <pc:picChg chg="del">
          <ac:chgData name="Ellen Coughlan" userId="5105e2a9-4582-4cd2-9512-897128a3679e" providerId="ADAL" clId="{19513B27-188D-46B3-A6CE-6D08EDE0EEA4}" dt="2020-11-09T18:34:13.311" v="1400" actId="478"/>
          <ac:picMkLst>
            <pc:docMk/>
            <pc:sldMk cId="4088066681" sldId="2721"/>
            <ac:picMk id="14" creationId="{7AC618F2-56BE-4ADA-83F9-9ED394953C6E}"/>
          </ac:picMkLst>
        </pc:picChg>
        <pc:picChg chg="del">
          <ac:chgData name="Ellen Coughlan" userId="5105e2a9-4582-4cd2-9512-897128a3679e" providerId="ADAL" clId="{19513B27-188D-46B3-A6CE-6D08EDE0EEA4}" dt="2020-11-09T17:56:21.832" v="1383" actId="478"/>
          <ac:picMkLst>
            <pc:docMk/>
            <pc:sldMk cId="4088066681" sldId="2721"/>
            <ac:picMk id="15" creationId="{1DE0F4B9-4D33-42C8-9FD6-5B3E07DAF00E}"/>
          </ac:picMkLst>
        </pc:picChg>
      </pc:sldChg>
      <pc:sldChg chg="add">
        <pc:chgData name="Ellen Coughlan" userId="5105e2a9-4582-4cd2-9512-897128a3679e" providerId="ADAL" clId="{19513B27-188D-46B3-A6CE-6D08EDE0EEA4}" dt="2020-11-09T17:51:54.244" v="1371"/>
        <pc:sldMkLst>
          <pc:docMk/>
          <pc:sldMk cId="564119773" sldId="2722"/>
        </pc:sldMkLst>
      </pc:sldChg>
      <pc:sldChg chg="add">
        <pc:chgData name="Ellen Coughlan" userId="5105e2a9-4582-4cd2-9512-897128a3679e" providerId="ADAL" clId="{19513B27-188D-46B3-A6CE-6D08EDE0EEA4}" dt="2020-11-09T17:56:15.677" v="1380"/>
        <pc:sldMkLst>
          <pc:docMk/>
          <pc:sldMk cId="1759412155" sldId="2722"/>
        </pc:sldMkLst>
      </pc:sldChg>
      <pc:sldChg chg="addSp modSp add">
        <pc:chgData name="Ellen Coughlan" userId="5105e2a9-4582-4cd2-9512-897128a3679e" providerId="ADAL" clId="{19513B27-188D-46B3-A6CE-6D08EDE0EEA4}" dt="2020-11-09T17:56:39.533" v="1388"/>
        <pc:sldMkLst>
          <pc:docMk/>
          <pc:sldMk cId="284643196" sldId="2723"/>
        </pc:sldMkLst>
        <pc:picChg chg="add mod">
          <ac:chgData name="Ellen Coughlan" userId="5105e2a9-4582-4cd2-9512-897128a3679e" providerId="ADAL" clId="{19513B27-188D-46B3-A6CE-6D08EDE0EEA4}" dt="2020-11-09T17:56:39.533" v="1388"/>
          <ac:picMkLst>
            <pc:docMk/>
            <pc:sldMk cId="284643196" sldId="2723"/>
            <ac:picMk id="15" creationId="{8E302B71-2F39-4E7B-9637-68AC61F63E34}"/>
          </ac:picMkLst>
        </pc:picChg>
      </pc:sldChg>
      <pc:sldChg chg="addSp modSp add">
        <pc:chgData name="Ellen Coughlan" userId="5105e2a9-4582-4cd2-9512-897128a3679e" providerId="ADAL" clId="{19513B27-188D-46B3-A6CE-6D08EDE0EEA4}" dt="2020-11-09T19:20:05.370" v="1408"/>
        <pc:sldMkLst>
          <pc:docMk/>
          <pc:sldMk cId="2940882656" sldId="2724"/>
        </pc:sldMkLst>
        <pc:spChg chg="add mod">
          <ac:chgData name="Ellen Coughlan" userId="5105e2a9-4582-4cd2-9512-897128a3679e" providerId="ADAL" clId="{19513B27-188D-46B3-A6CE-6D08EDE0EEA4}" dt="2020-11-09T19:20:05.370" v="1408"/>
          <ac:spMkLst>
            <pc:docMk/>
            <pc:sldMk cId="2940882656" sldId="2724"/>
            <ac:spMk id="3" creationId="{7FC7DEB3-3FAB-43D4-AB94-DC05A6434593}"/>
          </ac:spMkLst>
        </pc:spChg>
        <pc:picChg chg="mod">
          <ac:chgData name="Ellen Coughlan" userId="5105e2a9-4582-4cd2-9512-897128a3679e" providerId="ADAL" clId="{19513B27-188D-46B3-A6CE-6D08EDE0EEA4}" dt="2020-11-09T17:57:18.490" v="1393"/>
          <ac:picMkLst>
            <pc:docMk/>
            <pc:sldMk cId="2940882656" sldId="2724"/>
            <ac:picMk id="15" creationId="{8E302B71-2F39-4E7B-9637-68AC61F63E34}"/>
          </ac:picMkLst>
        </pc:picChg>
      </pc:sldChg>
      <pc:sldChg chg="addSp modSp add">
        <pc:chgData name="Ellen Coughlan" userId="5105e2a9-4582-4cd2-9512-897128a3679e" providerId="ADAL" clId="{19513B27-188D-46B3-A6CE-6D08EDE0EEA4}" dt="2020-11-09T19:19:57.724" v="1405"/>
        <pc:sldMkLst>
          <pc:docMk/>
          <pc:sldMk cId="1055257092" sldId="2725"/>
        </pc:sldMkLst>
        <pc:spChg chg="mod">
          <ac:chgData name="Ellen Coughlan" userId="5105e2a9-4582-4cd2-9512-897128a3679e" providerId="ADAL" clId="{19513B27-188D-46B3-A6CE-6D08EDE0EEA4}" dt="2020-11-09T19:19:57.724" v="1405"/>
          <ac:spMkLst>
            <pc:docMk/>
            <pc:sldMk cId="1055257092" sldId="2725"/>
            <ac:spMk id="3" creationId="{7FC7DEB3-3FAB-43D4-AB94-DC05A6434593}"/>
          </ac:spMkLst>
        </pc:spChg>
        <pc:picChg chg="add">
          <ac:chgData name="Ellen Coughlan" userId="5105e2a9-4582-4cd2-9512-897128a3679e" providerId="ADAL" clId="{19513B27-188D-46B3-A6CE-6D08EDE0EEA4}" dt="2020-11-09T18:05:08.335" v="1395"/>
          <ac:picMkLst>
            <pc:docMk/>
            <pc:sldMk cId="1055257092" sldId="2725"/>
            <ac:picMk id="17" creationId="{2194B942-00C3-4CC3-A46D-68996582B846}"/>
          </ac:picMkLst>
        </pc:picChg>
      </pc:sldChg>
      <pc:sldChg chg="addSp modSp add">
        <pc:chgData name="Ellen Coughlan" userId="5105e2a9-4582-4cd2-9512-897128a3679e" providerId="ADAL" clId="{19513B27-188D-46B3-A6CE-6D08EDE0EEA4}" dt="2020-11-09T18:05:51.982" v="1398"/>
        <pc:sldMkLst>
          <pc:docMk/>
          <pc:sldMk cId="585917897" sldId="2726"/>
        </pc:sldMkLst>
        <pc:spChg chg="add">
          <ac:chgData name="Ellen Coughlan" userId="5105e2a9-4582-4cd2-9512-897128a3679e" providerId="ADAL" clId="{19513B27-188D-46B3-A6CE-6D08EDE0EEA4}" dt="2020-11-09T18:05:23.766" v="1397"/>
          <ac:spMkLst>
            <pc:docMk/>
            <pc:sldMk cId="585917897" sldId="2726"/>
            <ac:spMk id="4" creationId="{B8BD9288-953E-46BC-9EAB-699C5AA194C8}"/>
          </ac:spMkLst>
        </pc:spChg>
        <pc:picChg chg="mod">
          <ac:chgData name="Ellen Coughlan" userId="5105e2a9-4582-4cd2-9512-897128a3679e" providerId="ADAL" clId="{19513B27-188D-46B3-A6CE-6D08EDE0EEA4}" dt="2020-11-09T18:05:51.982" v="1398"/>
          <ac:picMkLst>
            <pc:docMk/>
            <pc:sldMk cId="585917897" sldId="2726"/>
            <ac:picMk id="17" creationId="{2194B942-00C3-4CC3-A46D-68996582B846}"/>
          </ac:picMkLst>
        </pc:picChg>
      </pc:sldChg>
      <pc:sldChg chg="add">
        <pc:chgData name="Ellen Coughlan" userId="5105e2a9-4582-4cd2-9512-897128a3679e" providerId="ADAL" clId="{19513B27-188D-46B3-A6CE-6D08EDE0EEA4}" dt="2020-11-09T18:34:09.959" v="1399"/>
        <pc:sldMkLst>
          <pc:docMk/>
          <pc:sldMk cId="4009037880" sldId="2727"/>
        </pc:sldMkLst>
      </pc:sldChg>
      <pc:sldChg chg="add">
        <pc:chgData name="Ellen Coughlan" userId="5105e2a9-4582-4cd2-9512-897128a3679e" providerId="ADAL" clId="{19513B27-188D-46B3-A6CE-6D08EDE0EEA4}" dt="2020-11-09T21:22:28.973" v="1489"/>
        <pc:sldMkLst>
          <pc:docMk/>
          <pc:sldMk cId="2351917470" sldId="2728"/>
        </pc:sldMkLst>
      </pc:sldChg>
      <pc:sldChg chg="add">
        <pc:chgData name="Ellen Coughlan" userId="5105e2a9-4582-4cd2-9512-897128a3679e" providerId="ADAL" clId="{19513B27-188D-46B3-A6CE-6D08EDE0EEA4}" dt="2020-11-09T21:22:38.619" v="1490"/>
        <pc:sldMkLst>
          <pc:docMk/>
          <pc:sldMk cId="3658422342" sldId="2728"/>
        </pc:sldMkLst>
      </pc:sldChg>
      <pc:sldChg chg="modSp add">
        <pc:chgData name="Ellen Coughlan" userId="5105e2a9-4582-4cd2-9512-897128a3679e" providerId="ADAL" clId="{19513B27-188D-46B3-A6CE-6D08EDE0EEA4}" dt="2020-11-09T21:55:27.444" v="1495"/>
        <pc:sldMkLst>
          <pc:docMk/>
          <pc:sldMk cId="1127652084" sldId="2729"/>
        </pc:sldMkLst>
        <pc:spChg chg="mod">
          <ac:chgData name="Ellen Coughlan" userId="5105e2a9-4582-4cd2-9512-897128a3679e" providerId="ADAL" clId="{19513B27-188D-46B3-A6CE-6D08EDE0EEA4}" dt="2020-11-09T21:55:27.444" v="1495"/>
          <ac:spMkLst>
            <pc:docMk/>
            <pc:sldMk cId="1127652084" sldId="2729"/>
            <ac:spMk id="18" creationId="{3FF548E9-3538-45D1-B44E-615B9494B050}"/>
          </ac:spMkLst>
        </pc:spChg>
      </pc:sldChg>
      <pc:sldChg chg="add ord">
        <pc:chgData name="Ellen Coughlan" userId="5105e2a9-4582-4cd2-9512-897128a3679e" providerId="ADAL" clId="{19513B27-188D-46B3-A6CE-6D08EDE0EEA4}" dt="2020-11-09T21:30:22.306" v="1493"/>
        <pc:sldMkLst>
          <pc:docMk/>
          <pc:sldMk cId="1176839987" sldId="2730"/>
        </pc:sldMkLst>
      </pc:sldChg>
      <pc:sldMasterChg chg="modSldLayout">
        <pc:chgData name="Ellen Coughlan" userId="5105e2a9-4582-4cd2-9512-897128a3679e" providerId="ADAL" clId="{19513B27-188D-46B3-A6CE-6D08EDE0EEA4}" dt="2020-11-09T17:22:21.633" v="1314"/>
        <pc:sldMasterMkLst>
          <pc:docMk/>
          <pc:sldMasterMk cId="32571885" sldId="2147483648"/>
        </pc:sldMasterMkLst>
        <pc:sldLayoutChg chg="modTransition">
          <pc:chgData name="Ellen Coughlan" userId="5105e2a9-4582-4cd2-9512-897128a3679e" providerId="ADAL" clId="{19513B27-188D-46B3-A6CE-6D08EDE0EEA4}" dt="2020-11-09T17:22:21.633" v="1314"/>
          <pc:sldLayoutMkLst>
            <pc:docMk/>
            <pc:sldMasterMk cId="32571885" sldId="2147483648"/>
            <pc:sldLayoutMk cId="3532053646" sldId="2147483651"/>
          </pc:sldLayoutMkLst>
        </pc:sldLayoutChg>
        <pc:sldLayoutChg chg="modTransition">
          <pc:chgData name="Ellen Coughlan" userId="5105e2a9-4582-4cd2-9512-897128a3679e" providerId="ADAL" clId="{19513B27-188D-46B3-A6CE-6D08EDE0EEA4}" dt="2020-11-09T17:22:21.633" v="1314"/>
          <pc:sldLayoutMkLst>
            <pc:docMk/>
            <pc:sldMasterMk cId="32571885" sldId="2147483648"/>
            <pc:sldLayoutMk cId="418227509" sldId="2147483655"/>
          </pc:sldLayoutMkLst>
        </pc:sldLayoutChg>
        <pc:sldLayoutChg chg="modTransition">
          <pc:chgData name="Ellen Coughlan" userId="5105e2a9-4582-4cd2-9512-897128a3679e" providerId="ADAL" clId="{19513B27-188D-46B3-A6CE-6D08EDE0EEA4}" dt="2020-11-09T17:22:21.633" v="1314"/>
          <pc:sldLayoutMkLst>
            <pc:docMk/>
            <pc:sldMasterMk cId="32571885" sldId="2147483648"/>
            <pc:sldLayoutMk cId="489044690" sldId="2147483661"/>
          </pc:sldLayoutMkLst>
        </pc:sldLayoutChg>
        <pc:sldLayoutChg chg="modTransition">
          <pc:chgData name="Ellen Coughlan" userId="5105e2a9-4582-4cd2-9512-897128a3679e" providerId="ADAL" clId="{19513B27-188D-46B3-A6CE-6D08EDE0EEA4}" dt="2020-11-09T17:22:21.633" v="1314"/>
          <pc:sldLayoutMkLst>
            <pc:docMk/>
            <pc:sldMasterMk cId="32571885" sldId="2147483648"/>
            <pc:sldLayoutMk cId="2467274758" sldId="2147483662"/>
          </pc:sldLayoutMkLst>
        </pc:sldLayoutChg>
        <pc:sldLayoutChg chg="modTransition">
          <pc:chgData name="Ellen Coughlan" userId="5105e2a9-4582-4cd2-9512-897128a3679e" providerId="ADAL" clId="{19513B27-188D-46B3-A6CE-6D08EDE0EEA4}" dt="2020-11-09T17:22:21.633" v="1314"/>
          <pc:sldLayoutMkLst>
            <pc:docMk/>
            <pc:sldMasterMk cId="32571885" sldId="2147483648"/>
            <pc:sldLayoutMk cId="4283335713" sldId="2147483663"/>
          </pc:sldLayoutMkLst>
        </pc:sldLayoutChg>
        <pc:sldLayoutChg chg="modTransition">
          <pc:chgData name="Ellen Coughlan" userId="5105e2a9-4582-4cd2-9512-897128a3679e" providerId="ADAL" clId="{19513B27-188D-46B3-A6CE-6D08EDE0EEA4}" dt="2020-11-09T17:22:21.633" v="1314"/>
          <pc:sldLayoutMkLst>
            <pc:docMk/>
            <pc:sldMasterMk cId="32571885" sldId="2147483648"/>
            <pc:sldLayoutMk cId="1316375264" sldId="2147483665"/>
          </pc:sldLayoutMkLst>
        </pc:sldLayoutChg>
        <pc:sldLayoutChg chg="modTransition">
          <pc:chgData name="Ellen Coughlan" userId="5105e2a9-4582-4cd2-9512-897128a3679e" providerId="ADAL" clId="{19513B27-188D-46B3-A6CE-6D08EDE0EEA4}" dt="2020-11-09T17:22:21.633" v="1314"/>
          <pc:sldLayoutMkLst>
            <pc:docMk/>
            <pc:sldMasterMk cId="32571885" sldId="2147483648"/>
            <pc:sldLayoutMk cId="2818290896" sldId="2147483666"/>
          </pc:sldLayoutMkLst>
        </pc:sldLayoutChg>
        <pc:sldLayoutChg chg="modTransition">
          <pc:chgData name="Ellen Coughlan" userId="5105e2a9-4582-4cd2-9512-897128a3679e" providerId="ADAL" clId="{19513B27-188D-46B3-A6CE-6D08EDE0EEA4}" dt="2020-11-09T17:22:21.633" v="1314"/>
          <pc:sldLayoutMkLst>
            <pc:docMk/>
            <pc:sldMasterMk cId="32571885" sldId="2147483648"/>
            <pc:sldLayoutMk cId="2443462198" sldId="2147483685"/>
          </pc:sldLayoutMkLst>
        </pc:sldLayoutChg>
        <pc:sldLayoutChg chg="modTransition">
          <pc:chgData name="Ellen Coughlan" userId="5105e2a9-4582-4cd2-9512-897128a3679e" providerId="ADAL" clId="{19513B27-188D-46B3-A6CE-6D08EDE0EEA4}" dt="2020-11-09T17:22:21.633" v="1314"/>
          <pc:sldLayoutMkLst>
            <pc:docMk/>
            <pc:sldMasterMk cId="32571885" sldId="2147483648"/>
            <pc:sldLayoutMk cId="3231810559" sldId="2147483687"/>
          </pc:sldLayoutMkLst>
        </pc:sldLayoutChg>
      </pc:sldMasterChg>
      <pc:sldMasterChg chg="modSldLayout">
        <pc:chgData name="Ellen Coughlan" userId="5105e2a9-4582-4cd2-9512-897128a3679e" providerId="ADAL" clId="{19513B27-188D-46B3-A6CE-6D08EDE0EEA4}" dt="2020-11-09T17:22:15.513" v="1313"/>
        <pc:sldMasterMkLst>
          <pc:docMk/>
          <pc:sldMasterMk cId="4039367065" sldId="2147483690"/>
        </pc:sldMasterMkLst>
        <pc:sldLayoutChg chg="addSp">
          <pc:chgData name="Ellen Coughlan" userId="5105e2a9-4582-4cd2-9512-897128a3679e" providerId="ADAL" clId="{19513B27-188D-46B3-A6CE-6D08EDE0EEA4}" dt="2020-11-09T17:22:15.513" v="1313"/>
          <pc:sldLayoutMkLst>
            <pc:docMk/>
            <pc:sldMasterMk cId="4039367065" sldId="2147483690"/>
            <pc:sldLayoutMk cId="1284515428" sldId="2147483694"/>
          </pc:sldLayoutMkLst>
          <pc:picChg chg="add">
            <ac:chgData name="Ellen Coughlan" userId="5105e2a9-4582-4cd2-9512-897128a3679e" providerId="ADAL" clId="{19513B27-188D-46B3-A6CE-6D08EDE0EEA4}" dt="2020-11-09T17:22:15.513" v="1313"/>
            <ac:picMkLst>
              <pc:docMk/>
              <pc:sldMasterMk cId="4039367065" sldId="2147483690"/>
              <pc:sldLayoutMk cId="1284515428" sldId="2147483694"/>
              <ac:picMk id="9" creationId="{90638A30-FD33-487F-A0BA-4235539DDC47}"/>
            </ac:picMkLst>
          </pc:picChg>
          <pc:cxnChg chg="add">
            <ac:chgData name="Ellen Coughlan" userId="5105e2a9-4582-4cd2-9512-897128a3679e" providerId="ADAL" clId="{19513B27-188D-46B3-A6CE-6D08EDE0EEA4}" dt="2020-11-09T17:22:15.513" v="1313"/>
            <ac:cxnSpMkLst>
              <pc:docMk/>
              <pc:sldMasterMk cId="4039367065" sldId="2147483690"/>
              <pc:sldLayoutMk cId="1284515428" sldId="2147483694"/>
              <ac:cxnSpMk id="8" creationId="{9F729662-D3A4-498E-963E-79CB77A048D1}"/>
            </ac:cxnSpMkLst>
          </pc:cxn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5CB6F5-858D-497D-A7C5-7867CA224635}" type="doc">
      <dgm:prSet loTypeId="urn:microsoft.com/office/officeart/2005/8/layout/hProcess11" loCatId="process" qsTypeId="urn:microsoft.com/office/officeart/2005/8/quickstyle/simple1" qsCatId="simple" csTypeId="urn:microsoft.com/office/officeart/2005/8/colors/accent0_2" csCatId="mainScheme" phldr="1"/>
      <dgm:spPr/>
      <dgm:t>
        <a:bodyPr/>
        <a:lstStyle/>
        <a:p>
          <a:endParaRPr lang="en-GB"/>
        </a:p>
      </dgm:t>
    </dgm:pt>
    <dgm:pt modelId="{71487C73-C8E4-4A26-A01B-F9E31B879E9B}">
      <dgm:prSet phldrT="[Text]" custT="1"/>
      <dgm:spPr/>
      <dgm:t>
        <a:bodyPr/>
        <a:lstStyle/>
        <a:p>
          <a:r>
            <a:rPr lang="en-GB" sz="800" dirty="0"/>
            <a:t> Our Barking, Redbridge and Havering project is featured on Radio4</a:t>
          </a:r>
        </a:p>
      </dgm:t>
    </dgm:pt>
    <dgm:pt modelId="{7A0BDBCB-6C62-46C3-9A85-02243E6C4361}" type="parTrans" cxnId="{8480CB02-0F8F-4793-9181-761DBA5F91BA}">
      <dgm:prSet/>
      <dgm:spPr/>
      <dgm:t>
        <a:bodyPr/>
        <a:lstStyle/>
        <a:p>
          <a:endParaRPr lang="en-GB" sz="800"/>
        </a:p>
      </dgm:t>
    </dgm:pt>
    <dgm:pt modelId="{BAE46159-D8DA-4A77-BDD5-9D84BA71683A}" type="sibTrans" cxnId="{8480CB02-0F8F-4793-9181-761DBA5F91BA}">
      <dgm:prSet/>
      <dgm:spPr/>
      <dgm:t>
        <a:bodyPr/>
        <a:lstStyle/>
        <a:p>
          <a:endParaRPr lang="en-GB" sz="800"/>
        </a:p>
      </dgm:t>
    </dgm:pt>
    <dgm:pt modelId="{5E30A3BB-E6B5-4D8D-BC54-7F1857B0BD27}">
      <dgm:prSet phldrT="[Text]" custT="1"/>
      <dgm:spPr/>
      <dgm:t>
        <a:bodyPr/>
        <a:lstStyle/>
        <a:p>
          <a:r>
            <a:rPr lang="en-GB" sz="800" dirty="0"/>
            <a:t>AAA IV awards selected</a:t>
          </a:r>
        </a:p>
      </dgm:t>
    </dgm:pt>
    <dgm:pt modelId="{39E6944B-7459-470A-8DCF-6F3B15958A78}" type="parTrans" cxnId="{35EA330D-0E67-4958-8FF8-DCE31C261B95}">
      <dgm:prSet/>
      <dgm:spPr/>
      <dgm:t>
        <a:bodyPr/>
        <a:lstStyle/>
        <a:p>
          <a:endParaRPr lang="en-GB" sz="800"/>
        </a:p>
      </dgm:t>
    </dgm:pt>
    <dgm:pt modelId="{EF83D9B4-9905-4D0E-B955-6D5B7A040480}" type="sibTrans" cxnId="{35EA330D-0E67-4958-8FF8-DCE31C261B95}">
      <dgm:prSet/>
      <dgm:spPr/>
      <dgm:t>
        <a:bodyPr/>
        <a:lstStyle/>
        <a:p>
          <a:endParaRPr lang="en-GB" sz="800"/>
        </a:p>
      </dgm:t>
    </dgm:pt>
    <dgm:pt modelId="{0A5562CF-27D2-4708-B557-4FDF6E2EA7B2}">
      <dgm:prSet phldrT="[Text]" custT="1"/>
      <dgm:spPr/>
      <dgm:t>
        <a:bodyPr/>
        <a:lstStyle/>
        <a:p>
          <a:endParaRPr lang="en-GB" sz="800" dirty="0"/>
        </a:p>
      </dgm:t>
    </dgm:pt>
    <dgm:pt modelId="{58D7948D-61F2-41AA-90FF-F0F4870E1C48}" type="parTrans" cxnId="{D19EA550-51FF-4107-AF66-280FFAD21F0C}">
      <dgm:prSet/>
      <dgm:spPr/>
      <dgm:t>
        <a:bodyPr/>
        <a:lstStyle/>
        <a:p>
          <a:endParaRPr lang="en-GB" sz="800"/>
        </a:p>
      </dgm:t>
    </dgm:pt>
    <dgm:pt modelId="{FC465E24-C910-4751-ACF5-9382A53B6798}" type="sibTrans" cxnId="{D19EA550-51FF-4107-AF66-280FFAD21F0C}">
      <dgm:prSet/>
      <dgm:spPr/>
      <dgm:t>
        <a:bodyPr/>
        <a:lstStyle/>
        <a:p>
          <a:endParaRPr lang="en-GB" sz="800"/>
        </a:p>
      </dgm:t>
    </dgm:pt>
    <dgm:pt modelId="{FE51C8B0-4F4F-4B6E-9987-9A3BF340CF05}">
      <dgm:prSet phldrT="[Text]" custT="1"/>
      <dgm:spPr/>
      <dgm:t>
        <a:bodyPr/>
        <a:lstStyle/>
        <a:p>
          <a:r>
            <a:rPr lang="en-GB" sz="800" dirty="0"/>
            <a:t>We convene people across the system to understand how data analytics can be used in social care</a:t>
          </a:r>
        </a:p>
      </dgm:t>
    </dgm:pt>
    <dgm:pt modelId="{A95C6A76-9AB8-40E8-8119-64834A0E34C0}" type="parTrans" cxnId="{AB6ED997-948D-49AB-961A-0332B2FBB927}">
      <dgm:prSet/>
      <dgm:spPr/>
      <dgm:t>
        <a:bodyPr/>
        <a:lstStyle/>
        <a:p>
          <a:endParaRPr lang="en-GB" sz="800"/>
        </a:p>
      </dgm:t>
    </dgm:pt>
    <dgm:pt modelId="{D9B5A295-9DC9-401E-97C9-85A49A95BE97}" type="sibTrans" cxnId="{AB6ED997-948D-49AB-961A-0332B2FBB927}">
      <dgm:prSet/>
      <dgm:spPr/>
      <dgm:t>
        <a:bodyPr/>
        <a:lstStyle/>
        <a:p>
          <a:endParaRPr lang="en-GB" sz="800"/>
        </a:p>
      </dgm:t>
    </dgm:pt>
    <dgm:pt modelId="{E7B3E563-10D8-43BA-892F-6A56D634A95C}">
      <dgm:prSet phldrT="[Text]" custT="1"/>
      <dgm:spPr/>
      <dgm:t>
        <a:bodyPr/>
        <a:lstStyle/>
        <a:p>
          <a:endParaRPr lang="en-GB" sz="800" dirty="0"/>
        </a:p>
      </dgm:t>
    </dgm:pt>
    <dgm:pt modelId="{16621081-AC77-4C51-B82E-CBCCF17491CB}" type="parTrans" cxnId="{CA9EBE0E-6808-42A6-B1E5-2A33E4A610DD}">
      <dgm:prSet/>
      <dgm:spPr/>
      <dgm:t>
        <a:bodyPr/>
        <a:lstStyle/>
        <a:p>
          <a:endParaRPr lang="en-GB" sz="800"/>
        </a:p>
      </dgm:t>
    </dgm:pt>
    <dgm:pt modelId="{BA9466F6-3A62-45E4-BDFC-69E67B315270}" type="sibTrans" cxnId="{CA9EBE0E-6808-42A6-B1E5-2A33E4A610DD}">
      <dgm:prSet/>
      <dgm:spPr/>
      <dgm:t>
        <a:bodyPr/>
        <a:lstStyle/>
        <a:p>
          <a:endParaRPr lang="en-GB" sz="800"/>
        </a:p>
      </dgm:t>
    </dgm:pt>
    <dgm:pt modelId="{F128C6F0-461D-4B09-B00C-C75CD0563F2E}">
      <dgm:prSet phldrT="[Text]" custT="1"/>
      <dgm:spPr/>
      <dgm:t>
        <a:bodyPr/>
        <a:lstStyle/>
        <a:p>
          <a:endParaRPr lang="en-GB" sz="800" dirty="0"/>
        </a:p>
      </dgm:t>
    </dgm:pt>
    <dgm:pt modelId="{DC377E04-DCEE-4927-9889-9E3598CDEB51}" type="parTrans" cxnId="{1F5E0EFE-BB1E-4D98-8970-6718636BB0EB}">
      <dgm:prSet/>
      <dgm:spPr/>
      <dgm:t>
        <a:bodyPr/>
        <a:lstStyle/>
        <a:p>
          <a:endParaRPr lang="en-GB" sz="800"/>
        </a:p>
      </dgm:t>
    </dgm:pt>
    <dgm:pt modelId="{C1AA532B-F3F7-4DA5-8919-099AF1C30B3C}" type="sibTrans" cxnId="{1F5E0EFE-BB1E-4D98-8970-6718636BB0EB}">
      <dgm:prSet/>
      <dgm:spPr/>
      <dgm:t>
        <a:bodyPr/>
        <a:lstStyle/>
        <a:p>
          <a:endParaRPr lang="en-GB" sz="800"/>
        </a:p>
      </dgm:t>
    </dgm:pt>
    <dgm:pt modelId="{37D33432-EFCC-4E48-BEC9-5200322A6594}">
      <dgm:prSet phldrT="[Text]" custT="1"/>
      <dgm:spPr/>
      <dgm:t>
        <a:bodyPr/>
        <a:lstStyle/>
        <a:p>
          <a:r>
            <a:rPr lang="en-GB" sz="800" dirty="0"/>
            <a:t>Publication of </a:t>
          </a:r>
          <a:r>
            <a:rPr lang="en-GB" sz="800" b="1" i="1" dirty="0"/>
            <a:t>Bringing NHS data analysis into the 21</a:t>
          </a:r>
          <a:r>
            <a:rPr lang="en-GB" sz="800" b="1" i="1" baseline="30000" dirty="0"/>
            <a:t>st</a:t>
          </a:r>
          <a:r>
            <a:rPr lang="en-GB" sz="800" b="1" i="1" dirty="0"/>
            <a:t> century</a:t>
          </a:r>
          <a:endParaRPr lang="en-GB" sz="800" b="1" dirty="0"/>
        </a:p>
      </dgm:t>
    </dgm:pt>
    <dgm:pt modelId="{CA209EB8-CCD6-4831-93B5-45A2BA578CDC}" type="parTrans" cxnId="{A83CD331-BF61-4F19-B0CF-CF7C4BC5703F}">
      <dgm:prSet/>
      <dgm:spPr/>
      <dgm:t>
        <a:bodyPr/>
        <a:lstStyle/>
        <a:p>
          <a:endParaRPr lang="en-GB" sz="800"/>
        </a:p>
      </dgm:t>
    </dgm:pt>
    <dgm:pt modelId="{2594047E-D208-48B4-87B9-C2E78304B4E6}" type="sibTrans" cxnId="{A83CD331-BF61-4F19-B0CF-CF7C4BC5703F}">
      <dgm:prSet/>
      <dgm:spPr/>
      <dgm:t>
        <a:bodyPr/>
        <a:lstStyle/>
        <a:p>
          <a:endParaRPr lang="en-GB" sz="800"/>
        </a:p>
      </dgm:t>
    </dgm:pt>
    <dgm:pt modelId="{EDEA1099-97DD-48F0-B698-BF53CBF1378A}">
      <dgm:prSet phldrT="[Text]" custT="1"/>
      <dgm:spPr/>
      <dgm:t>
        <a:bodyPr/>
        <a:lstStyle/>
        <a:p>
          <a:r>
            <a:rPr lang="en-GB" sz="800" b="1" dirty="0"/>
            <a:t>Strengthening Social Care Analytics </a:t>
          </a:r>
          <a:r>
            <a:rPr lang="en-GB" sz="800" dirty="0"/>
            <a:t>funding programme opens for applications</a:t>
          </a:r>
        </a:p>
      </dgm:t>
    </dgm:pt>
    <dgm:pt modelId="{934804B5-3DA3-48B1-BB55-88630782E9B2}" type="parTrans" cxnId="{509BE267-C0E4-4EE7-9D13-68C7934A6AC3}">
      <dgm:prSet/>
      <dgm:spPr/>
      <dgm:t>
        <a:bodyPr/>
        <a:lstStyle/>
        <a:p>
          <a:endParaRPr lang="en-GB" sz="800"/>
        </a:p>
      </dgm:t>
    </dgm:pt>
    <dgm:pt modelId="{80154BBA-877F-4900-ABC5-6BF4268DA6F4}" type="sibTrans" cxnId="{509BE267-C0E4-4EE7-9D13-68C7934A6AC3}">
      <dgm:prSet/>
      <dgm:spPr/>
      <dgm:t>
        <a:bodyPr/>
        <a:lstStyle/>
        <a:p>
          <a:endParaRPr lang="en-GB" sz="800"/>
        </a:p>
      </dgm:t>
    </dgm:pt>
    <dgm:pt modelId="{0171E3E3-24C6-4068-B49A-65B08E10DDF5}">
      <dgm:prSet phldrT="[Text]" custT="1"/>
      <dgm:spPr/>
      <dgm:t>
        <a:bodyPr/>
        <a:lstStyle/>
        <a:p>
          <a:r>
            <a:rPr lang="en-GB" sz="800" dirty="0"/>
            <a:t>Alongside AphA, we call for a review of the COVID-19 data issues</a:t>
          </a:r>
        </a:p>
      </dgm:t>
    </dgm:pt>
    <dgm:pt modelId="{1B06E83A-0321-4F63-84FF-9345EC70D47F}" type="parTrans" cxnId="{138A7887-69C1-4AB4-966F-6AC04D8AD87A}">
      <dgm:prSet/>
      <dgm:spPr/>
      <dgm:t>
        <a:bodyPr/>
        <a:lstStyle/>
        <a:p>
          <a:endParaRPr lang="en-GB" sz="800"/>
        </a:p>
      </dgm:t>
    </dgm:pt>
    <dgm:pt modelId="{18988E6F-60DA-4BDC-A7E9-ED01BE11A815}" type="sibTrans" cxnId="{138A7887-69C1-4AB4-966F-6AC04D8AD87A}">
      <dgm:prSet/>
      <dgm:spPr/>
      <dgm:t>
        <a:bodyPr/>
        <a:lstStyle/>
        <a:p>
          <a:endParaRPr lang="en-GB" sz="800"/>
        </a:p>
      </dgm:t>
    </dgm:pt>
    <dgm:pt modelId="{29F4654E-476D-4E7E-B2CD-1D345DCAA015}">
      <dgm:prSet phldrT="[Text]" custT="1"/>
      <dgm:spPr/>
      <dgm:t>
        <a:bodyPr/>
        <a:lstStyle/>
        <a:p>
          <a:r>
            <a:rPr lang="en-GB" sz="800" dirty="0"/>
            <a:t>We announce the joint winners of the </a:t>
          </a:r>
          <a:r>
            <a:rPr lang="en-GB" sz="800" b="1" dirty="0"/>
            <a:t>RSS Florence Nightingale Award</a:t>
          </a:r>
          <a:endParaRPr lang="en-GB" sz="800" dirty="0"/>
        </a:p>
      </dgm:t>
    </dgm:pt>
    <dgm:pt modelId="{9C4264E1-8CBC-4BF6-8441-B03CA5AE714F}" type="parTrans" cxnId="{A17C12CE-1435-468A-9DB9-A8562A8ECEE0}">
      <dgm:prSet/>
      <dgm:spPr/>
      <dgm:t>
        <a:bodyPr/>
        <a:lstStyle/>
        <a:p>
          <a:endParaRPr lang="en-GB" sz="800"/>
        </a:p>
      </dgm:t>
    </dgm:pt>
    <dgm:pt modelId="{3B1CBE98-90A0-476F-83E7-FF2BFF0D3FE3}" type="sibTrans" cxnId="{A17C12CE-1435-468A-9DB9-A8562A8ECEE0}">
      <dgm:prSet/>
      <dgm:spPr/>
      <dgm:t>
        <a:bodyPr/>
        <a:lstStyle/>
        <a:p>
          <a:endParaRPr lang="en-GB" sz="800"/>
        </a:p>
      </dgm:t>
    </dgm:pt>
    <dgm:pt modelId="{A41B097F-8B41-45C5-90D7-922CF8A6C98E}">
      <dgm:prSet phldrT="[Text]" custT="1"/>
      <dgm:spPr/>
      <dgm:t>
        <a:bodyPr/>
        <a:lstStyle/>
        <a:p>
          <a:r>
            <a:rPr lang="en-GB" sz="800" dirty="0"/>
            <a:t>We publish a blog on open analytics during COVID-19</a:t>
          </a:r>
        </a:p>
      </dgm:t>
    </dgm:pt>
    <dgm:pt modelId="{C6F0A09D-F945-4430-9BBD-EBCED433419A}" type="parTrans" cxnId="{8DC46F9F-5E93-4917-A444-6C01DA0CE457}">
      <dgm:prSet/>
      <dgm:spPr/>
      <dgm:t>
        <a:bodyPr/>
        <a:lstStyle/>
        <a:p>
          <a:endParaRPr lang="en-GB" sz="800"/>
        </a:p>
      </dgm:t>
    </dgm:pt>
    <dgm:pt modelId="{8D38BAF0-E79C-4FA7-9098-7938D3521DEE}" type="sibTrans" cxnId="{8DC46F9F-5E93-4917-A444-6C01DA0CE457}">
      <dgm:prSet/>
      <dgm:spPr/>
      <dgm:t>
        <a:bodyPr/>
        <a:lstStyle/>
        <a:p>
          <a:endParaRPr lang="en-GB" sz="800"/>
        </a:p>
      </dgm:t>
    </dgm:pt>
    <dgm:pt modelId="{E3292CEF-5E60-42F1-AA1C-D52CB8744805}">
      <dgm:prSet phldrT="[Text]" custT="1"/>
      <dgm:spPr/>
      <dgm:t>
        <a:bodyPr/>
        <a:lstStyle/>
        <a:p>
          <a:r>
            <a:rPr lang="en-GB" sz="800" b="1" dirty="0"/>
            <a:t>PathSimR</a:t>
          </a:r>
          <a:r>
            <a:rPr lang="en-GB" sz="800" dirty="0"/>
            <a:t>, an AAA-funded tool by the BNSSG team is adapted &amp; shared to support projection of COVID-19 beds</a:t>
          </a:r>
        </a:p>
      </dgm:t>
    </dgm:pt>
    <dgm:pt modelId="{40A7C7B0-A058-4C4E-8B5C-C127C40507F0}" type="sibTrans" cxnId="{33879B80-A648-4E1E-958D-4ED95DB1AF1B}">
      <dgm:prSet/>
      <dgm:spPr/>
      <dgm:t>
        <a:bodyPr/>
        <a:lstStyle/>
        <a:p>
          <a:endParaRPr lang="en-GB" sz="800"/>
        </a:p>
      </dgm:t>
    </dgm:pt>
    <dgm:pt modelId="{307C5249-E0BE-4A66-95F1-0EE8965EFDB4}" type="parTrans" cxnId="{33879B80-A648-4E1E-958D-4ED95DB1AF1B}">
      <dgm:prSet/>
      <dgm:spPr/>
      <dgm:t>
        <a:bodyPr/>
        <a:lstStyle/>
        <a:p>
          <a:endParaRPr lang="en-GB" sz="800"/>
        </a:p>
      </dgm:t>
    </dgm:pt>
    <dgm:pt modelId="{A258AA9B-2317-4829-A58D-34DCF527565C}" type="pres">
      <dgm:prSet presAssocID="{585CB6F5-858D-497D-A7C5-7867CA224635}" presName="Name0" presStyleCnt="0">
        <dgm:presLayoutVars>
          <dgm:dir/>
          <dgm:resizeHandles val="exact"/>
        </dgm:presLayoutVars>
      </dgm:prSet>
      <dgm:spPr/>
    </dgm:pt>
    <dgm:pt modelId="{F13D8755-F6E2-4931-BB9C-A450617228A1}" type="pres">
      <dgm:prSet presAssocID="{585CB6F5-858D-497D-A7C5-7867CA224635}" presName="arrow" presStyleLbl="bgShp" presStyleIdx="0" presStyleCnt="1" custLinFactNeighborY="-143"/>
      <dgm:spPr/>
    </dgm:pt>
    <dgm:pt modelId="{A61210E7-4FA7-4AFC-89F8-81A122DA9F7B}" type="pres">
      <dgm:prSet presAssocID="{585CB6F5-858D-497D-A7C5-7867CA224635}" presName="points" presStyleCnt="0"/>
      <dgm:spPr/>
    </dgm:pt>
    <dgm:pt modelId="{AF6E0B33-B268-40D6-BA35-A04190B403FB}" type="pres">
      <dgm:prSet presAssocID="{71487C73-C8E4-4A26-A01B-F9E31B879E9B}" presName="compositeA" presStyleCnt="0"/>
      <dgm:spPr/>
    </dgm:pt>
    <dgm:pt modelId="{0FB59063-3DD6-4F84-86C9-51B3A9ACA661}" type="pres">
      <dgm:prSet presAssocID="{71487C73-C8E4-4A26-A01B-F9E31B879E9B}" presName="textA" presStyleLbl="revTx" presStyleIdx="0" presStyleCnt="12" custScaleX="141381">
        <dgm:presLayoutVars>
          <dgm:bulletEnabled val="1"/>
        </dgm:presLayoutVars>
      </dgm:prSet>
      <dgm:spPr/>
    </dgm:pt>
    <dgm:pt modelId="{373B713A-DCE6-48A8-AC16-4848713CBEAA}" type="pres">
      <dgm:prSet presAssocID="{71487C73-C8E4-4A26-A01B-F9E31B879E9B}" presName="circleA" presStyleLbl="node1" presStyleIdx="0" presStyleCnt="12"/>
      <dgm:spPr/>
    </dgm:pt>
    <dgm:pt modelId="{4C1DA119-EF7C-4B1E-9D1A-7017044C8F29}" type="pres">
      <dgm:prSet presAssocID="{71487C73-C8E4-4A26-A01B-F9E31B879E9B}" presName="spaceA" presStyleCnt="0"/>
      <dgm:spPr/>
    </dgm:pt>
    <dgm:pt modelId="{BC2600BC-54B5-4AD0-8921-6C23C529704B}" type="pres">
      <dgm:prSet presAssocID="{BAE46159-D8DA-4A77-BDD5-9D84BA71683A}" presName="space" presStyleCnt="0"/>
      <dgm:spPr/>
    </dgm:pt>
    <dgm:pt modelId="{D73A5481-1F5F-4EDF-9611-93F318898E9A}" type="pres">
      <dgm:prSet presAssocID="{0A5562CF-27D2-4708-B557-4FDF6E2EA7B2}" presName="compositeB" presStyleCnt="0"/>
      <dgm:spPr/>
    </dgm:pt>
    <dgm:pt modelId="{7A2EBE08-A465-4E8A-92E8-650C6DA8B15C}" type="pres">
      <dgm:prSet presAssocID="{0A5562CF-27D2-4708-B557-4FDF6E2EA7B2}" presName="textB" presStyleLbl="revTx" presStyleIdx="1" presStyleCnt="12" custScaleX="128736">
        <dgm:presLayoutVars>
          <dgm:bulletEnabled val="1"/>
        </dgm:presLayoutVars>
      </dgm:prSet>
      <dgm:spPr/>
    </dgm:pt>
    <dgm:pt modelId="{D588F205-6849-49A8-90C5-4C13A05F6148}" type="pres">
      <dgm:prSet presAssocID="{0A5562CF-27D2-4708-B557-4FDF6E2EA7B2}" presName="circleB" presStyleLbl="node1" presStyleIdx="1" presStyleCnt="12"/>
      <dgm:spPr/>
    </dgm:pt>
    <dgm:pt modelId="{F6B9956A-77E4-4FC8-B406-327C6C1BDC89}" type="pres">
      <dgm:prSet presAssocID="{0A5562CF-27D2-4708-B557-4FDF6E2EA7B2}" presName="spaceB" presStyleCnt="0"/>
      <dgm:spPr/>
    </dgm:pt>
    <dgm:pt modelId="{40C5A69C-FAB3-4BC5-8A0A-70211D2B5C40}" type="pres">
      <dgm:prSet presAssocID="{FC465E24-C910-4751-ACF5-9382A53B6798}" presName="space" presStyleCnt="0"/>
      <dgm:spPr/>
    </dgm:pt>
    <dgm:pt modelId="{9EB5BD0D-2E69-422C-A462-820606F4A6A8}" type="pres">
      <dgm:prSet presAssocID="{E3292CEF-5E60-42F1-AA1C-D52CB8744805}" presName="compositeA" presStyleCnt="0"/>
      <dgm:spPr/>
    </dgm:pt>
    <dgm:pt modelId="{3413C05D-C3D4-47A4-A4C1-63AB2A381C21}" type="pres">
      <dgm:prSet presAssocID="{E3292CEF-5E60-42F1-AA1C-D52CB8744805}" presName="textA" presStyleLbl="revTx" presStyleIdx="2" presStyleCnt="12" custScaleX="183404">
        <dgm:presLayoutVars>
          <dgm:bulletEnabled val="1"/>
        </dgm:presLayoutVars>
      </dgm:prSet>
      <dgm:spPr/>
    </dgm:pt>
    <dgm:pt modelId="{97CEF092-6D2F-4341-B539-1A98F079DDC7}" type="pres">
      <dgm:prSet presAssocID="{E3292CEF-5E60-42F1-AA1C-D52CB8744805}" presName="circleA" presStyleLbl="node1" presStyleIdx="2" presStyleCnt="12"/>
      <dgm:spPr/>
    </dgm:pt>
    <dgm:pt modelId="{0E218A2B-F301-4B3D-8B28-3B88D830D13A}" type="pres">
      <dgm:prSet presAssocID="{E3292CEF-5E60-42F1-AA1C-D52CB8744805}" presName="spaceA" presStyleCnt="0"/>
      <dgm:spPr/>
    </dgm:pt>
    <dgm:pt modelId="{377D1651-B990-4C29-9FA4-172C43DF6AEA}" type="pres">
      <dgm:prSet presAssocID="{40A7C7B0-A058-4C4E-8B5C-C127C40507F0}" presName="space" presStyleCnt="0"/>
      <dgm:spPr/>
    </dgm:pt>
    <dgm:pt modelId="{F6A82700-5A0B-48CD-ADA9-56F9AFCD9D32}" type="pres">
      <dgm:prSet presAssocID="{A41B097F-8B41-45C5-90D7-922CF8A6C98E}" presName="compositeB" presStyleCnt="0"/>
      <dgm:spPr/>
    </dgm:pt>
    <dgm:pt modelId="{76157B67-54C6-434F-A61E-0B488B7A5153}" type="pres">
      <dgm:prSet presAssocID="{A41B097F-8B41-45C5-90D7-922CF8A6C98E}" presName="textB" presStyleLbl="revTx" presStyleIdx="3" presStyleCnt="12" custScaleX="156923">
        <dgm:presLayoutVars>
          <dgm:bulletEnabled val="1"/>
        </dgm:presLayoutVars>
      </dgm:prSet>
      <dgm:spPr/>
    </dgm:pt>
    <dgm:pt modelId="{2DA94386-77F4-48CB-9CD9-CB062BCFC2BB}" type="pres">
      <dgm:prSet presAssocID="{A41B097F-8B41-45C5-90D7-922CF8A6C98E}" presName="circleB" presStyleLbl="node1" presStyleIdx="3" presStyleCnt="12"/>
      <dgm:spPr/>
    </dgm:pt>
    <dgm:pt modelId="{530F0731-7A83-4BD0-A5BA-06664267297A}" type="pres">
      <dgm:prSet presAssocID="{A41B097F-8B41-45C5-90D7-922CF8A6C98E}" presName="spaceB" presStyleCnt="0"/>
      <dgm:spPr/>
    </dgm:pt>
    <dgm:pt modelId="{50364FB9-C115-44B1-97FC-8B4F9CD708F3}" type="pres">
      <dgm:prSet presAssocID="{8D38BAF0-E79C-4FA7-9098-7938D3521DEE}" presName="space" presStyleCnt="0"/>
      <dgm:spPr/>
    </dgm:pt>
    <dgm:pt modelId="{EE92B33A-0F2B-4F69-ACB5-A722678EF4C6}" type="pres">
      <dgm:prSet presAssocID="{FE51C8B0-4F4F-4B6E-9987-9A3BF340CF05}" presName="compositeA" presStyleCnt="0"/>
      <dgm:spPr/>
    </dgm:pt>
    <dgm:pt modelId="{D48D6329-0889-4118-8AA0-5CE952004614}" type="pres">
      <dgm:prSet presAssocID="{FE51C8B0-4F4F-4B6E-9987-9A3BF340CF05}" presName="textA" presStyleLbl="revTx" presStyleIdx="4" presStyleCnt="12" custScaleX="170493">
        <dgm:presLayoutVars>
          <dgm:bulletEnabled val="1"/>
        </dgm:presLayoutVars>
      </dgm:prSet>
      <dgm:spPr/>
    </dgm:pt>
    <dgm:pt modelId="{F51C3205-BDC4-4229-86AE-7B5A49C1F20C}" type="pres">
      <dgm:prSet presAssocID="{FE51C8B0-4F4F-4B6E-9987-9A3BF340CF05}" presName="circleA" presStyleLbl="node1" presStyleIdx="4" presStyleCnt="12"/>
      <dgm:spPr/>
    </dgm:pt>
    <dgm:pt modelId="{47F1D3C3-14A7-411C-97AB-75A4E024566A}" type="pres">
      <dgm:prSet presAssocID="{FE51C8B0-4F4F-4B6E-9987-9A3BF340CF05}" presName="spaceA" presStyleCnt="0"/>
      <dgm:spPr/>
    </dgm:pt>
    <dgm:pt modelId="{D8CC8581-4797-48AA-969C-0EECBC979E99}" type="pres">
      <dgm:prSet presAssocID="{D9B5A295-9DC9-401E-97C9-85A49A95BE97}" presName="space" presStyleCnt="0"/>
      <dgm:spPr/>
    </dgm:pt>
    <dgm:pt modelId="{6C959A85-2BAC-44A7-95C4-FD4BA99470FB}" type="pres">
      <dgm:prSet presAssocID="{5E30A3BB-E6B5-4D8D-BC54-7F1857B0BD27}" presName="compositeB" presStyleCnt="0"/>
      <dgm:spPr/>
    </dgm:pt>
    <dgm:pt modelId="{7A99E760-5C59-4927-8296-5B156E70A57E}" type="pres">
      <dgm:prSet presAssocID="{5E30A3BB-E6B5-4D8D-BC54-7F1857B0BD27}" presName="textB" presStyleLbl="revTx" presStyleIdx="5" presStyleCnt="12" custScaleX="139078">
        <dgm:presLayoutVars>
          <dgm:bulletEnabled val="1"/>
        </dgm:presLayoutVars>
      </dgm:prSet>
      <dgm:spPr/>
    </dgm:pt>
    <dgm:pt modelId="{0D5CF698-B1AD-458A-8455-7F2C60FA1B32}" type="pres">
      <dgm:prSet presAssocID="{5E30A3BB-E6B5-4D8D-BC54-7F1857B0BD27}" presName="circleB" presStyleLbl="node1" presStyleIdx="5" presStyleCnt="12"/>
      <dgm:spPr/>
    </dgm:pt>
    <dgm:pt modelId="{847991D2-9FDD-497B-AA9C-3881801ECB62}" type="pres">
      <dgm:prSet presAssocID="{5E30A3BB-E6B5-4D8D-BC54-7F1857B0BD27}" presName="spaceB" presStyleCnt="0"/>
      <dgm:spPr/>
    </dgm:pt>
    <dgm:pt modelId="{FA12906D-90D9-4884-AA76-B715292ABCA5}" type="pres">
      <dgm:prSet presAssocID="{EF83D9B4-9905-4D0E-B955-6D5B7A040480}" presName="space" presStyleCnt="0"/>
      <dgm:spPr/>
    </dgm:pt>
    <dgm:pt modelId="{85F5DA32-A398-4F4E-BE59-6750BEEDEB52}" type="pres">
      <dgm:prSet presAssocID="{37D33432-EFCC-4E48-BEC9-5200322A6594}" presName="compositeA" presStyleCnt="0"/>
      <dgm:spPr/>
    </dgm:pt>
    <dgm:pt modelId="{AE72ECD9-7A9E-4432-93D2-8E85E14099D4}" type="pres">
      <dgm:prSet presAssocID="{37D33432-EFCC-4E48-BEC9-5200322A6594}" presName="textA" presStyleLbl="revTx" presStyleIdx="6" presStyleCnt="12" custScaleX="156337" custLinFactNeighborX="-1197">
        <dgm:presLayoutVars>
          <dgm:bulletEnabled val="1"/>
        </dgm:presLayoutVars>
      </dgm:prSet>
      <dgm:spPr/>
    </dgm:pt>
    <dgm:pt modelId="{0111C19B-BB8C-47EA-A506-10F9E4B499E3}" type="pres">
      <dgm:prSet presAssocID="{37D33432-EFCC-4E48-BEC9-5200322A6594}" presName="circleA" presStyleLbl="node1" presStyleIdx="6" presStyleCnt="12"/>
      <dgm:spPr/>
    </dgm:pt>
    <dgm:pt modelId="{46BE4E4F-3265-4527-83F3-79676D345A8A}" type="pres">
      <dgm:prSet presAssocID="{37D33432-EFCC-4E48-BEC9-5200322A6594}" presName="spaceA" presStyleCnt="0"/>
      <dgm:spPr/>
    </dgm:pt>
    <dgm:pt modelId="{9C43EA12-67FF-4B93-B5A3-0E9814A8B603}" type="pres">
      <dgm:prSet presAssocID="{2594047E-D208-48B4-87B9-C2E78304B4E6}" presName="space" presStyleCnt="0"/>
      <dgm:spPr/>
    </dgm:pt>
    <dgm:pt modelId="{C8C3A092-6C74-4D90-B59A-947118EE879E}" type="pres">
      <dgm:prSet presAssocID="{EDEA1099-97DD-48F0-B698-BF53CBF1378A}" presName="compositeB" presStyleCnt="0"/>
      <dgm:spPr/>
    </dgm:pt>
    <dgm:pt modelId="{2CE1828C-A931-4999-B925-B41863A626CF}" type="pres">
      <dgm:prSet presAssocID="{EDEA1099-97DD-48F0-B698-BF53CBF1378A}" presName="textB" presStyleLbl="revTx" presStyleIdx="7" presStyleCnt="12" custScaleX="188123">
        <dgm:presLayoutVars>
          <dgm:bulletEnabled val="1"/>
        </dgm:presLayoutVars>
      </dgm:prSet>
      <dgm:spPr/>
    </dgm:pt>
    <dgm:pt modelId="{D4BED768-BECF-49CB-8EE3-F5B3FEB2742A}" type="pres">
      <dgm:prSet presAssocID="{EDEA1099-97DD-48F0-B698-BF53CBF1378A}" presName="circleB" presStyleLbl="node1" presStyleIdx="7" presStyleCnt="12"/>
      <dgm:spPr/>
    </dgm:pt>
    <dgm:pt modelId="{91DA5719-EAA8-4480-B106-B2EA743B24A2}" type="pres">
      <dgm:prSet presAssocID="{EDEA1099-97DD-48F0-B698-BF53CBF1378A}" presName="spaceB" presStyleCnt="0"/>
      <dgm:spPr/>
    </dgm:pt>
    <dgm:pt modelId="{389E0B90-4E8A-4C3B-8C23-9E5062137E50}" type="pres">
      <dgm:prSet presAssocID="{80154BBA-877F-4900-ABC5-6BF4268DA6F4}" presName="space" presStyleCnt="0"/>
      <dgm:spPr/>
    </dgm:pt>
    <dgm:pt modelId="{CE31AE6B-19B0-4BF6-BC27-630F8DF09B8A}" type="pres">
      <dgm:prSet presAssocID="{0171E3E3-24C6-4068-B49A-65B08E10DDF5}" presName="compositeA" presStyleCnt="0"/>
      <dgm:spPr/>
    </dgm:pt>
    <dgm:pt modelId="{BBB77DCA-AB67-4DA3-B7E9-68C4E8E821D3}" type="pres">
      <dgm:prSet presAssocID="{0171E3E3-24C6-4068-B49A-65B08E10DDF5}" presName="textA" presStyleLbl="revTx" presStyleIdx="8" presStyleCnt="12" custScaleX="171654">
        <dgm:presLayoutVars>
          <dgm:bulletEnabled val="1"/>
        </dgm:presLayoutVars>
      </dgm:prSet>
      <dgm:spPr/>
    </dgm:pt>
    <dgm:pt modelId="{B9B57CA4-76AC-443F-A61D-34A83D400067}" type="pres">
      <dgm:prSet presAssocID="{0171E3E3-24C6-4068-B49A-65B08E10DDF5}" presName="circleA" presStyleLbl="node1" presStyleIdx="8" presStyleCnt="12"/>
      <dgm:spPr/>
    </dgm:pt>
    <dgm:pt modelId="{E3685EAE-1F8A-4A01-9AEC-ECA66537ABB2}" type="pres">
      <dgm:prSet presAssocID="{0171E3E3-24C6-4068-B49A-65B08E10DDF5}" presName="spaceA" presStyleCnt="0"/>
      <dgm:spPr/>
    </dgm:pt>
    <dgm:pt modelId="{F2D93F9E-1459-4BF4-A1A3-C0D4E4AB8C86}" type="pres">
      <dgm:prSet presAssocID="{18988E6F-60DA-4BDC-A7E9-ED01BE11A815}" presName="space" presStyleCnt="0"/>
      <dgm:spPr/>
    </dgm:pt>
    <dgm:pt modelId="{5BEC42A4-F6AD-4CBB-9F8F-EF715DAF866D}" type="pres">
      <dgm:prSet presAssocID="{29F4654E-476D-4E7E-B2CD-1D345DCAA015}" presName="compositeB" presStyleCnt="0"/>
      <dgm:spPr/>
    </dgm:pt>
    <dgm:pt modelId="{B616466C-0BB1-4323-A93D-C2FF5606D020}" type="pres">
      <dgm:prSet presAssocID="{29F4654E-476D-4E7E-B2CD-1D345DCAA015}" presName="textB" presStyleLbl="revTx" presStyleIdx="9" presStyleCnt="12" custScaleX="178749">
        <dgm:presLayoutVars>
          <dgm:bulletEnabled val="1"/>
        </dgm:presLayoutVars>
      </dgm:prSet>
      <dgm:spPr/>
    </dgm:pt>
    <dgm:pt modelId="{6D098F32-750E-4363-A3FF-264856BF5926}" type="pres">
      <dgm:prSet presAssocID="{29F4654E-476D-4E7E-B2CD-1D345DCAA015}" presName="circleB" presStyleLbl="node1" presStyleIdx="9" presStyleCnt="12"/>
      <dgm:spPr/>
    </dgm:pt>
    <dgm:pt modelId="{9E3DF7C6-4818-417C-9DCE-2B6EEB16808F}" type="pres">
      <dgm:prSet presAssocID="{29F4654E-476D-4E7E-B2CD-1D345DCAA015}" presName="spaceB" presStyleCnt="0"/>
      <dgm:spPr/>
    </dgm:pt>
    <dgm:pt modelId="{2D170E7D-5885-4C21-9F1A-C8758FF0D1E4}" type="pres">
      <dgm:prSet presAssocID="{3B1CBE98-90A0-476F-83E7-FF2BFF0D3FE3}" presName="space" presStyleCnt="0"/>
      <dgm:spPr/>
    </dgm:pt>
    <dgm:pt modelId="{E9A42EA9-A384-4601-93C9-80163BA77052}" type="pres">
      <dgm:prSet presAssocID="{F128C6F0-461D-4B09-B00C-C75CD0563F2E}" presName="compositeA" presStyleCnt="0"/>
      <dgm:spPr/>
    </dgm:pt>
    <dgm:pt modelId="{B214E00A-8711-4B43-9EEA-FC3F3C3FB72D}" type="pres">
      <dgm:prSet presAssocID="{F128C6F0-461D-4B09-B00C-C75CD0563F2E}" presName="textA" presStyleLbl="revTx" presStyleIdx="10" presStyleCnt="12">
        <dgm:presLayoutVars>
          <dgm:bulletEnabled val="1"/>
        </dgm:presLayoutVars>
      </dgm:prSet>
      <dgm:spPr/>
    </dgm:pt>
    <dgm:pt modelId="{AD5DF42D-13D5-444E-BFEC-F9DEF76383EF}" type="pres">
      <dgm:prSet presAssocID="{F128C6F0-461D-4B09-B00C-C75CD0563F2E}" presName="circleA" presStyleLbl="node1" presStyleIdx="10" presStyleCnt="12" custLinFactNeighborX="45150" custLinFactNeighborY="-2438"/>
      <dgm:spPr/>
    </dgm:pt>
    <dgm:pt modelId="{49E48884-C7DC-4AD9-998D-F098A9FFA1B3}" type="pres">
      <dgm:prSet presAssocID="{F128C6F0-461D-4B09-B00C-C75CD0563F2E}" presName="spaceA" presStyleCnt="0"/>
      <dgm:spPr/>
    </dgm:pt>
    <dgm:pt modelId="{DBD8FA33-819A-4F67-859D-311CB5257253}" type="pres">
      <dgm:prSet presAssocID="{C1AA532B-F3F7-4DA5-8919-099AF1C30B3C}" presName="space" presStyleCnt="0"/>
      <dgm:spPr/>
    </dgm:pt>
    <dgm:pt modelId="{106217F0-1699-4C36-82FE-0DAD4C2D1727}" type="pres">
      <dgm:prSet presAssocID="{E7B3E563-10D8-43BA-892F-6A56D634A95C}" presName="compositeB" presStyleCnt="0"/>
      <dgm:spPr/>
    </dgm:pt>
    <dgm:pt modelId="{F2DE4FE8-B878-4DAD-8E79-B13DE67A4342}" type="pres">
      <dgm:prSet presAssocID="{E7B3E563-10D8-43BA-892F-6A56D634A95C}" presName="textB" presStyleLbl="revTx" presStyleIdx="11" presStyleCnt="12" custScaleX="127113">
        <dgm:presLayoutVars>
          <dgm:bulletEnabled val="1"/>
        </dgm:presLayoutVars>
      </dgm:prSet>
      <dgm:spPr/>
    </dgm:pt>
    <dgm:pt modelId="{EBD4500A-07A6-422F-AF94-62BEB0332F31}" type="pres">
      <dgm:prSet presAssocID="{E7B3E563-10D8-43BA-892F-6A56D634A95C}" presName="circleB" presStyleLbl="node1" presStyleIdx="11" presStyleCnt="12" custLinFactX="25391" custLinFactNeighborX="100000" custLinFactNeighborY="-2438"/>
      <dgm:spPr/>
    </dgm:pt>
    <dgm:pt modelId="{4A07FFAD-CBB5-43F4-B2D1-CE6E28F29666}" type="pres">
      <dgm:prSet presAssocID="{E7B3E563-10D8-43BA-892F-6A56D634A95C}" presName="spaceB" presStyleCnt="0"/>
      <dgm:spPr/>
    </dgm:pt>
  </dgm:ptLst>
  <dgm:cxnLst>
    <dgm:cxn modelId="{A3D72500-4437-4CE0-8D7B-C03FD0C28A97}" type="presOf" srcId="{71487C73-C8E4-4A26-A01B-F9E31B879E9B}" destId="{0FB59063-3DD6-4F84-86C9-51B3A9ACA661}" srcOrd="0" destOrd="0" presId="urn:microsoft.com/office/officeart/2005/8/layout/hProcess11"/>
    <dgm:cxn modelId="{8480CB02-0F8F-4793-9181-761DBA5F91BA}" srcId="{585CB6F5-858D-497D-A7C5-7867CA224635}" destId="{71487C73-C8E4-4A26-A01B-F9E31B879E9B}" srcOrd="0" destOrd="0" parTransId="{7A0BDBCB-6C62-46C3-9A85-02243E6C4361}" sibTransId="{BAE46159-D8DA-4A77-BDD5-9D84BA71683A}"/>
    <dgm:cxn modelId="{35EA330D-0E67-4958-8FF8-DCE31C261B95}" srcId="{585CB6F5-858D-497D-A7C5-7867CA224635}" destId="{5E30A3BB-E6B5-4D8D-BC54-7F1857B0BD27}" srcOrd="5" destOrd="0" parTransId="{39E6944B-7459-470A-8DCF-6F3B15958A78}" sibTransId="{EF83D9B4-9905-4D0E-B955-6D5B7A040480}"/>
    <dgm:cxn modelId="{CA9EBE0E-6808-42A6-B1E5-2A33E4A610DD}" srcId="{585CB6F5-858D-497D-A7C5-7867CA224635}" destId="{E7B3E563-10D8-43BA-892F-6A56D634A95C}" srcOrd="11" destOrd="0" parTransId="{16621081-AC77-4C51-B82E-CBCCF17491CB}" sibTransId="{BA9466F6-3A62-45E4-BDFC-69E67B315270}"/>
    <dgm:cxn modelId="{34156A0F-D222-4128-9F0B-1D320A7BB657}" type="presOf" srcId="{EDEA1099-97DD-48F0-B698-BF53CBF1378A}" destId="{2CE1828C-A931-4999-B925-B41863A626CF}" srcOrd="0" destOrd="0" presId="urn:microsoft.com/office/officeart/2005/8/layout/hProcess11"/>
    <dgm:cxn modelId="{528E282F-95D2-41E9-875D-25D8097B9C61}" type="presOf" srcId="{A41B097F-8B41-45C5-90D7-922CF8A6C98E}" destId="{76157B67-54C6-434F-A61E-0B488B7A5153}" srcOrd="0" destOrd="0" presId="urn:microsoft.com/office/officeart/2005/8/layout/hProcess11"/>
    <dgm:cxn modelId="{A83CD331-BF61-4F19-B0CF-CF7C4BC5703F}" srcId="{585CB6F5-858D-497D-A7C5-7867CA224635}" destId="{37D33432-EFCC-4E48-BEC9-5200322A6594}" srcOrd="6" destOrd="0" parTransId="{CA209EB8-CCD6-4831-93B5-45A2BA578CDC}" sibTransId="{2594047E-D208-48B4-87B9-C2E78304B4E6}"/>
    <dgm:cxn modelId="{509BE267-C0E4-4EE7-9D13-68C7934A6AC3}" srcId="{585CB6F5-858D-497D-A7C5-7867CA224635}" destId="{EDEA1099-97DD-48F0-B698-BF53CBF1378A}" srcOrd="7" destOrd="0" parTransId="{934804B5-3DA3-48B1-BB55-88630782E9B2}" sibTransId="{80154BBA-877F-4900-ABC5-6BF4268DA6F4}"/>
    <dgm:cxn modelId="{DD9AA96F-15FB-4B43-871B-00EC720FED88}" type="presOf" srcId="{0A5562CF-27D2-4708-B557-4FDF6E2EA7B2}" destId="{7A2EBE08-A465-4E8A-92E8-650C6DA8B15C}" srcOrd="0" destOrd="0" presId="urn:microsoft.com/office/officeart/2005/8/layout/hProcess11"/>
    <dgm:cxn modelId="{D19EA550-51FF-4107-AF66-280FFAD21F0C}" srcId="{585CB6F5-858D-497D-A7C5-7867CA224635}" destId="{0A5562CF-27D2-4708-B557-4FDF6E2EA7B2}" srcOrd="1" destOrd="0" parTransId="{58D7948D-61F2-41AA-90FF-F0F4870E1C48}" sibTransId="{FC465E24-C910-4751-ACF5-9382A53B6798}"/>
    <dgm:cxn modelId="{EE3C8C74-1906-4379-A0ED-45A0FC005325}" type="presOf" srcId="{37D33432-EFCC-4E48-BEC9-5200322A6594}" destId="{AE72ECD9-7A9E-4432-93D2-8E85E14099D4}" srcOrd="0" destOrd="0" presId="urn:microsoft.com/office/officeart/2005/8/layout/hProcess11"/>
    <dgm:cxn modelId="{33879B80-A648-4E1E-958D-4ED95DB1AF1B}" srcId="{585CB6F5-858D-497D-A7C5-7867CA224635}" destId="{E3292CEF-5E60-42F1-AA1C-D52CB8744805}" srcOrd="2" destOrd="0" parTransId="{307C5249-E0BE-4A66-95F1-0EE8965EFDB4}" sibTransId="{40A7C7B0-A058-4C4E-8B5C-C127C40507F0}"/>
    <dgm:cxn modelId="{138A7887-69C1-4AB4-966F-6AC04D8AD87A}" srcId="{585CB6F5-858D-497D-A7C5-7867CA224635}" destId="{0171E3E3-24C6-4068-B49A-65B08E10DDF5}" srcOrd="8" destOrd="0" parTransId="{1B06E83A-0321-4F63-84FF-9345EC70D47F}" sibTransId="{18988E6F-60DA-4BDC-A7E9-ED01BE11A815}"/>
    <dgm:cxn modelId="{AB6ED997-948D-49AB-961A-0332B2FBB927}" srcId="{585CB6F5-858D-497D-A7C5-7867CA224635}" destId="{FE51C8B0-4F4F-4B6E-9987-9A3BF340CF05}" srcOrd="4" destOrd="0" parTransId="{A95C6A76-9AB8-40E8-8119-64834A0E34C0}" sibTransId="{D9B5A295-9DC9-401E-97C9-85A49A95BE97}"/>
    <dgm:cxn modelId="{9ACCB899-2D0E-4F1D-B01C-370C886639BC}" type="presOf" srcId="{29F4654E-476D-4E7E-B2CD-1D345DCAA015}" destId="{B616466C-0BB1-4323-A93D-C2FF5606D020}" srcOrd="0" destOrd="0" presId="urn:microsoft.com/office/officeart/2005/8/layout/hProcess11"/>
    <dgm:cxn modelId="{8DC46F9F-5E93-4917-A444-6C01DA0CE457}" srcId="{585CB6F5-858D-497D-A7C5-7867CA224635}" destId="{A41B097F-8B41-45C5-90D7-922CF8A6C98E}" srcOrd="3" destOrd="0" parTransId="{C6F0A09D-F945-4430-9BBD-EBCED433419A}" sibTransId="{8D38BAF0-E79C-4FA7-9098-7938D3521DEE}"/>
    <dgm:cxn modelId="{F41086AA-BB2A-4C89-9E43-8A1C7B60A211}" type="presOf" srcId="{FE51C8B0-4F4F-4B6E-9987-9A3BF340CF05}" destId="{D48D6329-0889-4118-8AA0-5CE952004614}" srcOrd="0" destOrd="0" presId="urn:microsoft.com/office/officeart/2005/8/layout/hProcess11"/>
    <dgm:cxn modelId="{E0A322B2-4229-4605-9D62-516E44DA3A41}" type="presOf" srcId="{E3292CEF-5E60-42F1-AA1C-D52CB8744805}" destId="{3413C05D-C3D4-47A4-A4C1-63AB2A381C21}" srcOrd="0" destOrd="0" presId="urn:microsoft.com/office/officeart/2005/8/layout/hProcess11"/>
    <dgm:cxn modelId="{08D90DC9-AC83-4162-9983-080A07075E50}" type="presOf" srcId="{0171E3E3-24C6-4068-B49A-65B08E10DDF5}" destId="{BBB77DCA-AB67-4DA3-B7E9-68C4E8E821D3}" srcOrd="0" destOrd="0" presId="urn:microsoft.com/office/officeart/2005/8/layout/hProcess11"/>
    <dgm:cxn modelId="{A17C12CE-1435-468A-9DB9-A8562A8ECEE0}" srcId="{585CB6F5-858D-497D-A7C5-7867CA224635}" destId="{29F4654E-476D-4E7E-B2CD-1D345DCAA015}" srcOrd="9" destOrd="0" parTransId="{9C4264E1-8CBC-4BF6-8441-B03CA5AE714F}" sibTransId="{3B1CBE98-90A0-476F-83E7-FF2BFF0D3FE3}"/>
    <dgm:cxn modelId="{D34620CF-E7B9-4287-86A3-8C0E4D31B90C}" type="presOf" srcId="{585CB6F5-858D-497D-A7C5-7867CA224635}" destId="{A258AA9B-2317-4829-A58D-34DCF527565C}" srcOrd="0" destOrd="0" presId="urn:microsoft.com/office/officeart/2005/8/layout/hProcess11"/>
    <dgm:cxn modelId="{9D015AD3-1AAB-4197-B424-2A7293079A30}" type="presOf" srcId="{E7B3E563-10D8-43BA-892F-6A56D634A95C}" destId="{F2DE4FE8-B878-4DAD-8E79-B13DE67A4342}" srcOrd="0" destOrd="0" presId="urn:microsoft.com/office/officeart/2005/8/layout/hProcess11"/>
    <dgm:cxn modelId="{3F2AC5E0-79D6-4E4B-ADF3-8E2079EBF9D5}" type="presOf" srcId="{F128C6F0-461D-4B09-B00C-C75CD0563F2E}" destId="{B214E00A-8711-4B43-9EEA-FC3F3C3FB72D}" srcOrd="0" destOrd="0" presId="urn:microsoft.com/office/officeart/2005/8/layout/hProcess11"/>
    <dgm:cxn modelId="{BB5984F6-F490-472E-9FAF-E2CBB7146D16}" type="presOf" srcId="{5E30A3BB-E6B5-4D8D-BC54-7F1857B0BD27}" destId="{7A99E760-5C59-4927-8296-5B156E70A57E}" srcOrd="0" destOrd="0" presId="urn:microsoft.com/office/officeart/2005/8/layout/hProcess11"/>
    <dgm:cxn modelId="{1F5E0EFE-BB1E-4D98-8970-6718636BB0EB}" srcId="{585CB6F5-858D-497D-A7C5-7867CA224635}" destId="{F128C6F0-461D-4B09-B00C-C75CD0563F2E}" srcOrd="10" destOrd="0" parTransId="{DC377E04-DCEE-4927-9889-9E3598CDEB51}" sibTransId="{C1AA532B-F3F7-4DA5-8919-099AF1C30B3C}"/>
    <dgm:cxn modelId="{CE9908E1-76CE-404A-A69A-D3CBBDDAB0FF}" type="presParOf" srcId="{A258AA9B-2317-4829-A58D-34DCF527565C}" destId="{F13D8755-F6E2-4931-BB9C-A450617228A1}" srcOrd="0" destOrd="0" presId="urn:microsoft.com/office/officeart/2005/8/layout/hProcess11"/>
    <dgm:cxn modelId="{FCCB8110-0C91-41C2-97E3-6444AF22093F}" type="presParOf" srcId="{A258AA9B-2317-4829-A58D-34DCF527565C}" destId="{A61210E7-4FA7-4AFC-89F8-81A122DA9F7B}" srcOrd="1" destOrd="0" presId="urn:microsoft.com/office/officeart/2005/8/layout/hProcess11"/>
    <dgm:cxn modelId="{208958DB-DDDD-439F-B6FE-7DA3664E3EE9}" type="presParOf" srcId="{A61210E7-4FA7-4AFC-89F8-81A122DA9F7B}" destId="{AF6E0B33-B268-40D6-BA35-A04190B403FB}" srcOrd="0" destOrd="0" presId="urn:microsoft.com/office/officeart/2005/8/layout/hProcess11"/>
    <dgm:cxn modelId="{F5A5F507-C07B-4EBF-AACD-E0E86BA142BF}" type="presParOf" srcId="{AF6E0B33-B268-40D6-BA35-A04190B403FB}" destId="{0FB59063-3DD6-4F84-86C9-51B3A9ACA661}" srcOrd="0" destOrd="0" presId="urn:microsoft.com/office/officeart/2005/8/layout/hProcess11"/>
    <dgm:cxn modelId="{3C439DDE-33B6-40E7-8F19-83966DF64EFF}" type="presParOf" srcId="{AF6E0B33-B268-40D6-BA35-A04190B403FB}" destId="{373B713A-DCE6-48A8-AC16-4848713CBEAA}" srcOrd="1" destOrd="0" presId="urn:microsoft.com/office/officeart/2005/8/layout/hProcess11"/>
    <dgm:cxn modelId="{3C12F749-AA7B-4427-819A-3DAD70B484A9}" type="presParOf" srcId="{AF6E0B33-B268-40D6-BA35-A04190B403FB}" destId="{4C1DA119-EF7C-4B1E-9D1A-7017044C8F29}" srcOrd="2" destOrd="0" presId="urn:microsoft.com/office/officeart/2005/8/layout/hProcess11"/>
    <dgm:cxn modelId="{652A6AA3-6477-4B5C-80B8-C698715042F0}" type="presParOf" srcId="{A61210E7-4FA7-4AFC-89F8-81A122DA9F7B}" destId="{BC2600BC-54B5-4AD0-8921-6C23C529704B}" srcOrd="1" destOrd="0" presId="urn:microsoft.com/office/officeart/2005/8/layout/hProcess11"/>
    <dgm:cxn modelId="{7AFECCAF-AA29-4971-9FB9-FE38A48816BE}" type="presParOf" srcId="{A61210E7-4FA7-4AFC-89F8-81A122DA9F7B}" destId="{D73A5481-1F5F-4EDF-9611-93F318898E9A}" srcOrd="2" destOrd="0" presId="urn:microsoft.com/office/officeart/2005/8/layout/hProcess11"/>
    <dgm:cxn modelId="{4F506805-92B2-4EDF-88F0-A4DF56C5D0A4}" type="presParOf" srcId="{D73A5481-1F5F-4EDF-9611-93F318898E9A}" destId="{7A2EBE08-A465-4E8A-92E8-650C6DA8B15C}" srcOrd="0" destOrd="0" presId="urn:microsoft.com/office/officeart/2005/8/layout/hProcess11"/>
    <dgm:cxn modelId="{EBDC9B98-2A19-4E3D-909C-B773EE420CFD}" type="presParOf" srcId="{D73A5481-1F5F-4EDF-9611-93F318898E9A}" destId="{D588F205-6849-49A8-90C5-4C13A05F6148}" srcOrd="1" destOrd="0" presId="urn:microsoft.com/office/officeart/2005/8/layout/hProcess11"/>
    <dgm:cxn modelId="{C629D690-E7BE-4AB7-9C5F-33612B6BA23C}" type="presParOf" srcId="{D73A5481-1F5F-4EDF-9611-93F318898E9A}" destId="{F6B9956A-77E4-4FC8-B406-327C6C1BDC89}" srcOrd="2" destOrd="0" presId="urn:microsoft.com/office/officeart/2005/8/layout/hProcess11"/>
    <dgm:cxn modelId="{BF2A60F8-7DFD-49FB-8144-66FB7EE2388F}" type="presParOf" srcId="{A61210E7-4FA7-4AFC-89F8-81A122DA9F7B}" destId="{40C5A69C-FAB3-4BC5-8A0A-70211D2B5C40}" srcOrd="3" destOrd="0" presId="urn:microsoft.com/office/officeart/2005/8/layout/hProcess11"/>
    <dgm:cxn modelId="{ADF17970-2C18-4C18-998D-0AE98A488097}" type="presParOf" srcId="{A61210E7-4FA7-4AFC-89F8-81A122DA9F7B}" destId="{9EB5BD0D-2E69-422C-A462-820606F4A6A8}" srcOrd="4" destOrd="0" presId="urn:microsoft.com/office/officeart/2005/8/layout/hProcess11"/>
    <dgm:cxn modelId="{122E75AC-BE3D-40A0-9D8E-FACCB482AE7A}" type="presParOf" srcId="{9EB5BD0D-2E69-422C-A462-820606F4A6A8}" destId="{3413C05D-C3D4-47A4-A4C1-63AB2A381C21}" srcOrd="0" destOrd="0" presId="urn:microsoft.com/office/officeart/2005/8/layout/hProcess11"/>
    <dgm:cxn modelId="{771687C7-522A-4012-9CFC-06469F54984C}" type="presParOf" srcId="{9EB5BD0D-2E69-422C-A462-820606F4A6A8}" destId="{97CEF092-6D2F-4341-B539-1A98F079DDC7}" srcOrd="1" destOrd="0" presId="urn:microsoft.com/office/officeart/2005/8/layout/hProcess11"/>
    <dgm:cxn modelId="{C32F17A2-7E5F-4096-A8E8-2818F1CC9727}" type="presParOf" srcId="{9EB5BD0D-2E69-422C-A462-820606F4A6A8}" destId="{0E218A2B-F301-4B3D-8B28-3B88D830D13A}" srcOrd="2" destOrd="0" presId="urn:microsoft.com/office/officeart/2005/8/layout/hProcess11"/>
    <dgm:cxn modelId="{6E32A347-A085-4229-BFBC-67CBD260E20E}" type="presParOf" srcId="{A61210E7-4FA7-4AFC-89F8-81A122DA9F7B}" destId="{377D1651-B990-4C29-9FA4-172C43DF6AEA}" srcOrd="5" destOrd="0" presId="urn:microsoft.com/office/officeart/2005/8/layout/hProcess11"/>
    <dgm:cxn modelId="{0F30F2BC-DE86-42F4-ACC7-788DCAD0FF26}" type="presParOf" srcId="{A61210E7-4FA7-4AFC-89F8-81A122DA9F7B}" destId="{F6A82700-5A0B-48CD-ADA9-56F9AFCD9D32}" srcOrd="6" destOrd="0" presId="urn:microsoft.com/office/officeart/2005/8/layout/hProcess11"/>
    <dgm:cxn modelId="{8F404C08-D685-4CFA-B8A1-EFDD515DDC7C}" type="presParOf" srcId="{F6A82700-5A0B-48CD-ADA9-56F9AFCD9D32}" destId="{76157B67-54C6-434F-A61E-0B488B7A5153}" srcOrd="0" destOrd="0" presId="urn:microsoft.com/office/officeart/2005/8/layout/hProcess11"/>
    <dgm:cxn modelId="{DE6D77E8-B6DC-4368-90D8-D64986400630}" type="presParOf" srcId="{F6A82700-5A0B-48CD-ADA9-56F9AFCD9D32}" destId="{2DA94386-77F4-48CB-9CD9-CB062BCFC2BB}" srcOrd="1" destOrd="0" presId="urn:microsoft.com/office/officeart/2005/8/layout/hProcess11"/>
    <dgm:cxn modelId="{02F69C1D-59D7-4BE9-9758-E67587127DE5}" type="presParOf" srcId="{F6A82700-5A0B-48CD-ADA9-56F9AFCD9D32}" destId="{530F0731-7A83-4BD0-A5BA-06664267297A}" srcOrd="2" destOrd="0" presId="urn:microsoft.com/office/officeart/2005/8/layout/hProcess11"/>
    <dgm:cxn modelId="{8D6480C0-9D00-4C02-B935-DDE86F9F3A50}" type="presParOf" srcId="{A61210E7-4FA7-4AFC-89F8-81A122DA9F7B}" destId="{50364FB9-C115-44B1-97FC-8B4F9CD708F3}" srcOrd="7" destOrd="0" presId="urn:microsoft.com/office/officeart/2005/8/layout/hProcess11"/>
    <dgm:cxn modelId="{062A602A-989F-475D-A18B-681F36A53266}" type="presParOf" srcId="{A61210E7-4FA7-4AFC-89F8-81A122DA9F7B}" destId="{EE92B33A-0F2B-4F69-ACB5-A722678EF4C6}" srcOrd="8" destOrd="0" presId="urn:microsoft.com/office/officeart/2005/8/layout/hProcess11"/>
    <dgm:cxn modelId="{93760CBC-E6AB-4247-AA5E-243BBFAEABE1}" type="presParOf" srcId="{EE92B33A-0F2B-4F69-ACB5-A722678EF4C6}" destId="{D48D6329-0889-4118-8AA0-5CE952004614}" srcOrd="0" destOrd="0" presId="urn:microsoft.com/office/officeart/2005/8/layout/hProcess11"/>
    <dgm:cxn modelId="{E80E5069-084E-4563-B7B5-F7E00461B923}" type="presParOf" srcId="{EE92B33A-0F2B-4F69-ACB5-A722678EF4C6}" destId="{F51C3205-BDC4-4229-86AE-7B5A49C1F20C}" srcOrd="1" destOrd="0" presId="urn:microsoft.com/office/officeart/2005/8/layout/hProcess11"/>
    <dgm:cxn modelId="{50530C8B-1367-459C-BE34-69383200B644}" type="presParOf" srcId="{EE92B33A-0F2B-4F69-ACB5-A722678EF4C6}" destId="{47F1D3C3-14A7-411C-97AB-75A4E024566A}" srcOrd="2" destOrd="0" presId="urn:microsoft.com/office/officeart/2005/8/layout/hProcess11"/>
    <dgm:cxn modelId="{C9C4584A-1E21-4075-86B9-3EF6106FA528}" type="presParOf" srcId="{A61210E7-4FA7-4AFC-89F8-81A122DA9F7B}" destId="{D8CC8581-4797-48AA-969C-0EECBC979E99}" srcOrd="9" destOrd="0" presId="urn:microsoft.com/office/officeart/2005/8/layout/hProcess11"/>
    <dgm:cxn modelId="{CD92F499-77F0-45E2-9E5A-201C95B9378B}" type="presParOf" srcId="{A61210E7-4FA7-4AFC-89F8-81A122DA9F7B}" destId="{6C959A85-2BAC-44A7-95C4-FD4BA99470FB}" srcOrd="10" destOrd="0" presId="urn:microsoft.com/office/officeart/2005/8/layout/hProcess11"/>
    <dgm:cxn modelId="{EDD0ECF6-C15E-4296-92A6-EDBF0F71D3A7}" type="presParOf" srcId="{6C959A85-2BAC-44A7-95C4-FD4BA99470FB}" destId="{7A99E760-5C59-4927-8296-5B156E70A57E}" srcOrd="0" destOrd="0" presId="urn:microsoft.com/office/officeart/2005/8/layout/hProcess11"/>
    <dgm:cxn modelId="{F63FF729-4195-4523-A52C-FD4034C0FD5E}" type="presParOf" srcId="{6C959A85-2BAC-44A7-95C4-FD4BA99470FB}" destId="{0D5CF698-B1AD-458A-8455-7F2C60FA1B32}" srcOrd="1" destOrd="0" presId="urn:microsoft.com/office/officeart/2005/8/layout/hProcess11"/>
    <dgm:cxn modelId="{5B1E3285-0584-456C-BCE0-714E78949FC1}" type="presParOf" srcId="{6C959A85-2BAC-44A7-95C4-FD4BA99470FB}" destId="{847991D2-9FDD-497B-AA9C-3881801ECB62}" srcOrd="2" destOrd="0" presId="urn:microsoft.com/office/officeart/2005/8/layout/hProcess11"/>
    <dgm:cxn modelId="{2689D4DF-34AD-4A75-AFED-2E4B16A1ED7C}" type="presParOf" srcId="{A61210E7-4FA7-4AFC-89F8-81A122DA9F7B}" destId="{FA12906D-90D9-4884-AA76-B715292ABCA5}" srcOrd="11" destOrd="0" presId="urn:microsoft.com/office/officeart/2005/8/layout/hProcess11"/>
    <dgm:cxn modelId="{FE71E278-06BA-4D80-83A7-B0F072E30824}" type="presParOf" srcId="{A61210E7-4FA7-4AFC-89F8-81A122DA9F7B}" destId="{85F5DA32-A398-4F4E-BE59-6750BEEDEB52}" srcOrd="12" destOrd="0" presId="urn:microsoft.com/office/officeart/2005/8/layout/hProcess11"/>
    <dgm:cxn modelId="{40B652F2-00C0-49B3-8286-97E51AFE361F}" type="presParOf" srcId="{85F5DA32-A398-4F4E-BE59-6750BEEDEB52}" destId="{AE72ECD9-7A9E-4432-93D2-8E85E14099D4}" srcOrd="0" destOrd="0" presId="urn:microsoft.com/office/officeart/2005/8/layout/hProcess11"/>
    <dgm:cxn modelId="{A352436D-CC5D-4483-84DD-D9F335B16CFE}" type="presParOf" srcId="{85F5DA32-A398-4F4E-BE59-6750BEEDEB52}" destId="{0111C19B-BB8C-47EA-A506-10F9E4B499E3}" srcOrd="1" destOrd="0" presId="urn:microsoft.com/office/officeart/2005/8/layout/hProcess11"/>
    <dgm:cxn modelId="{AFC20139-96CF-4E37-8240-C500CFB63E33}" type="presParOf" srcId="{85F5DA32-A398-4F4E-BE59-6750BEEDEB52}" destId="{46BE4E4F-3265-4527-83F3-79676D345A8A}" srcOrd="2" destOrd="0" presId="urn:microsoft.com/office/officeart/2005/8/layout/hProcess11"/>
    <dgm:cxn modelId="{CF72F27D-E530-4CE8-90FA-5BF8C2ACFEEF}" type="presParOf" srcId="{A61210E7-4FA7-4AFC-89F8-81A122DA9F7B}" destId="{9C43EA12-67FF-4B93-B5A3-0E9814A8B603}" srcOrd="13" destOrd="0" presId="urn:microsoft.com/office/officeart/2005/8/layout/hProcess11"/>
    <dgm:cxn modelId="{2E01AB7A-52E1-4A56-8024-D41190FE365A}" type="presParOf" srcId="{A61210E7-4FA7-4AFC-89F8-81A122DA9F7B}" destId="{C8C3A092-6C74-4D90-B59A-947118EE879E}" srcOrd="14" destOrd="0" presId="urn:microsoft.com/office/officeart/2005/8/layout/hProcess11"/>
    <dgm:cxn modelId="{CA014241-F35A-4E5F-BB55-6E7ED50E14B5}" type="presParOf" srcId="{C8C3A092-6C74-4D90-B59A-947118EE879E}" destId="{2CE1828C-A931-4999-B925-B41863A626CF}" srcOrd="0" destOrd="0" presId="urn:microsoft.com/office/officeart/2005/8/layout/hProcess11"/>
    <dgm:cxn modelId="{40B892EE-ACFE-48E9-B0E3-98370E26B7C8}" type="presParOf" srcId="{C8C3A092-6C74-4D90-B59A-947118EE879E}" destId="{D4BED768-BECF-49CB-8EE3-F5B3FEB2742A}" srcOrd="1" destOrd="0" presId="urn:microsoft.com/office/officeart/2005/8/layout/hProcess11"/>
    <dgm:cxn modelId="{750513B7-17CC-4A27-9175-41D932FC2122}" type="presParOf" srcId="{C8C3A092-6C74-4D90-B59A-947118EE879E}" destId="{91DA5719-EAA8-4480-B106-B2EA743B24A2}" srcOrd="2" destOrd="0" presId="urn:microsoft.com/office/officeart/2005/8/layout/hProcess11"/>
    <dgm:cxn modelId="{41558EE8-1AB4-4C47-92C3-DEBC3E3C543A}" type="presParOf" srcId="{A61210E7-4FA7-4AFC-89F8-81A122DA9F7B}" destId="{389E0B90-4E8A-4C3B-8C23-9E5062137E50}" srcOrd="15" destOrd="0" presId="urn:microsoft.com/office/officeart/2005/8/layout/hProcess11"/>
    <dgm:cxn modelId="{E368D404-90C5-45DC-8EF1-8DD22F8F8562}" type="presParOf" srcId="{A61210E7-4FA7-4AFC-89F8-81A122DA9F7B}" destId="{CE31AE6B-19B0-4BF6-BC27-630F8DF09B8A}" srcOrd="16" destOrd="0" presId="urn:microsoft.com/office/officeart/2005/8/layout/hProcess11"/>
    <dgm:cxn modelId="{3BDE08D0-C71C-4AFD-99C7-4A77C57D1F7F}" type="presParOf" srcId="{CE31AE6B-19B0-4BF6-BC27-630F8DF09B8A}" destId="{BBB77DCA-AB67-4DA3-B7E9-68C4E8E821D3}" srcOrd="0" destOrd="0" presId="urn:microsoft.com/office/officeart/2005/8/layout/hProcess11"/>
    <dgm:cxn modelId="{82D4A45C-00B3-40D9-9CEE-F29C05DD6FD9}" type="presParOf" srcId="{CE31AE6B-19B0-4BF6-BC27-630F8DF09B8A}" destId="{B9B57CA4-76AC-443F-A61D-34A83D400067}" srcOrd="1" destOrd="0" presId="urn:microsoft.com/office/officeart/2005/8/layout/hProcess11"/>
    <dgm:cxn modelId="{B7A4DAB1-7962-4CF6-9B43-D75658306D6B}" type="presParOf" srcId="{CE31AE6B-19B0-4BF6-BC27-630F8DF09B8A}" destId="{E3685EAE-1F8A-4A01-9AEC-ECA66537ABB2}" srcOrd="2" destOrd="0" presId="urn:microsoft.com/office/officeart/2005/8/layout/hProcess11"/>
    <dgm:cxn modelId="{4617248F-AEE9-4475-9BCA-39A7B1FBCFB5}" type="presParOf" srcId="{A61210E7-4FA7-4AFC-89F8-81A122DA9F7B}" destId="{F2D93F9E-1459-4BF4-A1A3-C0D4E4AB8C86}" srcOrd="17" destOrd="0" presId="urn:microsoft.com/office/officeart/2005/8/layout/hProcess11"/>
    <dgm:cxn modelId="{D5C8BD03-11D9-485F-8FA4-9896FE0FA445}" type="presParOf" srcId="{A61210E7-4FA7-4AFC-89F8-81A122DA9F7B}" destId="{5BEC42A4-F6AD-4CBB-9F8F-EF715DAF866D}" srcOrd="18" destOrd="0" presId="urn:microsoft.com/office/officeart/2005/8/layout/hProcess11"/>
    <dgm:cxn modelId="{A1B6A688-0914-4AA2-8A7F-4587937950C9}" type="presParOf" srcId="{5BEC42A4-F6AD-4CBB-9F8F-EF715DAF866D}" destId="{B616466C-0BB1-4323-A93D-C2FF5606D020}" srcOrd="0" destOrd="0" presId="urn:microsoft.com/office/officeart/2005/8/layout/hProcess11"/>
    <dgm:cxn modelId="{F92B3A11-D4EC-4DD9-B047-2A40AF8DE3B7}" type="presParOf" srcId="{5BEC42A4-F6AD-4CBB-9F8F-EF715DAF866D}" destId="{6D098F32-750E-4363-A3FF-264856BF5926}" srcOrd="1" destOrd="0" presId="urn:microsoft.com/office/officeart/2005/8/layout/hProcess11"/>
    <dgm:cxn modelId="{B6F82D35-5218-4AFD-B9B4-676627BFC1FF}" type="presParOf" srcId="{5BEC42A4-F6AD-4CBB-9F8F-EF715DAF866D}" destId="{9E3DF7C6-4818-417C-9DCE-2B6EEB16808F}" srcOrd="2" destOrd="0" presId="urn:microsoft.com/office/officeart/2005/8/layout/hProcess11"/>
    <dgm:cxn modelId="{B157AD02-876B-4375-8A58-12C8098D570B}" type="presParOf" srcId="{A61210E7-4FA7-4AFC-89F8-81A122DA9F7B}" destId="{2D170E7D-5885-4C21-9F1A-C8758FF0D1E4}" srcOrd="19" destOrd="0" presId="urn:microsoft.com/office/officeart/2005/8/layout/hProcess11"/>
    <dgm:cxn modelId="{C62B537A-A998-4579-AADD-990E934744E0}" type="presParOf" srcId="{A61210E7-4FA7-4AFC-89F8-81A122DA9F7B}" destId="{E9A42EA9-A384-4601-93C9-80163BA77052}" srcOrd="20" destOrd="0" presId="urn:microsoft.com/office/officeart/2005/8/layout/hProcess11"/>
    <dgm:cxn modelId="{78DFF3C4-9FCA-4AC1-8948-6C4FC09C1F39}" type="presParOf" srcId="{E9A42EA9-A384-4601-93C9-80163BA77052}" destId="{B214E00A-8711-4B43-9EEA-FC3F3C3FB72D}" srcOrd="0" destOrd="0" presId="urn:microsoft.com/office/officeart/2005/8/layout/hProcess11"/>
    <dgm:cxn modelId="{2F0B769B-17DE-4986-B802-F4CAB074C928}" type="presParOf" srcId="{E9A42EA9-A384-4601-93C9-80163BA77052}" destId="{AD5DF42D-13D5-444E-BFEC-F9DEF76383EF}" srcOrd="1" destOrd="0" presId="urn:microsoft.com/office/officeart/2005/8/layout/hProcess11"/>
    <dgm:cxn modelId="{DF09CF5B-84C7-4155-8C5E-833DDD7694A6}" type="presParOf" srcId="{E9A42EA9-A384-4601-93C9-80163BA77052}" destId="{49E48884-C7DC-4AD9-998D-F098A9FFA1B3}" srcOrd="2" destOrd="0" presId="urn:microsoft.com/office/officeart/2005/8/layout/hProcess11"/>
    <dgm:cxn modelId="{91B735A4-A811-4565-ABE2-BCC4135016CA}" type="presParOf" srcId="{A61210E7-4FA7-4AFC-89F8-81A122DA9F7B}" destId="{DBD8FA33-819A-4F67-859D-311CB5257253}" srcOrd="21" destOrd="0" presId="urn:microsoft.com/office/officeart/2005/8/layout/hProcess11"/>
    <dgm:cxn modelId="{C08D5A85-9D05-4C66-8C80-440DC781683D}" type="presParOf" srcId="{A61210E7-4FA7-4AFC-89F8-81A122DA9F7B}" destId="{106217F0-1699-4C36-82FE-0DAD4C2D1727}" srcOrd="22" destOrd="0" presId="urn:microsoft.com/office/officeart/2005/8/layout/hProcess11"/>
    <dgm:cxn modelId="{D659F3D1-27DF-4524-9AFB-E927F89B3FC0}" type="presParOf" srcId="{106217F0-1699-4C36-82FE-0DAD4C2D1727}" destId="{F2DE4FE8-B878-4DAD-8E79-B13DE67A4342}" srcOrd="0" destOrd="0" presId="urn:microsoft.com/office/officeart/2005/8/layout/hProcess11"/>
    <dgm:cxn modelId="{2B162180-DB37-4C7F-8512-FC3E3A52B9A6}" type="presParOf" srcId="{106217F0-1699-4C36-82FE-0DAD4C2D1727}" destId="{EBD4500A-07A6-422F-AF94-62BEB0332F31}" srcOrd="1" destOrd="0" presId="urn:microsoft.com/office/officeart/2005/8/layout/hProcess11"/>
    <dgm:cxn modelId="{ECA677B0-C209-4778-9C49-5F3E2AA69F17}" type="presParOf" srcId="{106217F0-1699-4C36-82FE-0DAD4C2D1727}" destId="{4A07FFAD-CBB5-43F4-B2D1-CE6E28F29666}" srcOrd="2" destOrd="0" presId="urn:microsoft.com/office/officeart/2005/8/layout/hProcess11"/>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5CB6F5-858D-497D-A7C5-7867CA224635}" type="doc">
      <dgm:prSet loTypeId="urn:microsoft.com/office/officeart/2005/8/layout/hProcess11" loCatId="process" qsTypeId="urn:microsoft.com/office/officeart/2005/8/quickstyle/simple1" qsCatId="simple" csTypeId="urn:microsoft.com/office/officeart/2005/8/colors/accent0_2" csCatId="mainScheme" phldr="1"/>
      <dgm:spPr/>
      <dgm:t>
        <a:bodyPr/>
        <a:lstStyle/>
        <a:p>
          <a:endParaRPr lang="en-GB"/>
        </a:p>
      </dgm:t>
    </dgm:pt>
    <dgm:pt modelId="{71487C73-C8E4-4A26-A01B-F9E31B879E9B}">
      <dgm:prSet phldrT="[Text]" custT="1"/>
      <dgm:spPr/>
      <dgm:t>
        <a:bodyPr/>
        <a:lstStyle/>
        <a:p>
          <a:r>
            <a:rPr lang="en-GB" sz="800" dirty="0"/>
            <a:t> Our Barking, Redbridge and Havering project is featured on Radio4</a:t>
          </a:r>
        </a:p>
      </dgm:t>
    </dgm:pt>
    <dgm:pt modelId="{7A0BDBCB-6C62-46C3-9A85-02243E6C4361}" type="parTrans" cxnId="{8480CB02-0F8F-4793-9181-761DBA5F91BA}">
      <dgm:prSet/>
      <dgm:spPr/>
      <dgm:t>
        <a:bodyPr/>
        <a:lstStyle/>
        <a:p>
          <a:endParaRPr lang="en-GB" sz="800"/>
        </a:p>
      </dgm:t>
    </dgm:pt>
    <dgm:pt modelId="{BAE46159-D8DA-4A77-BDD5-9D84BA71683A}" type="sibTrans" cxnId="{8480CB02-0F8F-4793-9181-761DBA5F91BA}">
      <dgm:prSet/>
      <dgm:spPr/>
      <dgm:t>
        <a:bodyPr/>
        <a:lstStyle/>
        <a:p>
          <a:endParaRPr lang="en-GB" sz="800"/>
        </a:p>
      </dgm:t>
    </dgm:pt>
    <dgm:pt modelId="{5E30A3BB-E6B5-4D8D-BC54-7F1857B0BD27}">
      <dgm:prSet phldrT="[Text]" custT="1"/>
      <dgm:spPr/>
      <dgm:t>
        <a:bodyPr/>
        <a:lstStyle/>
        <a:p>
          <a:r>
            <a:rPr lang="en-GB" sz="800" dirty="0"/>
            <a:t>AAA IV awards selected</a:t>
          </a:r>
        </a:p>
      </dgm:t>
    </dgm:pt>
    <dgm:pt modelId="{39E6944B-7459-470A-8DCF-6F3B15958A78}" type="parTrans" cxnId="{35EA330D-0E67-4958-8FF8-DCE31C261B95}">
      <dgm:prSet/>
      <dgm:spPr/>
      <dgm:t>
        <a:bodyPr/>
        <a:lstStyle/>
        <a:p>
          <a:endParaRPr lang="en-GB" sz="800"/>
        </a:p>
      </dgm:t>
    </dgm:pt>
    <dgm:pt modelId="{EF83D9B4-9905-4D0E-B955-6D5B7A040480}" type="sibTrans" cxnId="{35EA330D-0E67-4958-8FF8-DCE31C261B95}">
      <dgm:prSet/>
      <dgm:spPr/>
      <dgm:t>
        <a:bodyPr/>
        <a:lstStyle/>
        <a:p>
          <a:endParaRPr lang="en-GB" sz="800"/>
        </a:p>
      </dgm:t>
    </dgm:pt>
    <dgm:pt modelId="{0A5562CF-27D2-4708-B557-4FDF6E2EA7B2}">
      <dgm:prSet phldrT="[Text]" custT="1"/>
      <dgm:spPr/>
      <dgm:t>
        <a:bodyPr/>
        <a:lstStyle/>
        <a:p>
          <a:endParaRPr lang="en-GB" sz="800" dirty="0"/>
        </a:p>
      </dgm:t>
    </dgm:pt>
    <dgm:pt modelId="{58D7948D-61F2-41AA-90FF-F0F4870E1C48}" type="parTrans" cxnId="{D19EA550-51FF-4107-AF66-280FFAD21F0C}">
      <dgm:prSet/>
      <dgm:spPr/>
      <dgm:t>
        <a:bodyPr/>
        <a:lstStyle/>
        <a:p>
          <a:endParaRPr lang="en-GB" sz="800"/>
        </a:p>
      </dgm:t>
    </dgm:pt>
    <dgm:pt modelId="{FC465E24-C910-4751-ACF5-9382A53B6798}" type="sibTrans" cxnId="{D19EA550-51FF-4107-AF66-280FFAD21F0C}">
      <dgm:prSet/>
      <dgm:spPr/>
      <dgm:t>
        <a:bodyPr/>
        <a:lstStyle/>
        <a:p>
          <a:endParaRPr lang="en-GB" sz="800"/>
        </a:p>
      </dgm:t>
    </dgm:pt>
    <dgm:pt modelId="{FE51C8B0-4F4F-4B6E-9987-9A3BF340CF05}">
      <dgm:prSet phldrT="[Text]" custT="1"/>
      <dgm:spPr/>
      <dgm:t>
        <a:bodyPr/>
        <a:lstStyle/>
        <a:p>
          <a:r>
            <a:rPr lang="en-GB" sz="800" dirty="0"/>
            <a:t>We convene people across the system to understand how data analytics can be used in social care</a:t>
          </a:r>
        </a:p>
      </dgm:t>
    </dgm:pt>
    <dgm:pt modelId="{A95C6A76-9AB8-40E8-8119-64834A0E34C0}" type="parTrans" cxnId="{AB6ED997-948D-49AB-961A-0332B2FBB927}">
      <dgm:prSet/>
      <dgm:spPr/>
      <dgm:t>
        <a:bodyPr/>
        <a:lstStyle/>
        <a:p>
          <a:endParaRPr lang="en-GB" sz="800"/>
        </a:p>
      </dgm:t>
    </dgm:pt>
    <dgm:pt modelId="{D9B5A295-9DC9-401E-97C9-85A49A95BE97}" type="sibTrans" cxnId="{AB6ED997-948D-49AB-961A-0332B2FBB927}">
      <dgm:prSet/>
      <dgm:spPr/>
      <dgm:t>
        <a:bodyPr/>
        <a:lstStyle/>
        <a:p>
          <a:endParaRPr lang="en-GB" sz="800"/>
        </a:p>
      </dgm:t>
    </dgm:pt>
    <dgm:pt modelId="{E7B3E563-10D8-43BA-892F-6A56D634A95C}">
      <dgm:prSet phldrT="[Text]" custT="1"/>
      <dgm:spPr/>
      <dgm:t>
        <a:bodyPr/>
        <a:lstStyle/>
        <a:p>
          <a:endParaRPr lang="en-GB" sz="800" dirty="0"/>
        </a:p>
      </dgm:t>
    </dgm:pt>
    <dgm:pt modelId="{16621081-AC77-4C51-B82E-CBCCF17491CB}" type="parTrans" cxnId="{CA9EBE0E-6808-42A6-B1E5-2A33E4A610DD}">
      <dgm:prSet/>
      <dgm:spPr/>
      <dgm:t>
        <a:bodyPr/>
        <a:lstStyle/>
        <a:p>
          <a:endParaRPr lang="en-GB" sz="800"/>
        </a:p>
      </dgm:t>
    </dgm:pt>
    <dgm:pt modelId="{BA9466F6-3A62-45E4-BDFC-69E67B315270}" type="sibTrans" cxnId="{CA9EBE0E-6808-42A6-B1E5-2A33E4A610DD}">
      <dgm:prSet/>
      <dgm:spPr/>
      <dgm:t>
        <a:bodyPr/>
        <a:lstStyle/>
        <a:p>
          <a:endParaRPr lang="en-GB" sz="800"/>
        </a:p>
      </dgm:t>
    </dgm:pt>
    <dgm:pt modelId="{F128C6F0-461D-4B09-B00C-C75CD0563F2E}">
      <dgm:prSet phldrT="[Text]" custT="1"/>
      <dgm:spPr/>
      <dgm:t>
        <a:bodyPr/>
        <a:lstStyle/>
        <a:p>
          <a:endParaRPr lang="en-GB" sz="800" dirty="0"/>
        </a:p>
      </dgm:t>
    </dgm:pt>
    <dgm:pt modelId="{DC377E04-DCEE-4927-9889-9E3598CDEB51}" type="parTrans" cxnId="{1F5E0EFE-BB1E-4D98-8970-6718636BB0EB}">
      <dgm:prSet/>
      <dgm:spPr/>
      <dgm:t>
        <a:bodyPr/>
        <a:lstStyle/>
        <a:p>
          <a:endParaRPr lang="en-GB" sz="800"/>
        </a:p>
      </dgm:t>
    </dgm:pt>
    <dgm:pt modelId="{C1AA532B-F3F7-4DA5-8919-099AF1C30B3C}" type="sibTrans" cxnId="{1F5E0EFE-BB1E-4D98-8970-6718636BB0EB}">
      <dgm:prSet/>
      <dgm:spPr/>
      <dgm:t>
        <a:bodyPr/>
        <a:lstStyle/>
        <a:p>
          <a:endParaRPr lang="en-GB" sz="800"/>
        </a:p>
      </dgm:t>
    </dgm:pt>
    <dgm:pt modelId="{37D33432-EFCC-4E48-BEC9-5200322A6594}">
      <dgm:prSet phldrT="[Text]" custT="1"/>
      <dgm:spPr/>
      <dgm:t>
        <a:bodyPr/>
        <a:lstStyle/>
        <a:p>
          <a:r>
            <a:rPr lang="en-GB" sz="800" dirty="0"/>
            <a:t>Publication of </a:t>
          </a:r>
          <a:r>
            <a:rPr lang="en-GB" sz="800" b="1" i="1" dirty="0"/>
            <a:t>Bringing NHS data analysis into the 21</a:t>
          </a:r>
          <a:r>
            <a:rPr lang="en-GB" sz="800" b="1" i="1" baseline="30000" dirty="0"/>
            <a:t>st</a:t>
          </a:r>
          <a:r>
            <a:rPr lang="en-GB" sz="800" b="1" i="1" dirty="0"/>
            <a:t> century</a:t>
          </a:r>
          <a:endParaRPr lang="en-GB" sz="800" b="1" dirty="0"/>
        </a:p>
      </dgm:t>
    </dgm:pt>
    <dgm:pt modelId="{CA209EB8-CCD6-4831-93B5-45A2BA578CDC}" type="parTrans" cxnId="{A83CD331-BF61-4F19-B0CF-CF7C4BC5703F}">
      <dgm:prSet/>
      <dgm:spPr/>
      <dgm:t>
        <a:bodyPr/>
        <a:lstStyle/>
        <a:p>
          <a:endParaRPr lang="en-GB" sz="800"/>
        </a:p>
      </dgm:t>
    </dgm:pt>
    <dgm:pt modelId="{2594047E-D208-48B4-87B9-C2E78304B4E6}" type="sibTrans" cxnId="{A83CD331-BF61-4F19-B0CF-CF7C4BC5703F}">
      <dgm:prSet/>
      <dgm:spPr/>
      <dgm:t>
        <a:bodyPr/>
        <a:lstStyle/>
        <a:p>
          <a:endParaRPr lang="en-GB" sz="800"/>
        </a:p>
      </dgm:t>
    </dgm:pt>
    <dgm:pt modelId="{EDEA1099-97DD-48F0-B698-BF53CBF1378A}">
      <dgm:prSet phldrT="[Text]" custT="1"/>
      <dgm:spPr/>
      <dgm:t>
        <a:bodyPr/>
        <a:lstStyle/>
        <a:p>
          <a:r>
            <a:rPr lang="en-GB" sz="800" b="1" dirty="0"/>
            <a:t>Strengthening Social Care Analytics </a:t>
          </a:r>
          <a:r>
            <a:rPr lang="en-GB" sz="800" dirty="0"/>
            <a:t>funding programme opens for applications</a:t>
          </a:r>
        </a:p>
      </dgm:t>
    </dgm:pt>
    <dgm:pt modelId="{934804B5-3DA3-48B1-BB55-88630782E9B2}" type="parTrans" cxnId="{509BE267-C0E4-4EE7-9D13-68C7934A6AC3}">
      <dgm:prSet/>
      <dgm:spPr/>
      <dgm:t>
        <a:bodyPr/>
        <a:lstStyle/>
        <a:p>
          <a:endParaRPr lang="en-GB" sz="800"/>
        </a:p>
      </dgm:t>
    </dgm:pt>
    <dgm:pt modelId="{80154BBA-877F-4900-ABC5-6BF4268DA6F4}" type="sibTrans" cxnId="{509BE267-C0E4-4EE7-9D13-68C7934A6AC3}">
      <dgm:prSet/>
      <dgm:spPr/>
      <dgm:t>
        <a:bodyPr/>
        <a:lstStyle/>
        <a:p>
          <a:endParaRPr lang="en-GB" sz="800"/>
        </a:p>
      </dgm:t>
    </dgm:pt>
    <dgm:pt modelId="{0171E3E3-24C6-4068-B49A-65B08E10DDF5}">
      <dgm:prSet phldrT="[Text]" custT="1"/>
      <dgm:spPr/>
      <dgm:t>
        <a:bodyPr/>
        <a:lstStyle/>
        <a:p>
          <a:r>
            <a:rPr lang="en-GB" sz="800" dirty="0"/>
            <a:t>Alongside AphA, we call for a review of the COVID-19 data issues</a:t>
          </a:r>
        </a:p>
      </dgm:t>
    </dgm:pt>
    <dgm:pt modelId="{1B06E83A-0321-4F63-84FF-9345EC70D47F}" type="parTrans" cxnId="{138A7887-69C1-4AB4-966F-6AC04D8AD87A}">
      <dgm:prSet/>
      <dgm:spPr/>
      <dgm:t>
        <a:bodyPr/>
        <a:lstStyle/>
        <a:p>
          <a:endParaRPr lang="en-GB" sz="800"/>
        </a:p>
      </dgm:t>
    </dgm:pt>
    <dgm:pt modelId="{18988E6F-60DA-4BDC-A7E9-ED01BE11A815}" type="sibTrans" cxnId="{138A7887-69C1-4AB4-966F-6AC04D8AD87A}">
      <dgm:prSet/>
      <dgm:spPr/>
      <dgm:t>
        <a:bodyPr/>
        <a:lstStyle/>
        <a:p>
          <a:endParaRPr lang="en-GB" sz="800"/>
        </a:p>
      </dgm:t>
    </dgm:pt>
    <dgm:pt modelId="{29F4654E-476D-4E7E-B2CD-1D345DCAA015}">
      <dgm:prSet phldrT="[Text]" custT="1"/>
      <dgm:spPr/>
      <dgm:t>
        <a:bodyPr/>
        <a:lstStyle/>
        <a:p>
          <a:r>
            <a:rPr lang="en-GB" sz="800" dirty="0"/>
            <a:t>We announce the joint winners of the </a:t>
          </a:r>
          <a:r>
            <a:rPr lang="en-GB" sz="800" b="1" dirty="0"/>
            <a:t>RSS Florence Nightingale Award</a:t>
          </a:r>
          <a:endParaRPr lang="en-GB" sz="800" dirty="0"/>
        </a:p>
      </dgm:t>
    </dgm:pt>
    <dgm:pt modelId="{9C4264E1-8CBC-4BF6-8441-B03CA5AE714F}" type="parTrans" cxnId="{A17C12CE-1435-468A-9DB9-A8562A8ECEE0}">
      <dgm:prSet/>
      <dgm:spPr/>
      <dgm:t>
        <a:bodyPr/>
        <a:lstStyle/>
        <a:p>
          <a:endParaRPr lang="en-GB" sz="800"/>
        </a:p>
      </dgm:t>
    </dgm:pt>
    <dgm:pt modelId="{3B1CBE98-90A0-476F-83E7-FF2BFF0D3FE3}" type="sibTrans" cxnId="{A17C12CE-1435-468A-9DB9-A8562A8ECEE0}">
      <dgm:prSet/>
      <dgm:spPr/>
      <dgm:t>
        <a:bodyPr/>
        <a:lstStyle/>
        <a:p>
          <a:endParaRPr lang="en-GB" sz="800"/>
        </a:p>
      </dgm:t>
    </dgm:pt>
    <dgm:pt modelId="{A41B097F-8B41-45C5-90D7-922CF8A6C98E}">
      <dgm:prSet phldrT="[Text]" custT="1"/>
      <dgm:spPr/>
      <dgm:t>
        <a:bodyPr/>
        <a:lstStyle/>
        <a:p>
          <a:r>
            <a:rPr lang="en-GB" sz="800" dirty="0"/>
            <a:t>We publish a blog on open analytics during COVID-19</a:t>
          </a:r>
        </a:p>
      </dgm:t>
    </dgm:pt>
    <dgm:pt modelId="{C6F0A09D-F945-4430-9BBD-EBCED433419A}" type="parTrans" cxnId="{8DC46F9F-5E93-4917-A444-6C01DA0CE457}">
      <dgm:prSet/>
      <dgm:spPr/>
      <dgm:t>
        <a:bodyPr/>
        <a:lstStyle/>
        <a:p>
          <a:endParaRPr lang="en-GB" sz="800"/>
        </a:p>
      </dgm:t>
    </dgm:pt>
    <dgm:pt modelId="{8D38BAF0-E79C-4FA7-9098-7938D3521DEE}" type="sibTrans" cxnId="{8DC46F9F-5E93-4917-A444-6C01DA0CE457}">
      <dgm:prSet/>
      <dgm:spPr/>
      <dgm:t>
        <a:bodyPr/>
        <a:lstStyle/>
        <a:p>
          <a:endParaRPr lang="en-GB" sz="800"/>
        </a:p>
      </dgm:t>
    </dgm:pt>
    <dgm:pt modelId="{E3292CEF-5E60-42F1-AA1C-D52CB8744805}">
      <dgm:prSet phldrT="[Text]" custT="1"/>
      <dgm:spPr/>
      <dgm:t>
        <a:bodyPr/>
        <a:lstStyle/>
        <a:p>
          <a:r>
            <a:rPr lang="en-GB" sz="800" b="1" dirty="0"/>
            <a:t>PathSimR</a:t>
          </a:r>
          <a:r>
            <a:rPr lang="en-GB" sz="800" dirty="0"/>
            <a:t>, an AAA-funded tool by the BNSSG team is adapted &amp; shared to support projection of COVID-19 beds</a:t>
          </a:r>
        </a:p>
      </dgm:t>
    </dgm:pt>
    <dgm:pt modelId="{40A7C7B0-A058-4C4E-8B5C-C127C40507F0}" type="sibTrans" cxnId="{33879B80-A648-4E1E-958D-4ED95DB1AF1B}">
      <dgm:prSet/>
      <dgm:spPr/>
      <dgm:t>
        <a:bodyPr/>
        <a:lstStyle/>
        <a:p>
          <a:endParaRPr lang="en-GB" sz="800"/>
        </a:p>
      </dgm:t>
    </dgm:pt>
    <dgm:pt modelId="{307C5249-E0BE-4A66-95F1-0EE8965EFDB4}" type="parTrans" cxnId="{33879B80-A648-4E1E-958D-4ED95DB1AF1B}">
      <dgm:prSet/>
      <dgm:spPr/>
      <dgm:t>
        <a:bodyPr/>
        <a:lstStyle/>
        <a:p>
          <a:endParaRPr lang="en-GB" sz="800"/>
        </a:p>
      </dgm:t>
    </dgm:pt>
    <dgm:pt modelId="{A258AA9B-2317-4829-A58D-34DCF527565C}" type="pres">
      <dgm:prSet presAssocID="{585CB6F5-858D-497D-A7C5-7867CA224635}" presName="Name0" presStyleCnt="0">
        <dgm:presLayoutVars>
          <dgm:dir/>
          <dgm:resizeHandles val="exact"/>
        </dgm:presLayoutVars>
      </dgm:prSet>
      <dgm:spPr/>
    </dgm:pt>
    <dgm:pt modelId="{F13D8755-F6E2-4931-BB9C-A450617228A1}" type="pres">
      <dgm:prSet presAssocID="{585CB6F5-858D-497D-A7C5-7867CA224635}" presName="arrow" presStyleLbl="bgShp" presStyleIdx="0" presStyleCnt="1" custLinFactNeighborY="-143"/>
      <dgm:spPr/>
    </dgm:pt>
    <dgm:pt modelId="{A61210E7-4FA7-4AFC-89F8-81A122DA9F7B}" type="pres">
      <dgm:prSet presAssocID="{585CB6F5-858D-497D-A7C5-7867CA224635}" presName="points" presStyleCnt="0"/>
      <dgm:spPr/>
    </dgm:pt>
    <dgm:pt modelId="{AF6E0B33-B268-40D6-BA35-A04190B403FB}" type="pres">
      <dgm:prSet presAssocID="{71487C73-C8E4-4A26-A01B-F9E31B879E9B}" presName="compositeA" presStyleCnt="0"/>
      <dgm:spPr/>
    </dgm:pt>
    <dgm:pt modelId="{0FB59063-3DD6-4F84-86C9-51B3A9ACA661}" type="pres">
      <dgm:prSet presAssocID="{71487C73-C8E4-4A26-A01B-F9E31B879E9B}" presName="textA" presStyleLbl="revTx" presStyleIdx="0" presStyleCnt="12" custScaleX="141381">
        <dgm:presLayoutVars>
          <dgm:bulletEnabled val="1"/>
        </dgm:presLayoutVars>
      </dgm:prSet>
      <dgm:spPr/>
    </dgm:pt>
    <dgm:pt modelId="{373B713A-DCE6-48A8-AC16-4848713CBEAA}" type="pres">
      <dgm:prSet presAssocID="{71487C73-C8E4-4A26-A01B-F9E31B879E9B}" presName="circleA" presStyleLbl="node1" presStyleIdx="0" presStyleCnt="12"/>
      <dgm:spPr/>
    </dgm:pt>
    <dgm:pt modelId="{4C1DA119-EF7C-4B1E-9D1A-7017044C8F29}" type="pres">
      <dgm:prSet presAssocID="{71487C73-C8E4-4A26-A01B-F9E31B879E9B}" presName="spaceA" presStyleCnt="0"/>
      <dgm:spPr/>
    </dgm:pt>
    <dgm:pt modelId="{BC2600BC-54B5-4AD0-8921-6C23C529704B}" type="pres">
      <dgm:prSet presAssocID="{BAE46159-D8DA-4A77-BDD5-9D84BA71683A}" presName="space" presStyleCnt="0"/>
      <dgm:spPr/>
    </dgm:pt>
    <dgm:pt modelId="{D73A5481-1F5F-4EDF-9611-93F318898E9A}" type="pres">
      <dgm:prSet presAssocID="{0A5562CF-27D2-4708-B557-4FDF6E2EA7B2}" presName="compositeB" presStyleCnt="0"/>
      <dgm:spPr/>
    </dgm:pt>
    <dgm:pt modelId="{7A2EBE08-A465-4E8A-92E8-650C6DA8B15C}" type="pres">
      <dgm:prSet presAssocID="{0A5562CF-27D2-4708-B557-4FDF6E2EA7B2}" presName="textB" presStyleLbl="revTx" presStyleIdx="1" presStyleCnt="12" custScaleX="128736">
        <dgm:presLayoutVars>
          <dgm:bulletEnabled val="1"/>
        </dgm:presLayoutVars>
      </dgm:prSet>
      <dgm:spPr/>
    </dgm:pt>
    <dgm:pt modelId="{D588F205-6849-49A8-90C5-4C13A05F6148}" type="pres">
      <dgm:prSet presAssocID="{0A5562CF-27D2-4708-B557-4FDF6E2EA7B2}" presName="circleB" presStyleLbl="node1" presStyleIdx="1" presStyleCnt="12"/>
      <dgm:spPr/>
    </dgm:pt>
    <dgm:pt modelId="{F6B9956A-77E4-4FC8-B406-327C6C1BDC89}" type="pres">
      <dgm:prSet presAssocID="{0A5562CF-27D2-4708-B557-4FDF6E2EA7B2}" presName="spaceB" presStyleCnt="0"/>
      <dgm:spPr/>
    </dgm:pt>
    <dgm:pt modelId="{40C5A69C-FAB3-4BC5-8A0A-70211D2B5C40}" type="pres">
      <dgm:prSet presAssocID="{FC465E24-C910-4751-ACF5-9382A53B6798}" presName="space" presStyleCnt="0"/>
      <dgm:spPr/>
    </dgm:pt>
    <dgm:pt modelId="{9EB5BD0D-2E69-422C-A462-820606F4A6A8}" type="pres">
      <dgm:prSet presAssocID="{E3292CEF-5E60-42F1-AA1C-D52CB8744805}" presName="compositeA" presStyleCnt="0"/>
      <dgm:spPr/>
    </dgm:pt>
    <dgm:pt modelId="{3413C05D-C3D4-47A4-A4C1-63AB2A381C21}" type="pres">
      <dgm:prSet presAssocID="{E3292CEF-5E60-42F1-AA1C-D52CB8744805}" presName="textA" presStyleLbl="revTx" presStyleIdx="2" presStyleCnt="12" custScaleX="183404">
        <dgm:presLayoutVars>
          <dgm:bulletEnabled val="1"/>
        </dgm:presLayoutVars>
      </dgm:prSet>
      <dgm:spPr/>
    </dgm:pt>
    <dgm:pt modelId="{97CEF092-6D2F-4341-B539-1A98F079DDC7}" type="pres">
      <dgm:prSet presAssocID="{E3292CEF-5E60-42F1-AA1C-D52CB8744805}" presName="circleA" presStyleLbl="node1" presStyleIdx="2" presStyleCnt="12"/>
      <dgm:spPr/>
    </dgm:pt>
    <dgm:pt modelId="{0E218A2B-F301-4B3D-8B28-3B88D830D13A}" type="pres">
      <dgm:prSet presAssocID="{E3292CEF-5E60-42F1-AA1C-D52CB8744805}" presName="spaceA" presStyleCnt="0"/>
      <dgm:spPr/>
    </dgm:pt>
    <dgm:pt modelId="{377D1651-B990-4C29-9FA4-172C43DF6AEA}" type="pres">
      <dgm:prSet presAssocID="{40A7C7B0-A058-4C4E-8B5C-C127C40507F0}" presName="space" presStyleCnt="0"/>
      <dgm:spPr/>
    </dgm:pt>
    <dgm:pt modelId="{F6A82700-5A0B-48CD-ADA9-56F9AFCD9D32}" type="pres">
      <dgm:prSet presAssocID="{A41B097F-8B41-45C5-90D7-922CF8A6C98E}" presName="compositeB" presStyleCnt="0"/>
      <dgm:spPr/>
    </dgm:pt>
    <dgm:pt modelId="{76157B67-54C6-434F-A61E-0B488B7A5153}" type="pres">
      <dgm:prSet presAssocID="{A41B097F-8B41-45C5-90D7-922CF8A6C98E}" presName="textB" presStyleLbl="revTx" presStyleIdx="3" presStyleCnt="12" custScaleX="156923">
        <dgm:presLayoutVars>
          <dgm:bulletEnabled val="1"/>
        </dgm:presLayoutVars>
      </dgm:prSet>
      <dgm:spPr/>
    </dgm:pt>
    <dgm:pt modelId="{2DA94386-77F4-48CB-9CD9-CB062BCFC2BB}" type="pres">
      <dgm:prSet presAssocID="{A41B097F-8B41-45C5-90D7-922CF8A6C98E}" presName="circleB" presStyleLbl="node1" presStyleIdx="3" presStyleCnt="12"/>
      <dgm:spPr/>
    </dgm:pt>
    <dgm:pt modelId="{530F0731-7A83-4BD0-A5BA-06664267297A}" type="pres">
      <dgm:prSet presAssocID="{A41B097F-8B41-45C5-90D7-922CF8A6C98E}" presName="spaceB" presStyleCnt="0"/>
      <dgm:spPr/>
    </dgm:pt>
    <dgm:pt modelId="{50364FB9-C115-44B1-97FC-8B4F9CD708F3}" type="pres">
      <dgm:prSet presAssocID="{8D38BAF0-E79C-4FA7-9098-7938D3521DEE}" presName="space" presStyleCnt="0"/>
      <dgm:spPr/>
    </dgm:pt>
    <dgm:pt modelId="{EE92B33A-0F2B-4F69-ACB5-A722678EF4C6}" type="pres">
      <dgm:prSet presAssocID="{FE51C8B0-4F4F-4B6E-9987-9A3BF340CF05}" presName="compositeA" presStyleCnt="0"/>
      <dgm:spPr/>
    </dgm:pt>
    <dgm:pt modelId="{D48D6329-0889-4118-8AA0-5CE952004614}" type="pres">
      <dgm:prSet presAssocID="{FE51C8B0-4F4F-4B6E-9987-9A3BF340CF05}" presName="textA" presStyleLbl="revTx" presStyleIdx="4" presStyleCnt="12" custScaleX="170493">
        <dgm:presLayoutVars>
          <dgm:bulletEnabled val="1"/>
        </dgm:presLayoutVars>
      </dgm:prSet>
      <dgm:spPr/>
    </dgm:pt>
    <dgm:pt modelId="{F51C3205-BDC4-4229-86AE-7B5A49C1F20C}" type="pres">
      <dgm:prSet presAssocID="{FE51C8B0-4F4F-4B6E-9987-9A3BF340CF05}" presName="circleA" presStyleLbl="node1" presStyleIdx="4" presStyleCnt="12"/>
      <dgm:spPr/>
    </dgm:pt>
    <dgm:pt modelId="{47F1D3C3-14A7-411C-97AB-75A4E024566A}" type="pres">
      <dgm:prSet presAssocID="{FE51C8B0-4F4F-4B6E-9987-9A3BF340CF05}" presName="spaceA" presStyleCnt="0"/>
      <dgm:spPr/>
    </dgm:pt>
    <dgm:pt modelId="{D8CC8581-4797-48AA-969C-0EECBC979E99}" type="pres">
      <dgm:prSet presAssocID="{D9B5A295-9DC9-401E-97C9-85A49A95BE97}" presName="space" presStyleCnt="0"/>
      <dgm:spPr/>
    </dgm:pt>
    <dgm:pt modelId="{6C959A85-2BAC-44A7-95C4-FD4BA99470FB}" type="pres">
      <dgm:prSet presAssocID="{5E30A3BB-E6B5-4D8D-BC54-7F1857B0BD27}" presName="compositeB" presStyleCnt="0"/>
      <dgm:spPr/>
    </dgm:pt>
    <dgm:pt modelId="{7A99E760-5C59-4927-8296-5B156E70A57E}" type="pres">
      <dgm:prSet presAssocID="{5E30A3BB-E6B5-4D8D-BC54-7F1857B0BD27}" presName="textB" presStyleLbl="revTx" presStyleIdx="5" presStyleCnt="12" custScaleX="139078">
        <dgm:presLayoutVars>
          <dgm:bulletEnabled val="1"/>
        </dgm:presLayoutVars>
      </dgm:prSet>
      <dgm:spPr/>
    </dgm:pt>
    <dgm:pt modelId="{0D5CF698-B1AD-458A-8455-7F2C60FA1B32}" type="pres">
      <dgm:prSet presAssocID="{5E30A3BB-E6B5-4D8D-BC54-7F1857B0BD27}" presName="circleB" presStyleLbl="node1" presStyleIdx="5" presStyleCnt="12"/>
      <dgm:spPr/>
    </dgm:pt>
    <dgm:pt modelId="{847991D2-9FDD-497B-AA9C-3881801ECB62}" type="pres">
      <dgm:prSet presAssocID="{5E30A3BB-E6B5-4D8D-BC54-7F1857B0BD27}" presName="spaceB" presStyleCnt="0"/>
      <dgm:spPr/>
    </dgm:pt>
    <dgm:pt modelId="{FA12906D-90D9-4884-AA76-B715292ABCA5}" type="pres">
      <dgm:prSet presAssocID="{EF83D9B4-9905-4D0E-B955-6D5B7A040480}" presName="space" presStyleCnt="0"/>
      <dgm:spPr/>
    </dgm:pt>
    <dgm:pt modelId="{85F5DA32-A398-4F4E-BE59-6750BEEDEB52}" type="pres">
      <dgm:prSet presAssocID="{37D33432-EFCC-4E48-BEC9-5200322A6594}" presName="compositeA" presStyleCnt="0"/>
      <dgm:spPr/>
    </dgm:pt>
    <dgm:pt modelId="{AE72ECD9-7A9E-4432-93D2-8E85E14099D4}" type="pres">
      <dgm:prSet presAssocID="{37D33432-EFCC-4E48-BEC9-5200322A6594}" presName="textA" presStyleLbl="revTx" presStyleIdx="6" presStyleCnt="12" custScaleX="156337" custLinFactNeighborX="-1197">
        <dgm:presLayoutVars>
          <dgm:bulletEnabled val="1"/>
        </dgm:presLayoutVars>
      </dgm:prSet>
      <dgm:spPr/>
    </dgm:pt>
    <dgm:pt modelId="{0111C19B-BB8C-47EA-A506-10F9E4B499E3}" type="pres">
      <dgm:prSet presAssocID="{37D33432-EFCC-4E48-BEC9-5200322A6594}" presName="circleA" presStyleLbl="node1" presStyleIdx="6" presStyleCnt="12"/>
      <dgm:spPr/>
    </dgm:pt>
    <dgm:pt modelId="{46BE4E4F-3265-4527-83F3-79676D345A8A}" type="pres">
      <dgm:prSet presAssocID="{37D33432-EFCC-4E48-BEC9-5200322A6594}" presName="spaceA" presStyleCnt="0"/>
      <dgm:spPr/>
    </dgm:pt>
    <dgm:pt modelId="{9C43EA12-67FF-4B93-B5A3-0E9814A8B603}" type="pres">
      <dgm:prSet presAssocID="{2594047E-D208-48B4-87B9-C2E78304B4E6}" presName="space" presStyleCnt="0"/>
      <dgm:spPr/>
    </dgm:pt>
    <dgm:pt modelId="{C8C3A092-6C74-4D90-B59A-947118EE879E}" type="pres">
      <dgm:prSet presAssocID="{EDEA1099-97DD-48F0-B698-BF53CBF1378A}" presName="compositeB" presStyleCnt="0"/>
      <dgm:spPr/>
    </dgm:pt>
    <dgm:pt modelId="{2CE1828C-A931-4999-B925-B41863A626CF}" type="pres">
      <dgm:prSet presAssocID="{EDEA1099-97DD-48F0-B698-BF53CBF1378A}" presName="textB" presStyleLbl="revTx" presStyleIdx="7" presStyleCnt="12" custScaleX="188123">
        <dgm:presLayoutVars>
          <dgm:bulletEnabled val="1"/>
        </dgm:presLayoutVars>
      </dgm:prSet>
      <dgm:spPr/>
    </dgm:pt>
    <dgm:pt modelId="{D4BED768-BECF-49CB-8EE3-F5B3FEB2742A}" type="pres">
      <dgm:prSet presAssocID="{EDEA1099-97DD-48F0-B698-BF53CBF1378A}" presName="circleB" presStyleLbl="node1" presStyleIdx="7" presStyleCnt="12"/>
      <dgm:spPr/>
    </dgm:pt>
    <dgm:pt modelId="{91DA5719-EAA8-4480-B106-B2EA743B24A2}" type="pres">
      <dgm:prSet presAssocID="{EDEA1099-97DD-48F0-B698-BF53CBF1378A}" presName="spaceB" presStyleCnt="0"/>
      <dgm:spPr/>
    </dgm:pt>
    <dgm:pt modelId="{389E0B90-4E8A-4C3B-8C23-9E5062137E50}" type="pres">
      <dgm:prSet presAssocID="{80154BBA-877F-4900-ABC5-6BF4268DA6F4}" presName="space" presStyleCnt="0"/>
      <dgm:spPr/>
    </dgm:pt>
    <dgm:pt modelId="{CE31AE6B-19B0-4BF6-BC27-630F8DF09B8A}" type="pres">
      <dgm:prSet presAssocID="{0171E3E3-24C6-4068-B49A-65B08E10DDF5}" presName="compositeA" presStyleCnt="0"/>
      <dgm:spPr/>
    </dgm:pt>
    <dgm:pt modelId="{BBB77DCA-AB67-4DA3-B7E9-68C4E8E821D3}" type="pres">
      <dgm:prSet presAssocID="{0171E3E3-24C6-4068-B49A-65B08E10DDF5}" presName="textA" presStyleLbl="revTx" presStyleIdx="8" presStyleCnt="12" custScaleX="171654">
        <dgm:presLayoutVars>
          <dgm:bulletEnabled val="1"/>
        </dgm:presLayoutVars>
      </dgm:prSet>
      <dgm:spPr/>
    </dgm:pt>
    <dgm:pt modelId="{B9B57CA4-76AC-443F-A61D-34A83D400067}" type="pres">
      <dgm:prSet presAssocID="{0171E3E3-24C6-4068-B49A-65B08E10DDF5}" presName="circleA" presStyleLbl="node1" presStyleIdx="8" presStyleCnt="12"/>
      <dgm:spPr/>
    </dgm:pt>
    <dgm:pt modelId="{E3685EAE-1F8A-4A01-9AEC-ECA66537ABB2}" type="pres">
      <dgm:prSet presAssocID="{0171E3E3-24C6-4068-B49A-65B08E10DDF5}" presName="spaceA" presStyleCnt="0"/>
      <dgm:spPr/>
    </dgm:pt>
    <dgm:pt modelId="{F2D93F9E-1459-4BF4-A1A3-C0D4E4AB8C86}" type="pres">
      <dgm:prSet presAssocID="{18988E6F-60DA-4BDC-A7E9-ED01BE11A815}" presName="space" presStyleCnt="0"/>
      <dgm:spPr/>
    </dgm:pt>
    <dgm:pt modelId="{5BEC42A4-F6AD-4CBB-9F8F-EF715DAF866D}" type="pres">
      <dgm:prSet presAssocID="{29F4654E-476D-4E7E-B2CD-1D345DCAA015}" presName="compositeB" presStyleCnt="0"/>
      <dgm:spPr/>
    </dgm:pt>
    <dgm:pt modelId="{B616466C-0BB1-4323-A93D-C2FF5606D020}" type="pres">
      <dgm:prSet presAssocID="{29F4654E-476D-4E7E-B2CD-1D345DCAA015}" presName="textB" presStyleLbl="revTx" presStyleIdx="9" presStyleCnt="12" custScaleX="178749">
        <dgm:presLayoutVars>
          <dgm:bulletEnabled val="1"/>
        </dgm:presLayoutVars>
      </dgm:prSet>
      <dgm:spPr/>
    </dgm:pt>
    <dgm:pt modelId="{6D098F32-750E-4363-A3FF-264856BF5926}" type="pres">
      <dgm:prSet presAssocID="{29F4654E-476D-4E7E-B2CD-1D345DCAA015}" presName="circleB" presStyleLbl="node1" presStyleIdx="9" presStyleCnt="12"/>
      <dgm:spPr/>
    </dgm:pt>
    <dgm:pt modelId="{9E3DF7C6-4818-417C-9DCE-2B6EEB16808F}" type="pres">
      <dgm:prSet presAssocID="{29F4654E-476D-4E7E-B2CD-1D345DCAA015}" presName="spaceB" presStyleCnt="0"/>
      <dgm:spPr/>
    </dgm:pt>
    <dgm:pt modelId="{2D170E7D-5885-4C21-9F1A-C8758FF0D1E4}" type="pres">
      <dgm:prSet presAssocID="{3B1CBE98-90A0-476F-83E7-FF2BFF0D3FE3}" presName="space" presStyleCnt="0"/>
      <dgm:spPr/>
    </dgm:pt>
    <dgm:pt modelId="{E9A42EA9-A384-4601-93C9-80163BA77052}" type="pres">
      <dgm:prSet presAssocID="{F128C6F0-461D-4B09-B00C-C75CD0563F2E}" presName="compositeA" presStyleCnt="0"/>
      <dgm:spPr/>
    </dgm:pt>
    <dgm:pt modelId="{B214E00A-8711-4B43-9EEA-FC3F3C3FB72D}" type="pres">
      <dgm:prSet presAssocID="{F128C6F0-461D-4B09-B00C-C75CD0563F2E}" presName="textA" presStyleLbl="revTx" presStyleIdx="10" presStyleCnt="12">
        <dgm:presLayoutVars>
          <dgm:bulletEnabled val="1"/>
        </dgm:presLayoutVars>
      </dgm:prSet>
      <dgm:spPr/>
    </dgm:pt>
    <dgm:pt modelId="{AD5DF42D-13D5-444E-BFEC-F9DEF76383EF}" type="pres">
      <dgm:prSet presAssocID="{F128C6F0-461D-4B09-B00C-C75CD0563F2E}" presName="circleA" presStyleLbl="node1" presStyleIdx="10" presStyleCnt="12" custLinFactNeighborX="45150" custLinFactNeighborY="-2438"/>
      <dgm:spPr/>
    </dgm:pt>
    <dgm:pt modelId="{49E48884-C7DC-4AD9-998D-F098A9FFA1B3}" type="pres">
      <dgm:prSet presAssocID="{F128C6F0-461D-4B09-B00C-C75CD0563F2E}" presName="spaceA" presStyleCnt="0"/>
      <dgm:spPr/>
    </dgm:pt>
    <dgm:pt modelId="{DBD8FA33-819A-4F67-859D-311CB5257253}" type="pres">
      <dgm:prSet presAssocID="{C1AA532B-F3F7-4DA5-8919-099AF1C30B3C}" presName="space" presStyleCnt="0"/>
      <dgm:spPr/>
    </dgm:pt>
    <dgm:pt modelId="{106217F0-1699-4C36-82FE-0DAD4C2D1727}" type="pres">
      <dgm:prSet presAssocID="{E7B3E563-10D8-43BA-892F-6A56D634A95C}" presName="compositeB" presStyleCnt="0"/>
      <dgm:spPr/>
    </dgm:pt>
    <dgm:pt modelId="{F2DE4FE8-B878-4DAD-8E79-B13DE67A4342}" type="pres">
      <dgm:prSet presAssocID="{E7B3E563-10D8-43BA-892F-6A56D634A95C}" presName="textB" presStyleLbl="revTx" presStyleIdx="11" presStyleCnt="12" custScaleX="127113">
        <dgm:presLayoutVars>
          <dgm:bulletEnabled val="1"/>
        </dgm:presLayoutVars>
      </dgm:prSet>
      <dgm:spPr/>
    </dgm:pt>
    <dgm:pt modelId="{EBD4500A-07A6-422F-AF94-62BEB0332F31}" type="pres">
      <dgm:prSet presAssocID="{E7B3E563-10D8-43BA-892F-6A56D634A95C}" presName="circleB" presStyleLbl="node1" presStyleIdx="11" presStyleCnt="12" custLinFactX="25391" custLinFactNeighborX="100000" custLinFactNeighborY="-2438"/>
      <dgm:spPr/>
    </dgm:pt>
    <dgm:pt modelId="{4A07FFAD-CBB5-43F4-B2D1-CE6E28F29666}" type="pres">
      <dgm:prSet presAssocID="{E7B3E563-10D8-43BA-892F-6A56D634A95C}" presName="spaceB" presStyleCnt="0"/>
      <dgm:spPr/>
    </dgm:pt>
  </dgm:ptLst>
  <dgm:cxnLst>
    <dgm:cxn modelId="{A3D72500-4437-4CE0-8D7B-C03FD0C28A97}" type="presOf" srcId="{71487C73-C8E4-4A26-A01B-F9E31B879E9B}" destId="{0FB59063-3DD6-4F84-86C9-51B3A9ACA661}" srcOrd="0" destOrd="0" presId="urn:microsoft.com/office/officeart/2005/8/layout/hProcess11"/>
    <dgm:cxn modelId="{8480CB02-0F8F-4793-9181-761DBA5F91BA}" srcId="{585CB6F5-858D-497D-A7C5-7867CA224635}" destId="{71487C73-C8E4-4A26-A01B-F9E31B879E9B}" srcOrd="0" destOrd="0" parTransId="{7A0BDBCB-6C62-46C3-9A85-02243E6C4361}" sibTransId="{BAE46159-D8DA-4A77-BDD5-9D84BA71683A}"/>
    <dgm:cxn modelId="{35EA330D-0E67-4958-8FF8-DCE31C261B95}" srcId="{585CB6F5-858D-497D-A7C5-7867CA224635}" destId="{5E30A3BB-E6B5-4D8D-BC54-7F1857B0BD27}" srcOrd="5" destOrd="0" parTransId="{39E6944B-7459-470A-8DCF-6F3B15958A78}" sibTransId="{EF83D9B4-9905-4D0E-B955-6D5B7A040480}"/>
    <dgm:cxn modelId="{CA9EBE0E-6808-42A6-B1E5-2A33E4A610DD}" srcId="{585CB6F5-858D-497D-A7C5-7867CA224635}" destId="{E7B3E563-10D8-43BA-892F-6A56D634A95C}" srcOrd="11" destOrd="0" parTransId="{16621081-AC77-4C51-B82E-CBCCF17491CB}" sibTransId="{BA9466F6-3A62-45E4-BDFC-69E67B315270}"/>
    <dgm:cxn modelId="{34156A0F-D222-4128-9F0B-1D320A7BB657}" type="presOf" srcId="{EDEA1099-97DD-48F0-B698-BF53CBF1378A}" destId="{2CE1828C-A931-4999-B925-B41863A626CF}" srcOrd="0" destOrd="0" presId="urn:microsoft.com/office/officeart/2005/8/layout/hProcess11"/>
    <dgm:cxn modelId="{528E282F-95D2-41E9-875D-25D8097B9C61}" type="presOf" srcId="{A41B097F-8B41-45C5-90D7-922CF8A6C98E}" destId="{76157B67-54C6-434F-A61E-0B488B7A5153}" srcOrd="0" destOrd="0" presId="urn:microsoft.com/office/officeart/2005/8/layout/hProcess11"/>
    <dgm:cxn modelId="{A83CD331-BF61-4F19-B0CF-CF7C4BC5703F}" srcId="{585CB6F5-858D-497D-A7C5-7867CA224635}" destId="{37D33432-EFCC-4E48-BEC9-5200322A6594}" srcOrd="6" destOrd="0" parTransId="{CA209EB8-CCD6-4831-93B5-45A2BA578CDC}" sibTransId="{2594047E-D208-48B4-87B9-C2E78304B4E6}"/>
    <dgm:cxn modelId="{509BE267-C0E4-4EE7-9D13-68C7934A6AC3}" srcId="{585CB6F5-858D-497D-A7C5-7867CA224635}" destId="{EDEA1099-97DD-48F0-B698-BF53CBF1378A}" srcOrd="7" destOrd="0" parTransId="{934804B5-3DA3-48B1-BB55-88630782E9B2}" sibTransId="{80154BBA-877F-4900-ABC5-6BF4268DA6F4}"/>
    <dgm:cxn modelId="{DD9AA96F-15FB-4B43-871B-00EC720FED88}" type="presOf" srcId="{0A5562CF-27D2-4708-B557-4FDF6E2EA7B2}" destId="{7A2EBE08-A465-4E8A-92E8-650C6DA8B15C}" srcOrd="0" destOrd="0" presId="urn:microsoft.com/office/officeart/2005/8/layout/hProcess11"/>
    <dgm:cxn modelId="{D19EA550-51FF-4107-AF66-280FFAD21F0C}" srcId="{585CB6F5-858D-497D-A7C5-7867CA224635}" destId="{0A5562CF-27D2-4708-B557-4FDF6E2EA7B2}" srcOrd="1" destOrd="0" parTransId="{58D7948D-61F2-41AA-90FF-F0F4870E1C48}" sibTransId="{FC465E24-C910-4751-ACF5-9382A53B6798}"/>
    <dgm:cxn modelId="{EE3C8C74-1906-4379-A0ED-45A0FC005325}" type="presOf" srcId="{37D33432-EFCC-4E48-BEC9-5200322A6594}" destId="{AE72ECD9-7A9E-4432-93D2-8E85E14099D4}" srcOrd="0" destOrd="0" presId="urn:microsoft.com/office/officeart/2005/8/layout/hProcess11"/>
    <dgm:cxn modelId="{33879B80-A648-4E1E-958D-4ED95DB1AF1B}" srcId="{585CB6F5-858D-497D-A7C5-7867CA224635}" destId="{E3292CEF-5E60-42F1-AA1C-D52CB8744805}" srcOrd="2" destOrd="0" parTransId="{307C5249-E0BE-4A66-95F1-0EE8965EFDB4}" sibTransId="{40A7C7B0-A058-4C4E-8B5C-C127C40507F0}"/>
    <dgm:cxn modelId="{138A7887-69C1-4AB4-966F-6AC04D8AD87A}" srcId="{585CB6F5-858D-497D-A7C5-7867CA224635}" destId="{0171E3E3-24C6-4068-B49A-65B08E10DDF5}" srcOrd="8" destOrd="0" parTransId="{1B06E83A-0321-4F63-84FF-9345EC70D47F}" sibTransId="{18988E6F-60DA-4BDC-A7E9-ED01BE11A815}"/>
    <dgm:cxn modelId="{AB6ED997-948D-49AB-961A-0332B2FBB927}" srcId="{585CB6F5-858D-497D-A7C5-7867CA224635}" destId="{FE51C8B0-4F4F-4B6E-9987-9A3BF340CF05}" srcOrd="4" destOrd="0" parTransId="{A95C6A76-9AB8-40E8-8119-64834A0E34C0}" sibTransId="{D9B5A295-9DC9-401E-97C9-85A49A95BE97}"/>
    <dgm:cxn modelId="{9ACCB899-2D0E-4F1D-B01C-370C886639BC}" type="presOf" srcId="{29F4654E-476D-4E7E-B2CD-1D345DCAA015}" destId="{B616466C-0BB1-4323-A93D-C2FF5606D020}" srcOrd="0" destOrd="0" presId="urn:microsoft.com/office/officeart/2005/8/layout/hProcess11"/>
    <dgm:cxn modelId="{8DC46F9F-5E93-4917-A444-6C01DA0CE457}" srcId="{585CB6F5-858D-497D-A7C5-7867CA224635}" destId="{A41B097F-8B41-45C5-90D7-922CF8A6C98E}" srcOrd="3" destOrd="0" parTransId="{C6F0A09D-F945-4430-9BBD-EBCED433419A}" sibTransId="{8D38BAF0-E79C-4FA7-9098-7938D3521DEE}"/>
    <dgm:cxn modelId="{F41086AA-BB2A-4C89-9E43-8A1C7B60A211}" type="presOf" srcId="{FE51C8B0-4F4F-4B6E-9987-9A3BF340CF05}" destId="{D48D6329-0889-4118-8AA0-5CE952004614}" srcOrd="0" destOrd="0" presId="urn:microsoft.com/office/officeart/2005/8/layout/hProcess11"/>
    <dgm:cxn modelId="{E0A322B2-4229-4605-9D62-516E44DA3A41}" type="presOf" srcId="{E3292CEF-5E60-42F1-AA1C-D52CB8744805}" destId="{3413C05D-C3D4-47A4-A4C1-63AB2A381C21}" srcOrd="0" destOrd="0" presId="urn:microsoft.com/office/officeart/2005/8/layout/hProcess11"/>
    <dgm:cxn modelId="{08D90DC9-AC83-4162-9983-080A07075E50}" type="presOf" srcId="{0171E3E3-24C6-4068-B49A-65B08E10DDF5}" destId="{BBB77DCA-AB67-4DA3-B7E9-68C4E8E821D3}" srcOrd="0" destOrd="0" presId="urn:microsoft.com/office/officeart/2005/8/layout/hProcess11"/>
    <dgm:cxn modelId="{A17C12CE-1435-468A-9DB9-A8562A8ECEE0}" srcId="{585CB6F5-858D-497D-A7C5-7867CA224635}" destId="{29F4654E-476D-4E7E-B2CD-1D345DCAA015}" srcOrd="9" destOrd="0" parTransId="{9C4264E1-8CBC-4BF6-8441-B03CA5AE714F}" sibTransId="{3B1CBE98-90A0-476F-83E7-FF2BFF0D3FE3}"/>
    <dgm:cxn modelId="{D34620CF-E7B9-4287-86A3-8C0E4D31B90C}" type="presOf" srcId="{585CB6F5-858D-497D-A7C5-7867CA224635}" destId="{A258AA9B-2317-4829-A58D-34DCF527565C}" srcOrd="0" destOrd="0" presId="urn:microsoft.com/office/officeart/2005/8/layout/hProcess11"/>
    <dgm:cxn modelId="{9D015AD3-1AAB-4197-B424-2A7293079A30}" type="presOf" srcId="{E7B3E563-10D8-43BA-892F-6A56D634A95C}" destId="{F2DE4FE8-B878-4DAD-8E79-B13DE67A4342}" srcOrd="0" destOrd="0" presId="urn:microsoft.com/office/officeart/2005/8/layout/hProcess11"/>
    <dgm:cxn modelId="{3F2AC5E0-79D6-4E4B-ADF3-8E2079EBF9D5}" type="presOf" srcId="{F128C6F0-461D-4B09-B00C-C75CD0563F2E}" destId="{B214E00A-8711-4B43-9EEA-FC3F3C3FB72D}" srcOrd="0" destOrd="0" presId="urn:microsoft.com/office/officeart/2005/8/layout/hProcess11"/>
    <dgm:cxn modelId="{BB5984F6-F490-472E-9FAF-E2CBB7146D16}" type="presOf" srcId="{5E30A3BB-E6B5-4D8D-BC54-7F1857B0BD27}" destId="{7A99E760-5C59-4927-8296-5B156E70A57E}" srcOrd="0" destOrd="0" presId="urn:microsoft.com/office/officeart/2005/8/layout/hProcess11"/>
    <dgm:cxn modelId="{1F5E0EFE-BB1E-4D98-8970-6718636BB0EB}" srcId="{585CB6F5-858D-497D-A7C5-7867CA224635}" destId="{F128C6F0-461D-4B09-B00C-C75CD0563F2E}" srcOrd="10" destOrd="0" parTransId="{DC377E04-DCEE-4927-9889-9E3598CDEB51}" sibTransId="{C1AA532B-F3F7-4DA5-8919-099AF1C30B3C}"/>
    <dgm:cxn modelId="{CE9908E1-76CE-404A-A69A-D3CBBDDAB0FF}" type="presParOf" srcId="{A258AA9B-2317-4829-A58D-34DCF527565C}" destId="{F13D8755-F6E2-4931-BB9C-A450617228A1}" srcOrd="0" destOrd="0" presId="urn:microsoft.com/office/officeart/2005/8/layout/hProcess11"/>
    <dgm:cxn modelId="{FCCB8110-0C91-41C2-97E3-6444AF22093F}" type="presParOf" srcId="{A258AA9B-2317-4829-A58D-34DCF527565C}" destId="{A61210E7-4FA7-4AFC-89F8-81A122DA9F7B}" srcOrd="1" destOrd="0" presId="urn:microsoft.com/office/officeart/2005/8/layout/hProcess11"/>
    <dgm:cxn modelId="{208958DB-DDDD-439F-B6FE-7DA3664E3EE9}" type="presParOf" srcId="{A61210E7-4FA7-4AFC-89F8-81A122DA9F7B}" destId="{AF6E0B33-B268-40D6-BA35-A04190B403FB}" srcOrd="0" destOrd="0" presId="urn:microsoft.com/office/officeart/2005/8/layout/hProcess11"/>
    <dgm:cxn modelId="{F5A5F507-C07B-4EBF-AACD-E0E86BA142BF}" type="presParOf" srcId="{AF6E0B33-B268-40D6-BA35-A04190B403FB}" destId="{0FB59063-3DD6-4F84-86C9-51B3A9ACA661}" srcOrd="0" destOrd="0" presId="urn:microsoft.com/office/officeart/2005/8/layout/hProcess11"/>
    <dgm:cxn modelId="{3C439DDE-33B6-40E7-8F19-83966DF64EFF}" type="presParOf" srcId="{AF6E0B33-B268-40D6-BA35-A04190B403FB}" destId="{373B713A-DCE6-48A8-AC16-4848713CBEAA}" srcOrd="1" destOrd="0" presId="urn:microsoft.com/office/officeart/2005/8/layout/hProcess11"/>
    <dgm:cxn modelId="{3C12F749-AA7B-4427-819A-3DAD70B484A9}" type="presParOf" srcId="{AF6E0B33-B268-40D6-BA35-A04190B403FB}" destId="{4C1DA119-EF7C-4B1E-9D1A-7017044C8F29}" srcOrd="2" destOrd="0" presId="urn:microsoft.com/office/officeart/2005/8/layout/hProcess11"/>
    <dgm:cxn modelId="{652A6AA3-6477-4B5C-80B8-C698715042F0}" type="presParOf" srcId="{A61210E7-4FA7-4AFC-89F8-81A122DA9F7B}" destId="{BC2600BC-54B5-4AD0-8921-6C23C529704B}" srcOrd="1" destOrd="0" presId="urn:microsoft.com/office/officeart/2005/8/layout/hProcess11"/>
    <dgm:cxn modelId="{7AFECCAF-AA29-4971-9FB9-FE38A48816BE}" type="presParOf" srcId="{A61210E7-4FA7-4AFC-89F8-81A122DA9F7B}" destId="{D73A5481-1F5F-4EDF-9611-93F318898E9A}" srcOrd="2" destOrd="0" presId="urn:microsoft.com/office/officeart/2005/8/layout/hProcess11"/>
    <dgm:cxn modelId="{4F506805-92B2-4EDF-88F0-A4DF56C5D0A4}" type="presParOf" srcId="{D73A5481-1F5F-4EDF-9611-93F318898E9A}" destId="{7A2EBE08-A465-4E8A-92E8-650C6DA8B15C}" srcOrd="0" destOrd="0" presId="urn:microsoft.com/office/officeart/2005/8/layout/hProcess11"/>
    <dgm:cxn modelId="{EBDC9B98-2A19-4E3D-909C-B773EE420CFD}" type="presParOf" srcId="{D73A5481-1F5F-4EDF-9611-93F318898E9A}" destId="{D588F205-6849-49A8-90C5-4C13A05F6148}" srcOrd="1" destOrd="0" presId="urn:microsoft.com/office/officeart/2005/8/layout/hProcess11"/>
    <dgm:cxn modelId="{C629D690-E7BE-4AB7-9C5F-33612B6BA23C}" type="presParOf" srcId="{D73A5481-1F5F-4EDF-9611-93F318898E9A}" destId="{F6B9956A-77E4-4FC8-B406-327C6C1BDC89}" srcOrd="2" destOrd="0" presId="urn:microsoft.com/office/officeart/2005/8/layout/hProcess11"/>
    <dgm:cxn modelId="{BF2A60F8-7DFD-49FB-8144-66FB7EE2388F}" type="presParOf" srcId="{A61210E7-4FA7-4AFC-89F8-81A122DA9F7B}" destId="{40C5A69C-FAB3-4BC5-8A0A-70211D2B5C40}" srcOrd="3" destOrd="0" presId="urn:microsoft.com/office/officeart/2005/8/layout/hProcess11"/>
    <dgm:cxn modelId="{ADF17970-2C18-4C18-998D-0AE98A488097}" type="presParOf" srcId="{A61210E7-4FA7-4AFC-89F8-81A122DA9F7B}" destId="{9EB5BD0D-2E69-422C-A462-820606F4A6A8}" srcOrd="4" destOrd="0" presId="urn:microsoft.com/office/officeart/2005/8/layout/hProcess11"/>
    <dgm:cxn modelId="{122E75AC-BE3D-40A0-9D8E-FACCB482AE7A}" type="presParOf" srcId="{9EB5BD0D-2E69-422C-A462-820606F4A6A8}" destId="{3413C05D-C3D4-47A4-A4C1-63AB2A381C21}" srcOrd="0" destOrd="0" presId="urn:microsoft.com/office/officeart/2005/8/layout/hProcess11"/>
    <dgm:cxn modelId="{771687C7-522A-4012-9CFC-06469F54984C}" type="presParOf" srcId="{9EB5BD0D-2E69-422C-A462-820606F4A6A8}" destId="{97CEF092-6D2F-4341-B539-1A98F079DDC7}" srcOrd="1" destOrd="0" presId="urn:microsoft.com/office/officeart/2005/8/layout/hProcess11"/>
    <dgm:cxn modelId="{C32F17A2-7E5F-4096-A8E8-2818F1CC9727}" type="presParOf" srcId="{9EB5BD0D-2E69-422C-A462-820606F4A6A8}" destId="{0E218A2B-F301-4B3D-8B28-3B88D830D13A}" srcOrd="2" destOrd="0" presId="urn:microsoft.com/office/officeart/2005/8/layout/hProcess11"/>
    <dgm:cxn modelId="{6E32A347-A085-4229-BFBC-67CBD260E20E}" type="presParOf" srcId="{A61210E7-4FA7-4AFC-89F8-81A122DA9F7B}" destId="{377D1651-B990-4C29-9FA4-172C43DF6AEA}" srcOrd="5" destOrd="0" presId="urn:microsoft.com/office/officeart/2005/8/layout/hProcess11"/>
    <dgm:cxn modelId="{0F30F2BC-DE86-42F4-ACC7-788DCAD0FF26}" type="presParOf" srcId="{A61210E7-4FA7-4AFC-89F8-81A122DA9F7B}" destId="{F6A82700-5A0B-48CD-ADA9-56F9AFCD9D32}" srcOrd="6" destOrd="0" presId="urn:microsoft.com/office/officeart/2005/8/layout/hProcess11"/>
    <dgm:cxn modelId="{8F404C08-D685-4CFA-B8A1-EFDD515DDC7C}" type="presParOf" srcId="{F6A82700-5A0B-48CD-ADA9-56F9AFCD9D32}" destId="{76157B67-54C6-434F-A61E-0B488B7A5153}" srcOrd="0" destOrd="0" presId="urn:microsoft.com/office/officeart/2005/8/layout/hProcess11"/>
    <dgm:cxn modelId="{DE6D77E8-B6DC-4368-90D8-D64986400630}" type="presParOf" srcId="{F6A82700-5A0B-48CD-ADA9-56F9AFCD9D32}" destId="{2DA94386-77F4-48CB-9CD9-CB062BCFC2BB}" srcOrd="1" destOrd="0" presId="urn:microsoft.com/office/officeart/2005/8/layout/hProcess11"/>
    <dgm:cxn modelId="{02F69C1D-59D7-4BE9-9758-E67587127DE5}" type="presParOf" srcId="{F6A82700-5A0B-48CD-ADA9-56F9AFCD9D32}" destId="{530F0731-7A83-4BD0-A5BA-06664267297A}" srcOrd="2" destOrd="0" presId="urn:microsoft.com/office/officeart/2005/8/layout/hProcess11"/>
    <dgm:cxn modelId="{8D6480C0-9D00-4C02-B935-DDE86F9F3A50}" type="presParOf" srcId="{A61210E7-4FA7-4AFC-89F8-81A122DA9F7B}" destId="{50364FB9-C115-44B1-97FC-8B4F9CD708F3}" srcOrd="7" destOrd="0" presId="urn:microsoft.com/office/officeart/2005/8/layout/hProcess11"/>
    <dgm:cxn modelId="{062A602A-989F-475D-A18B-681F36A53266}" type="presParOf" srcId="{A61210E7-4FA7-4AFC-89F8-81A122DA9F7B}" destId="{EE92B33A-0F2B-4F69-ACB5-A722678EF4C6}" srcOrd="8" destOrd="0" presId="urn:microsoft.com/office/officeart/2005/8/layout/hProcess11"/>
    <dgm:cxn modelId="{93760CBC-E6AB-4247-AA5E-243BBFAEABE1}" type="presParOf" srcId="{EE92B33A-0F2B-4F69-ACB5-A722678EF4C6}" destId="{D48D6329-0889-4118-8AA0-5CE952004614}" srcOrd="0" destOrd="0" presId="urn:microsoft.com/office/officeart/2005/8/layout/hProcess11"/>
    <dgm:cxn modelId="{E80E5069-084E-4563-B7B5-F7E00461B923}" type="presParOf" srcId="{EE92B33A-0F2B-4F69-ACB5-A722678EF4C6}" destId="{F51C3205-BDC4-4229-86AE-7B5A49C1F20C}" srcOrd="1" destOrd="0" presId="urn:microsoft.com/office/officeart/2005/8/layout/hProcess11"/>
    <dgm:cxn modelId="{50530C8B-1367-459C-BE34-69383200B644}" type="presParOf" srcId="{EE92B33A-0F2B-4F69-ACB5-A722678EF4C6}" destId="{47F1D3C3-14A7-411C-97AB-75A4E024566A}" srcOrd="2" destOrd="0" presId="urn:microsoft.com/office/officeart/2005/8/layout/hProcess11"/>
    <dgm:cxn modelId="{C9C4584A-1E21-4075-86B9-3EF6106FA528}" type="presParOf" srcId="{A61210E7-4FA7-4AFC-89F8-81A122DA9F7B}" destId="{D8CC8581-4797-48AA-969C-0EECBC979E99}" srcOrd="9" destOrd="0" presId="urn:microsoft.com/office/officeart/2005/8/layout/hProcess11"/>
    <dgm:cxn modelId="{CD92F499-77F0-45E2-9E5A-201C95B9378B}" type="presParOf" srcId="{A61210E7-4FA7-4AFC-89F8-81A122DA9F7B}" destId="{6C959A85-2BAC-44A7-95C4-FD4BA99470FB}" srcOrd="10" destOrd="0" presId="urn:microsoft.com/office/officeart/2005/8/layout/hProcess11"/>
    <dgm:cxn modelId="{EDD0ECF6-C15E-4296-92A6-EDBF0F71D3A7}" type="presParOf" srcId="{6C959A85-2BAC-44A7-95C4-FD4BA99470FB}" destId="{7A99E760-5C59-4927-8296-5B156E70A57E}" srcOrd="0" destOrd="0" presId="urn:microsoft.com/office/officeart/2005/8/layout/hProcess11"/>
    <dgm:cxn modelId="{F63FF729-4195-4523-A52C-FD4034C0FD5E}" type="presParOf" srcId="{6C959A85-2BAC-44A7-95C4-FD4BA99470FB}" destId="{0D5CF698-B1AD-458A-8455-7F2C60FA1B32}" srcOrd="1" destOrd="0" presId="urn:microsoft.com/office/officeart/2005/8/layout/hProcess11"/>
    <dgm:cxn modelId="{5B1E3285-0584-456C-BCE0-714E78949FC1}" type="presParOf" srcId="{6C959A85-2BAC-44A7-95C4-FD4BA99470FB}" destId="{847991D2-9FDD-497B-AA9C-3881801ECB62}" srcOrd="2" destOrd="0" presId="urn:microsoft.com/office/officeart/2005/8/layout/hProcess11"/>
    <dgm:cxn modelId="{2689D4DF-34AD-4A75-AFED-2E4B16A1ED7C}" type="presParOf" srcId="{A61210E7-4FA7-4AFC-89F8-81A122DA9F7B}" destId="{FA12906D-90D9-4884-AA76-B715292ABCA5}" srcOrd="11" destOrd="0" presId="urn:microsoft.com/office/officeart/2005/8/layout/hProcess11"/>
    <dgm:cxn modelId="{FE71E278-06BA-4D80-83A7-B0F072E30824}" type="presParOf" srcId="{A61210E7-4FA7-4AFC-89F8-81A122DA9F7B}" destId="{85F5DA32-A398-4F4E-BE59-6750BEEDEB52}" srcOrd="12" destOrd="0" presId="urn:microsoft.com/office/officeart/2005/8/layout/hProcess11"/>
    <dgm:cxn modelId="{40B652F2-00C0-49B3-8286-97E51AFE361F}" type="presParOf" srcId="{85F5DA32-A398-4F4E-BE59-6750BEEDEB52}" destId="{AE72ECD9-7A9E-4432-93D2-8E85E14099D4}" srcOrd="0" destOrd="0" presId="urn:microsoft.com/office/officeart/2005/8/layout/hProcess11"/>
    <dgm:cxn modelId="{A352436D-CC5D-4483-84DD-D9F335B16CFE}" type="presParOf" srcId="{85F5DA32-A398-4F4E-BE59-6750BEEDEB52}" destId="{0111C19B-BB8C-47EA-A506-10F9E4B499E3}" srcOrd="1" destOrd="0" presId="urn:microsoft.com/office/officeart/2005/8/layout/hProcess11"/>
    <dgm:cxn modelId="{AFC20139-96CF-4E37-8240-C500CFB63E33}" type="presParOf" srcId="{85F5DA32-A398-4F4E-BE59-6750BEEDEB52}" destId="{46BE4E4F-3265-4527-83F3-79676D345A8A}" srcOrd="2" destOrd="0" presId="urn:microsoft.com/office/officeart/2005/8/layout/hProcess11"/>
    <dgm:cxn modelId="{CF72F27D-E530-4CE8-90FA-5BF8C2ACFEEF}" type="presParOf" srcId="{A61210E7-4FA7-4AFC-89F8-81A122DA9F7B}" destId="{9C43EA12-67FF-4B93-B5A3-0E9814A8B603}" srcOrd="13" destOrd="0" presId="urn:microsoft.com/office/officeart/2005/8/layout/hProcess11"/>
    <dgm:cxn modelId="{2E01AB7A-52E1-4A56-8024-D41190FE365A}" type="presParOf" srcId="{A61210E7-4FA7-4AFC-89F8-81A122DA9F7B}" destId="{C8C3A092-6C74-4D90-B59A-947118EE879E}" srcOrd="14" destOrd="0" presId="urn:microsoft.com/office/officeart/2005/8/layout/hProcess11"/>
    <dgm:cxn modelId="{CA014241-F35A-4E5F-BB55-6E7ED50E14B5}" type="presParOf" srcId="{C8C3A092-6C74-4D90-B59A-947118EE879E}" destId="{2CE1828C-A931-4999-B925-B41863A626CF}" srcOrd="0" destOrd="0" presId="urn:microsoft.com/office/officeart/2005/8/layout/hProcess11"/>
    <dgm:cxn modelId="{40B892EE-ACFE-48E9-B0E3-98370E26B7C8}" type="presParOf" srcId="{C8C3A092-6C74-4D90-B59A-947118EE879E}" destId="{D4BED768-BECF-49CB-8EE3-F5B3FEB2742A}" srcOrd="1" destOrd="0" presId="urn:microsoft.com/office/officeart/2005/8/layout/hProcess11"/>
    <dgm:cxn modelId="{750513B7-17CC-4A27-9175-41D932FC2122}" type="presParOf" srcId="{C8C3A092-6C74-4D90-B59A-947118EE879E}" destId="{91DA5719-EAA8-4480-B106-B2EA743B24A2}" srcOrd="2" destOrd="0" presId="urn:microsoft.com/office/officeart/2005/8/layout/hProcess11"/>
    <dgm:cxn modelId="{41558EE8-1AB4-4C47-92C3-DEBC3E3C543A}" type="presParOf" srcId="{A61210E7-4FA7-4AFC-89F8-81A122DA9F7B}" destId="{389E0B90-4E8A-4C3B-8C23-9E5062137E50}" srcOrd="15" destOrd="0" presId="urn:microsoft.com/office/officeart/2005/8/layout/hProcess11"/>
    <dgm:cxn modelId="{E368D404-90C5-45DC-8EF1-8DD22F8F8562}" type="presParOf" srcId="{A61210E7-4FA7-4AFC-89F8-81A122DA9F7B}" destId="{CE31AE6B-19B0-4BF6-BC27-630F8DF09B8A}" srcOrd="16" destOrd="0" presId="urn:microsoft.com/office/officeart/2005/8/layout/hProcess11"/>
    <dgm:cxn modelId="{3BDE08D0-C71C-4AFD-99C7-4A77C57D1F7F}" type="presParOf" srcId="{CE31AE6B-19B0-4BF6-BC27-630F8DF09B8A}" destId="{BBB77DCA-AB67-4DA3-B7E9-68C4E8E821D3}" srcOrd="0" destOrd="0" presId="urn:microsoft.com/office/officeart/2005/8/layout/hProcess11"/>
    <dgm:cxn modelId="{82D4A45C-00B3-40D9-9CEE-F29C05DD6FD9}" type="presParOf" srcId="{CE31AE6B-19B0-4BF6-BC27-630F8DF09B8A}" destId="{B9B57CA4-76AC-443F-A61D-34A83D400067}" srcOrd="1" destOrd="0" presId="urn:microsoft.com/office/officeart/2005/8/layout/hProcess11"/>
    <dgm:cxn modelId="{B7A4DAB1-7962-4CF6-9B43-D75658306D6B}" type="presParOf" srcId="{CE31AE6B-19B0-4BF6-BC27-630F8DF09B8A}" destId="{E3685EAE-1F8A-4A01-9AEC-ECA66537ABB2}" srcOrd="2" destOrd="0" presId="urn:microsoft.com/office/officeart/2005/8/layout/hProcess11"/>
    <dgm:cxn modelId="{4617248F-AEE9-4475-9BCA-39A7B1FBCFB5}" type="presParOf" srcId="{A61210E7-4FA7-4AFC-89F8-81A122DA9F7B}" destId="{F2D93F9E-1459-4BF4-A1A3-C0D4E4AB8C86}" srcOrd="17" destOrd="0" presId="urn:microsoft.com/office/officeart/2005/8/layout/hProcess11"/>
    <dgm:cxn modelId="{D5C8BD03-11D9-485F-8FA4-9896FE0FA445}" type="presParOf" srcId="{A61210E7-4FA7-4AFC-89F8-81A122DA9F7B}" destId="{5BEC42A4-F6AD-4CBB-9F8F-EF715DAF866D}" srcOrd="18" destOrd="0" presId="urn:microsoft.com/office/officeart/2005/8/layout/hProcess11"/>
    <dgm:cxn modelId="{A1B6A688-0914-4AA2-8A7F-4587937950C9}" type="presParOf" srcId="{5BEC42A4-F6AD-4CBB-9F8F-EF715DAF866D}" destId="{B616466C-0BB1-4323-A93D-C2FF5606D020}" srcOrd="0" destOrd="0" presId="urn:microsoft.com/office/officeart/2005/8/layout/hProcess11"/>
    <dgm:cxn modelId="{F92B3A11-D4EC-4DD9-B047-2A40AF8DE3B7}" type="presParOf" srcId="{5BEC42A4-F6AD-4CBB-9F8F-EF715DAF866D}" destId="{6D098F32-750E-4363-A3FF-264856BF5926}" srcOrd="1" destOrd="0" presId="urn:microsoft.com/office/officeart/2005/8/layout/hProcess11"/>
    <dgm:cxn modelId="{B6F82D35-5218-4AFD-B9B4-676627BFC1FF}" type="presParOf" srcId="{5BEC42A4-F6AD-4CBB-9F8F-EF715DAF866D}" destId="{9E3DF7C6-4818-417C-9DCE-2B6EEB16808F}" srcOrd="2" destOrd="0" presId="urn:microsoft.com/office/officeart/2005/8/layout/hProcess11"/>
    <dgm:cxn modelId="{B157AD02-876B-4375-8A58-12C8098D570B}" type="presParOf" srcId="{A61210E7-4FA7-4AFC-89F8-81A122DA9F7B}" destId="{2D170E7D-5885-4C21-9F1A-C8758FF0D1E4}" srcOrd="19" destOrd="0" presId="urn:microsoft.com/office/officeart/2005/8/layout/hProcess11"/>
    <dgm:cxn modelId="{C62B537A-A998-4579-AADD-990E934744E0}" type="presParOf" srcId="{A61210E7-4FA7-4AFC-89F8-81A122DA9F7B}" destId="{E9A42EA9-A384-4601-93C9-80163BA77052}" srcOrd="20" destOrd="0" presId="urn:microsoft.com/office/officeart/2005/8/layout/hProcess11"/>
    <dgm:cxn modelId="{78DFF3C4-9FCA-4AC1-8948-6C4FC09C1F39}" type="presParOf" srcId="{E9A42EA9-A384-4601-93C9-80163BA77052}" destId="{B214E00A-8711-4B43-9EEA-FC3F3C3FB72D}" srcOrd="0" destOrd="0" presId="urn:microsoft.com/office/officeart/2005/8/layout/hProcess11"/>
    <dgm:cxn modelId="{2F0B769B-17DE-4986-B802-F4CAB074C928}" type="presParOf" srcId="{E9A42EA9-A384-4601-93C9-80163BA77052}" destId="{AD5DF42D-13D5-444E-BFEC-F9DEF76383EF}" srcOrd="1" destOrd="0" presId="urn:microsoft.com/office/officeart/2005/8/layout/hProcess11"/>
    <dgm:cxn modelId="{DF09CF5B-84C7-4155-8C5E-833DDD7694A6}" type="presParOf" srcId="{E9A42EA9-A384-4601-93C9-80163BA77052}" destId="{49E48884-C7DC-4AD9-998D-F098A9FFA1B3}" srcOrd="2" destOrd="0" presId="urn:microsoft.com/office/officeart/2005/8/layout/hProcess11"/>
    <dgm:cxn modelId="{91B735A4-A811-4565-ABE2-BCC4135016CA}" type="presParOf" srcId="{A61210E7-4FA7-4AFC-89F8-81A122DA9F7B}" destId="{DBD8FA33-819A-4F67-859D-311CB5257253}" srcOrd="21" destOrd="0" presId="urn:microsoft.com/office/officeart/2005/8/layout/hProcess11"/>
    <dgm:cxn modelId="{C08D5A85-9D05-4C66-8C80-440DC781683D}" type="presParOf" srcId="{A61210E7-4FA7-4AFC-89F8-81A122DA9F7B}" destId="{106217F0-1699-4C36-82FE-0DAD4C2D1727}" srcOrd="22" destOrd="0" presId="urn:microsoft.com/office/officeart/2005/8/layout/hProcess11"/>
    <dgm:cxn modelId="{D659F3D1-27DF-4524-9AFB-E927F89B3FC0}" type="presParOf" srcId="{106217F0-1699-4C36-82FE-0DAD4C2D1727}" destId="{F2DE4FE8-B878-4DAD-8E79-B13DE67A4342}" srcOrd="0" destOrd="0" presId="urn:microsoft.com/office/officeart/2005/8/layout/hProcess11"/>
    <dgm:cxn modelId="{2B162180-DB37-4C7F-8512-FC3E3A52B9A6}" type="presParOf" srcId="{106217F0-1699-4C36-82FE-0DAD4C2D1727}" destId="{EBD4500A-07A6-422F-AF94-62BEB0332F31}" srcOrd="1" destOrd="0" presId="urn:microsoft.com/office/officeart/2005/8/layout/hProcess11"/>
    <dgm:cxn modelId="{ECA677B0-C209-4778-9C49-5F3E2AA69F17}" type="presParOf" srcId="{106217F0-1699-4C36-82FE-0DAD4C2D1727}" destId="{4A07FFAD-CBB5-43F4-B2D1-CE6E28F29666}"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D8755-F6E2-4931-BB9C-A450617228A1}">
      <dsp:nvSpPr>
        <dsp:cNvPr id="0" name=""/>
        <dsp:cNvSpPr/>
      </dsp:nvSpPr>
      <dsp:spPr>
        <a:xfrm>
          <a:off x="0" y="485229"/>
          <a:ext cx="9006840" cy="648208"/>
        </a:xfrm>
        <a:prstGeom prst="notched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59063-3DD6-4F84-86C9-51B3A9ACA661}">
      <dsp:nvSpPr>
        <dsp:cNvPr id="0" name=""/>
        <dsp:cNvSpPr/>
      </dsp:nvSpPr>
      <dsp:spPr>
        <a:xfrm>
          <a:off x="3207" y="0"/>
          <a:ext cx="603666"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GB" sz="800" kern="1200" dirty="0"/>
            <a:t> Our Barking, Redbridge and Havering project is featured on Radio4</a:t>
          </a:r>
        </a:p>
      </dsp:txBody>
      <dsp:txXfrm>
        <a:off x="3207" y="0"/>
        <a:ext cx="603666" cy="648208"/>
      </dsp:txXfrm>
    </dsp:sp>
    <dsp:sp modelId="{373B713A-DCE6-48A8-AC16-4848713CBEAA}">
      <dsp:nvSpPr>
        <dsp:cNvPr id="0" name=""/>
        <dsp:cNvSpPr/>
      </dsp:nvSpPr>
      <dsp:spPr>
        <a:xfrm>
          <a:off x="224015"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2EBE08-A465-4E8A-92E8-650C6DA8B15C}">
      <dsp:nvSpPr>
        <dsp:cNvPr id="0" name=""/>
        <dsp:cNvSpPr/>
      </dsp:nvSpPr>
      <dsp:spPr>
        <a:xfrm>
          <a:off x="628223" y="972312"/>
          <a:ext cx="549674"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endParaRPr lang="en-GB" sz="800" kern="1200" dirty="0"/>
        </a:p>
      </dsp:txBody>
      <dsp:txXfrm>
        <a:off x="628223" y="972312"/>
        <a:ext cx="549674" cy="648208"/>
      </dsp:txXfrm>
    </dsp:sp>
    <dsp:sp modelId="{D588F205-6849-49A8-90C5-4C13A05F6148}">
      <dsp:nvSpPr>
        <dsp:cNvPr id="0" name=""/>
        <dsp:cNvSpPr/>
      </dsp:nvSpPr>
      <dsp:spPr>
        <a:xfrm>
          <a:off x="822034"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13C05D-C3D4-47A4-A4C1-63AB2A381C21}">
      <dsp:nvSpPr>
        <dsp:cNvPr id="0" name=""/>
        <dsp:cNvSpPr/>
      </dsp:nvSpPr>
      <dsp:spPr>
        <a:xfrm>
          <a:off x="1199246" y="0"/>
          <a:ext cx="783095"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GB" sz="800" b="1" kern="1200" dirty="0"/>
            <a:t>PathSimR</a:t>
          </a:r>
          <a:r>
            <a:rPr lang="en-GB" sz="800" kern="1200" dirty="0"/>
            <a:t>, an AAA-funded tool by the BNSSG team is adapted &amp; shared to support projection of COVID-19 beds</a:t>
          </a:r>
        </a:p>
      </dsp:txBody>
      <dsp:txXfrm>
        <a:off x="1199246" y="0"/>
        <a:ext cx="783095" cy="648208"/>
      </dsp:txXfrm>
    </dsp:sp>
    <dsp:sp modelId="{97CEF092-6D2F-4341-B539-1A98F079DDC7}">
      <dsp:nvSpPr>
        <dsp:cNvPr id="0" name=""/>
        <dsp:cNvSpPr/>
      </dsp:nvSpPr>
      <dsp:spPr>
        <a:xfrm>
          <a:off x="1509768"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157B67-54C6-434F-A61E-0B488B7A5153}">
      <dsp:nvSpPr>
        <dsp:cNvPr id="0" name=""/>
        <dsp:cNvSpPr/>
      </dsp:nvSpPr>
      <dsp:spPr>
        <a:xfrm>
          <a:off x="2003690" y="972312"/>
          <a:ext cx="670027"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r>
            <a:rPr lang="en-GB" sz="800" kern="1200" dirty="0"/>
            <a:t>We publish a blog on open analytics during COVID-19</a:t>
          </a:r>
        </a:p>
      </dsp:txBody>
      <dsp:txXfrm>
        <a:off x="2003690" y="972312"/>
        <a:ext cx="670027" cy="648208"/>
      </dsp:txXfrm>
    </dsp:sp>
    <dsp:sp modelId="{2DA94386-77F4-48CB-9CD9-CB062BCFC2BB}">
      <dsp:nvSpPr>
        <dsp:cNvPr id="0" name=""/>
        <dsp:cNvSpPr/>
      </dsp:nvSpPr>
      <dsp:spPr>
        <a:xfrm>
          <a:off x="2257678"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8D6329-0889-4118-8AA0-5CE952004614}">
      <dsp:nvSpPr>
        <dsp:cNvPr id="0" name=""/>
        <dsp:cNvSpPr/>
      </dsp:nvSpPr>
      <dsp:spPr>
        <a:xfrm>
          <a:off x="2695067" y="0"/>
          <a:ext cx="727968"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GB" sz="800" kern="1200" dirty="0"/>
            <a:t>We convene people across the system to understand how data analytics can be used in social care</a:t>
          </a:r>
        </a:p>
      </dsp:txBody>
      <dsp:txXfrm>
        <a:off x="2695067" y="0"/>
        <a:ext cx="727968" cy="648208"/>
      </dsp:txXfrm>
    </dsp:sp>
    <dsp:sp modelId="{F51C3205-BDC4-4229-86AE-7B5A49C1F20C}">
      <dsp:nvSpPr>
        <dsp:cNvPr id="0" name=""/>
        <dsp:cNvSpPr/>
      </dsp:nvSpPr>
      <dsp:spPr>
        <a:xfrm>
          <a:off x="2978025"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99E760-5C59-4927-8296-5B156E70A57E}">
      <dsp:nvSpPr>
        <dsp:cNvPr id="0" name=""/>
        <dsp:cNvSpPr/>
      </dsp:nvSpPr>
      <dsp:spPr>
        <a:xfrm>
          <a:off x="3444384" y="972312"/>
          <a:ext cx="593832"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r>
            <a:rPr lang="en-GB" sz="800" kern="1200" dirty="0"/>
            <a:t>AAA IV awards selected</a:t>
          </a:r>
        </a:p>
      </dsp:txBody>
      <dsp:txXfrm>
        <a:off x="3444384" y="972312"/>
        <a:ext cx="593832" cy="648208"/>
      </dsp:txXfrm>
    </dsp:sp>
    <dsp:sp modelId="{0D5CF698-B1AD-458A-8455-7F2C60FA1B32}">
      <dsp:nvSpPr>
        <dsp:cNvPr id="0" name=""/>
        <dsp:cNvSpPr/>
      </dsp:nvSpPr>
      <dsp:spPr>
        <a:xfrm>
          <a:off x="3660274"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72ECD9-7A9E-4432-93D2-8E85E14099D4}">
      <dsp:nvSpPr>
        <dsp:cNvPr id="0" name=""/>
        <dsp:cNvSpPr/>
      </dsp:nvSpPr>
      <dsp:spPr>
        <a:xfrm>
          <a:off x="4054455" y="0"/>
          <a:ext cx="667525"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GB" sz="800" kern="1200" dirty="0"/>
            <a:t>Publication of </a:t>
          </a:r>
          <a:r>
            <a:rPr lang="en-GB" sz="800" b="1" i="1" kern="1200" dirty="0"/>
            <a:t>Bringing NHS data analysis into the 21</a:t>
          </a:r>
          <a:r>
            <a:rPr lang="en-GB" sz="800" b="1" i="1" kern="1200" baseline="30000" dirty="0"/>
            <a:t>st</a:t>
          </a:r>
          <a:r>
            <a:rPr lang="en-GB" sz="800" b="1" i="1" kern="1200" dirty="0"/>
            <a:t> century</a:t>
          </a:r>
          <a:endParaRPr lang="en-GB" sz="800" b="1" kern="1200" dirty="0"/>
        </a:p>
      </dsp:txBody>
      <dsp:txXfrm>
        <a:off x="4054455" y="0"/>
        <a:ext cx="667525" cy="648208"/>
      </dsp:txXfrm>
    </dsp:sp>
    <dsp:sp modelId="{0111C19B-BB8C-47EA-A506-10F9E4B499E3}">
      <dsp:nvSpPr>
        <dsp:cNvPr id="0" name=""/>
        <dsp:cNvSpPr/>
      </dsp:nvSpPr>
      <dsp:spPr>
        <a:xfrm>
          <a:off x="4312302"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E1828C-A931-4999-B925-B41863A626CF}">
      <dsp:nvSpPr>
        <dsp:cNvPr id="0" name=""/>
        <dsp:cNvSpPr/>
      </dsp:nvSpPr>
      <dsp:spPr>
        <a:xfrm>
          <a:off x="4748439" y="972312"/>
          <a:ext cx="803244"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r>
            <a:rPr lang="en-GB" sz="800" b="1" kern="1200" dirty="0"/>
            <a:t>Strengthening Social Care Analytics </a:t>
          </a:r>
          <a:r>
            <a:rPr lang="en-GB" sz="800" kern="1200" dirty="0"/>
            <a:t>funding programme opens for applications</a:t>
          </a:r>
        </a:p>
      </dsp:txBody>
      <dsp:txXfrm>
        <a:off x="4748439" y="972312"/>
        <a:ext cx="803244" cy="648208"/>
      </dsp:txXfrm>
    </dsp:sp>
    <dsp:sp modelId="{D4BED768-BECF-49CB-8EE3-F5B3FEB2742A}">
      <dsp:nvSpPr>
        <dsp:cNvPr id="0" name=""/>
        <dsp:cNvSpPr/>
      </dsp:nvSpPr>
      <dsp:spPr>
        <a:xfrm>
          <a:off x="5069036"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B77DCA-AB67-4DA3-B7E9-68C4E8E821D3}">
      <dsp:nvSpPr>
        <dsp:cNvPr id="0" name=""/>
        <dsp:cNvSpPr/>
      </dsp:nvSpPr>
      <dsp:spPr>
        <a:xfrm>
          <a:off x="5573033" y="0"/>
          <a:ext cx="732925"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GB" sz="800" kern="1200" dirty="0"/>
            <a:t>Alongside AphA, we call for a review of the COVID-19 data issues</a:t>
          </a:r>
        </a:p>
      </dsp:txBody>
      <dsp:txXfrm>
        <a:off x="5573033" y="0"/>
        <a:ext cx="732925" cy="648208"/>
      </dsp:txXfrm>
    </dsp:sp>
    <dsp:sp modelId="{B9B57CA4-76AC-443F-A61D-34A83D400067}">
      <dsp:nvSpPr>
        <dsp:cNvPr id="0" name=""/>
        <dsp:cNvSpPr/>
      </dsp:nvSpPr>
      <dsp:spPr>
        <a:xfrm>
          <a:off x="5858469"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6466C-0BB1-4323-A93D-C2FF5606D020}">
      <dsp:nvSpPr>
        <dsp:cNvPr id="0" name=""/>
        <dsp:cNvSpPr/>
      </dsp:nvSpPr>
      <dsp:spPr>
        <a:xfrm>
          <a:off x="6327307" y="972312"/>
          <a:ext cx="763219"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r>
            <a:rPr lang="en-GB" sz="800" kern="1200" dirty="0"/>
            <a:t>We announce the joint winners of the </a:t>
          </a:r>
          <a:r>
            <a:rPr lang="en-GB" sz="800" b="1" kern="1200" dirty="0"/>
            <a:t>RSS Florence Nightingale Award</a:t>
          </a:r>
          <a:endParaRPr lang="en-GB" sz="800" kern="1200" dirty="0"/>
        </a:p>
      </dsp:txBody>
      <dsp:txXfrm>
        <a:off x="6327307" y="972312"/>
        <a:ext cx="763219" cy="648208"/>
      </dsp:txXfrm>
    </dsp:sp>
    <dsp:sp modelId="{6D098F32-750E-4363-A3FF-264856BF5926}">
      <dsp:nvSpPr>
        <dsp:cNvPr id="0" name=""/>
        <dsp:cNvSpPr/>
      </dsp:nvSpPr>
      <dsp:spPr>
        <a:xfrm>
          <a:off x="6627891"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14E00A-8711-4B43-9EEA-FC3F3C3FB72D}">
      <dsp:nvSpPr>
        <dsp:cNvPr id="0" name=""/>
        <dsp:cNvSpPr/>
      </dsp:nvSpPr>
      <dsp:spPr>
        <a:xfrm>
          <a:off x="7111875" y="0"/>
          <a:ext cx="426978"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endParaRPr lang="en-GB" sz="800" kern="1200" dirty="0"/>
        </a:p>
      </dsp:txBody>
      <dsp:txXfrm>
        <a:off x="7111875" y="0"/>
        <a:ext cx="426978" cy="648208"/>
      </dsp:txXfrm>
    </dsp:sp>
    <dsp:sp modelId="{AD5DF42D-13D5-444E-BFEC-F9DEF76383EF}">
      <dsp:nvSpPr>
        <dsp:cNvPr id="0" name=""/>
        <dsp:cNvSpPr/>
      </dsp:nvSpPr>
      <dsp:spPr>
        <a:xfrm>
          <a:off x="7317505" y="725283"/>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DE4FE8-B878-4DAD-8E79-B13DE67A4342}">
      <dsp:nvSpPr>
        <dsp:cNvPr id="0" name=""/>
        <dsp:cNvSpPr/>
      </dsp:nvSpPr>
      <dsp:spPr>
        <a:xfrm>
          <a:off x="7560203" y="972312"/>
          <a:ext cx="542744"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endParaRPr lang="en-GB" sz="800" kern="1200" dirty="0"/>
        </a:p>
      </dsp:txBody>
      <dsp:txXfrm>
        <a:off x="7560203" y="972312"/>
        <a:ext cx="542744" cy="648208"/>
      </dsp:txXfrm>
    </dsp:sp>
    <dsp:sp modelId="{EBD4500A-07A6-422F-AF94-62BEB0332F31}">
      <dsp:nvSpPr>
        <dsp:cNvPr id="0" name=""/>
        <dsp:cNvSpPr/>
      </dsp:nvSpPr>
      <dsp:spPr>
        <a:xfrm>
          <a:off x="7953748" y="725283"/>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D8755-F6E2-4931-BB9C-A450617228A1}">
      <dsp:nvSpPr>
        <dsp:cNvPr id="0" name=""/>
        <dsp:cNvSpPr/>
      </dsp:nvSpPr>
      <dsp:spPr>
        <a:xfrm>
          <a:off x="0" y="485229"/>
          <a:ext cx="9006840" cy="648208"/>
        </a:xfrm>
        <a:prstGeom prst="notched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59063-3DD6-4F84-86C9-51B3A9ACA661}">
      <dsp:nvSpPr>
        <dsp:cNvPr id="0" name=""/>
        <dsp:cNvSpPr/>
      </dsp:nvSpPr>
      <dsp:spPr>
        <a:xfrm>
          <a:off x="3207" y="0"/>
          <a:ext cx="603666"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GB" sz="800" kern="1200" dirty="0"/>
            <a:t> Our Barking, Redbridge and Havering project is featured on Radio4</a:t>
          </a:r>
        </a:p>
      </dsp:txBody>
      <dsp:txXfrm>
        <a:off x="3207" y="0"/>
        <a:ext cx="603666" cy="648208"/>
      </dsp:txXfrm>
    </dsp:sp>
    <dsp:sp modelId="{373B713A-DCE6-48A8-AC16-4848713CBEAA}">
      <dsp:nvSpPr>
        <dsp:cNvPr id="0" name=""/>
        <dsp:cNvSpPr/>
      </dsp:nvSpPr>
      <dsp:spPr>
        <a:xfrm>
          <a:off x="224015"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2EBE08-A465-4E8A-92E8-650C6DA8B15C}">
      <dsp:nvSpPr>
        <dsp:cNvPr id="0" name=""/>
        <dsp:cNvSpPr/>
      </dsp:nvSpPr>
      <dsp:spPr>
        <a:xfrm>
          <a:off x="628223" y="972312"/>
          <a:ext cx="549674"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endParaRPr lang="en-GB" sz="800" kern="1200" dirty="0"/>
        </a:p>
      </dsp:txBody>
      <dsp:txXfrm>
        <a:off x="628223" y="972312"/>
        <a:ext cx="549674" cy="648208"/>
      </dsp:txXfrm>
    </dsp:sp>
    <dsp:sp modelId="{D588F205-6849-49A8-90C5-4C13A05F6148}">
      <dsp:nvSpPr>
        <dsp:cNvPr id="0" name=""/>
        <dsp:cNvSpPr/>
      </dsp:nvSpPr>
      <dsp:spPr>
        <a:xfrm>
          <a:off x="822034"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13C05D-C3D4-47A4-A4C1-63AB2A381C21}">
      <dsp:nvSpPr>
        <dsp:cNvPr id="0" name=""/>
        <dsp:cNvSpPr/>
      </dsp:nvSpPr>
      <dsp:spPr>
        <a:xfrm>
          <a:off x="1199246" y="0"/>
          <a:ext cx="783095"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GB" sz="800" b="1" kern="1200" dirty="0"/>
            <a:t>PathSimR</a:t>
          </a:r>
          <a:r>
            <a:rPr lang="en-GB" sz="800" kern="1200" dirty="0"/>
            <a:t>, an AAA-funded tool by the BNSSG team is adapted &amp; shared to support projection of COVID-19 beds</a:t>
          </a:r>
        </a:p>
      </dsp:txBody>
      <dsp:txXfrm>
        <a:off x="1199246" y="0"/>
        <a:ext cx="783095" cy="648208"/>
      </dsp:txXfrm>
    </dsp:sp>
    <dsp:sp modelId="{97CEF092-6D2F-4341-B539-1A98F079DDC7}">
      <dsp:nvSpPr>
        <dsp:cNvPr id="0" name=""/>
        <dsp:cNvSpPr/>
      </dsp:nvSpPr>
      <dsp:spPr>
        <a:xfrm>
          <a:off x="1509768"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157B67-54C6-434F-A61E-0B488B7A5153}">
      <dsp:nvSpPr>
        <dsp:cNvPr id="0" name=""/>
        <dsp:cNvSpPr/>
      </dsp:nvSpPr>
      <dsp:spPr>
        <a:xfrm>
          <a:off x="2003690" y="972312"/>
          <a:ext cx="670027"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r>
            <a:rPr lang="en-GB" sz="800" kern="1200" dirty="0"/>
            <a:t>We publish a blog on open analytics during COVID-19</a:t>
          </a:r>
        </a:p>
      </dsp:txBody>
      <dsp:txXfrm>
        <a:off x="2003690" y="972312"/>
        <a:ext cx="670027" cy="648208"/>
      </dsp:txXfrm>
    </dsp:sp>
    <dsp:sp modelId="{2DA94386-77F4-48CB-9CD9-CB062BCFC2BB}">
      <dsp:nvSpPr>
        <dsp:cNvPr id="0" name=""/>
        <dsp:cNvSpPr/>
      </dsp:nvSpPr>
      <dsp:spPr>
        <a:xfrm>
          <a:off x="2257678"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8D6329-0889-4118-8AA0-5CE952004614}">
      <dsp:nvSpPr>
        <dsp:cNvPr id="0" name=""/>
        <dsp:cNvSpPr/>
      </dsp:nvSpPr>
      <dsp:spPr>
        <a:xfrm>
          <a:off x="2695067" y="0"/>
          <a:ext cx="727968"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GB" sz="800" kern="1200" dirty="0"/>
            <a:t>We convene people across the system to understand how data analytics can be used in social care</a:t>
          </a:r>
        </a:p>
      </dsp:txBody>
      <dsp:txXfrm>
        <a:off x="2695067" y="0"/>
        <a:ext cx="727968" cy="648208"/>
      </dsp:txXfrm>
    </dsp:sp>
    <dsp:sp modelId="{F51C3205-BDC4-4229-86AE-7B5A49C1F20C}">
      <dsp:nvSpPr>
        <dsp:cNvPr id="0" name=""/>
        <dsp:cNvSpPr/>
      </dsp:nvSpPr>
      <dsp:spPr>
        <a:xfrm>
          <a:off x="2978025"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99E760-5C59-4927-8296-5B156E70A57E}">
      <dsp:nvSpPr>
        <dsp:cNvPr id="0" name=""/>
        <dsp:cNvSpPr/>
      </dsp:nvSpPr>
      <dsp:spPr>
        <a:xfrm>
          <a:off x="3444384" y="972312"/>
          <a:ext cx="593832"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r>
            <a:rPr lang="en-GB" sz="800" kern="1200" dirty="0"/>
            <a:t>AAA IV awards selected</a:t>
          </a:r>
        </a:p>
      </dsp:txBody>
      <dsp:txXfrm>
        <a:off x="3444384" y="972312"/>
        <a:ext cx="593832" cy="648208"/>
      </dsp:txXfrm>
    </dsp:sp>
    <dsp:sp modelId="{0D5CF698-B1AD-458A-8455-7F2C60FA1B32}">
      <dsp:nvSpPr>
        <dsp:cNvPr id="0" name=""/>
        <dsp:cNvSpPr/>
      </dsp:nvSpPr>
      <dsp:spPr>
        <a:xfrm>
          <a:off x="3660274"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72ECD9-7A9E-4432-93D2-8E85E14099D4}">
      <dsp:nvSpPr>
        <dsp:cNvPr id="0" name=""/>
        <dsp:cNvSpPr/>
      </dsp:nvSpPr>
      <dsp:spPr>
        <a:xfrm>
          <a:off x="4054455" y="0"/>
          <a:ext cx="667525"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GB" sz="800" kern="1200" dirty="0"/>
            <a:t>Publication of </a:t>
          </a:r>
          <a:r>
            <a:rPr lang="en-GB" sz="800" b="1" i="1" kern="1200" dirty="0"/>
            <a:t>Bringing NHS data analysis into the 21</a:t>
          </a:r>
          <a:r>
            <a:rPr lang="en-GB" sz="800" b="1" i="1" kern="1200" baseline="30000" dirty="0"/>
            <a:t>st</a:t>
          </a:r>
          <a:r>
            <a:rPr lang="en-GB" sz="800" b="1" i="1" kern="1200" dirty="0"/>
            <a:t> century</a:t>
          </a:r>
          <a:endParaRPr lang="en-GB" sz="800" b="1" kern="1200" dirty="0"/>
        </a:p>
      </dsp:txBody>
      <dsp:txXfrm>
        <a:off x="4054455" y="0"/>
        <a:ext cx="667525" cy="648208"/>
      </dsp:txXfrm>
    </dsp:sp>
    <dsp:sp modelId="{0111C19B-BB8C-47EA-A506-10F9E4B499E3}">
      <dsp:nvSpPr>
        <dsp:cNvPr id="0" name=""/>
        <dsp:cNvSpPr/>
      </dsp:nvSpPr>
      <dsp:spPr>
        <a:xfrm>
          <a:off x="4312302"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E1828C-A931-4999-B925-B41863A626CF}">
      <dsp:nvSpPr>
        <dsp:cNvPr id="0" name=""/>
        <dsp:cNvSpPr/>
      </dsp:nvSpPr>
      <dsp:spPr>
        <a:xfrm>
          <a:off x="4748439" y="972312"/>
          <a:ext cx="803244"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r>
            <a:rPr lang="en-GB" sz="800" b="1" kern="1200" dirty="0"/>
            <a:t>Strengthening Social Care Analytics </a:t>
          </a:r>
          <a:r>
            <a:rPr lang="en-GB" sz="800" kern="1200" dirty="0"/>
            <a:t>funding programme opens for applications</a:t>
          </a:r>
        </a:p>
      </dsp:txBody>
      <dsp:txXfrm>
        <a:off x="4748439" y="972312"/>
        <a:ext cx="803244" cy="648208"/>
      </dsp:txXfrm>
    </dsp:sp>
    <dsp:sp modelId="{D4BED768-BECF-49CB-8EE3-F5B3FEB2742A}">
      <dsp:nvSpPr>
        <dsp:cNvPr id="0" name=""/>
        <dsp:cNvSpPr/>
      </dsp:nvSpPr>
      <dsp:spPr>
        <a:xfrm>
          <a:off x="5069036"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B77DCA-AB67-4DA3-B7E9-68C4E8E821D3}">
      <dsp:nvSpPr>
        <dsp:cNvPr id="0" name=""/>
        <dsp:cNvSpPr/>
      </dsp:nvSpPr>
      <dsp:spPr>
        <a:xfrm>
          <a:off x="5573033" y="0"/>
          <a:ext cx="732925"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GB" sz="800" kern="1200" dirty="0"/>
            <a:t>Alongside AphA, we call for a review of the COVID-19 data issues</a:t>
          </a:r>
        </a:p>
      </dsp:txBody>
      <dsp:txXfrm>
        <a:off x="5573033" y="0"/>
        <a:ext cx="732925" cy="648208"/>
      </dsp:txXfrm>
    </dsp:sp>
    <dsp:sp modelId="{B9B57CA4-76AC-443F-A61D-34A83D400067}">
      <dsp:nvSpPr>
        <dsp:cNvPr id="0" name=""/>
        <dsp:cNvSpPr/>
      </dsp:nvSpPr>
      <dsp:spPr>
        <a:xfrm>
          <a:off x="5858469"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6466C-0BB1-4323-A93D-C2FF5606D020}">
      <dsp:nvSpPr>
        <dsp:cNvPr id="0" name=""/>
        <dsp:cNvSpPr/>
      </dsp:nvSpPr>
      <dsp:spPr>
        <a:xfrm>
          <a:off x="6327307" y="972312"/>
          <a:ext cx="763219"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r>
            <a:rPr lang="en-GB" sz="800" kern="1200" dirty="0"/>
            <a:t>We announce the joint winners of the </a:t>
          </a:r>
          <a:r>
            <a:rPr lang="en-GB" sz="800" b="1" kern="1200" dirty="0"/>
            <a:t>RSS Florence Nightingale Award</a:t>
          </a:r>
          <a:endParaRPr lang="en-GB" sz="800" kern="1200" dirty="0"/>
        </a:p>
      </dsp:txBody>
      <dsp:txXfrm>
        <a:off x="6327307" y="972312"/>
        <a:ext cx="763219" cy="648208"/>
      </dsp:txXfrm>
    </dsp:sp>
    <dsp:sp modelId="{6D098F32-750E-4363-A3FF-264856BF5926}">
      <dsp:nvSpPr>
        <dsp:cNvPr id="0" name=""/>
        <dsp:cNvSpPr/>
      </dsp:nvSpPr>
      <dsp:spPr>
        <a:xfrm>
          <a:off x="6627891" y="729234"/>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14E00A-8711-4B43-9EEA-FC3F3C3FB72D}">
      <dsp:nvSpPr>
        <dsp:cNvPr id="0" name=""/>
        <dsp:cNvSpPr/>
      </dsp:nvSpPr>
      <dsp:spPr>
        <a:xfrm>
          <a:off x="7111875" y="0"/>
          <a:ext cx="426978"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endParaRPr lang="en-GB" sz="800" kern="1200" dirty="0"/>
        </a:p>
      </dsp:txBody>
      <dsp:txXfrm>
        <a:off x="7111875" y="0"/>
        <a:ext cx="426978" cy="648208"/>
      </dsp:txXfrm>
    </dsp:sp>
    <dsp:sp modelId="{AD5DF42D-13D5-444E-BFEC-F9DEF76383EF}">
      <dsp:nvSpPr>
        <dsp:cNvPr id="0" name=""/>
        <dsp:cNvSpPr/>
      </dsp:nvSpPr>
      <dsp:spPr>
        <a:xfrm>
          <a:off x="7317505" y="725283"/>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DE4FE8-B878-4DAD-8E79-B13DE67A4342}">
      <dsp:nvSpPr>
        <dsp:cNvPr id="0" name=""/>
        <dsp:cNvSpPr/>
      </dsp:nvSpPr>
      <dsp:spPr>
        <a:xfrm>
          <a:off x="7560203" y="972312"/>
          <a:ext cx="542744" cy="64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endParaRPr lang="en-GB" sz="800" kern="1200" dirty="0"/>
        </a:p>
      </dsp:txBody>
      <dsp:txXfrm>
        <a:off x="7560203" y="972312"/>
        <a:ext cx="542744" cy="648208"/>
      </dsp:txXfrm>
    </dsp:sp>
    <dsp:sp modelId="{EBD4500A-07A6-422F-AF94-62BEB0332F31}">
      <dsp:nvSpPr>
        <dsp:cNvPr id="0" name=""/>
        <dsp:cNvSpPr/>
      </dsp:nvSpPr>
      <dsp:spPr>
        <a:xfrm>
          <a:off x="7953748" y="725283"/>
          <a:ext cx="162052" cy="16205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DCF09A-7643-8E49-A419-6A6F781113D1}" type="datetimeFigureOut">
              <a:t>11/9/2020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EAA621-1AE1-2541-A18B-F139E38977EB}" type="slidenum">
              <a:t>‹#›</a:t>
            </a:fld>
            <a:endParaRPr lang="en-US"/>
          </a:p>
        </p:txBody>
      </p:sp>
    </p:spTree>
    <p:extLst>
      <p:ext uri="{BB962C8B-B14F-4D97-AF65-F5344CB8AC3E}">
        <p14:creationId xmlns:p14="http://schemas.microsoft.com/office/powerpoint/2010/main" val="18516882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CDD6CA-19FA-6A46-BBB5-71E9697CFD07}" type="datetimeFigureOut">
              <a:t>11/9/2020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333EF1-9BE1-3F46-AC92-B087BE00A53D}" type="slidenum">
              <a:t>‹#›</a:t>
            </a:fld>
            <a:endParaRPr lang="en-US"/>
          </a:p>
        </p:txBody>
      </p:sp>
    </p:spTree>
    <p:extLst>
      <p:ext uri="{BB962C8B-B14F-4D97-AF65-F5344CB8AC3E}">
        <p14:creationId xmlns:p14="http://schemas.microsoft.com/office/powerpoint/2010/main" val="12789768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891" lvl="1" indent="0">
              <a:buSzPct val="90000"/>
              <a:buFont typeface="+mj-lt"/>
              <a:buNone/>
            </a:pPr>
            <a:r>
              <a:rPr lang="en-GB" sz="1050" dirty="0"/>
              <a:t>Data quality</a:t>
            </a:r>
          </a:p>
          <a:p>
            <a:pPr marL="642922" lvl="1" indent="-300031">
              <a:buSzPct val="90000"/>
              <a:buFont typeface="+mj-lt"/>
              <a:buAutoNum type="romanLcPeriod"/>
            </a:pPr>
            <a:r>
              <a:rPr lang="en-GB" sz="1050" dirty="0"/>
              <a:t>Good coding practices</a:t>
            </a:r>
          </a:p>
          <a:p>
            <a:pPr marL="642922" lvl="1" indent="-300031">
              <a:buSzPct val="90000"/>
              <a:buFont typeface="+mj-lt"/>
              <a:buAutoNum type="romanLcPeriod"/>
            </a:pPr>
            <a:r>
              <a:rPr lang="en-GB" sz="1050" dirty="0"/>
              <a:t>Understanding of data limitations and appropriate use</a:t>
            </a:r>
          </a:p>
          <a:p>
            <a:endParaRPr lang="en-GB" dirty="0"/>
          </a:p>
          <a:p>
            <a:pPr lvl="1"/>
            <a:r>
              <a:rPr lang="en-GB" dirty="0"/>
              <a:t>Information governance</a:t>
            </a:r>
          </a:p>
          <a:p>
            <a:pPr marL="742950" marR="0" lvl="1" indent="-285750" algn="l" defTabSz="457200" rtl="0" eaLnBrk="1" fontAlgn="auto" latinLnBrk="0" hangingPunct="1">
              <a:lnSpc>
                <a:spcPct val="100000"/>
              </a:lnSpc>
              <a:spcBef>
                <a:spcPts val="0"/>
              </a:spcBef>
              <a:spcAft>
                <a:spcPts val="0"/>
              </a:spcAft>
              <a:buClrTx/>
              <a:buSzTx/>
              <a:buFont typeface="+mj-lt"/>
              <a:buAutoNum type="romanLcPeriod"/>
              <a:tabLst/>
              <a:defRPr/>
            </a:pPr>
            <a:r>
              <a:rPr lang="en-GB" sz="1200" dirty="0"/>
              <a:t>The skills and abilities to safely and responsibly use data to improve services and outcomes</a:t>
            </a:r>
          </a:p>
          <a:p>
            <a:endParaRPr lang="en-GB" dirty="0"/>
          </a:p>
        </p:txBody>
      </p:sp>
      <p:sp>
        <p:nvSpPr>
          <p:cNvPr id="4" name="Slide Number Placeholder 3"/>
          <p:cNvSpPr>
            <a:spLocks noGrp="1"/>
          </p:cNvSpPr>
          <p:nvPr>
            <p:ph type="sldNum" sz="quarter" idx="5"/>
          </p:nvPr>
        </p:nvSpPr>
        <p:spPr/>
        <p:txBody>
          <a:bodyPr/>
          <a:lstStyle/>
          <a:p>
            <a:fld id="{26333EF1-9BE1-3F46-AC92-B087BE00A53D}" type="slidenum">
              <a:rPr lang="en-GB" smtClean="0"/>
              <a:t>3</a:t>
            </a:fld>
            <a:endParaRPr lang="en-GB"/>
          </a:p>
        </p:txBody>
      </p:sp>
    </p:spTree>
    <p:extLst>
      <p:ext uri="{BB962C8B-B14F-4D97-AF65-F5344CB8AC3E}">
        <p14:creationId xmlns:p14="http://schemas.microsoft.com/office/powerpoint/2010/main" val="862289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0B5A23-9D51-4990-A648-665CFD030371}" type="slidenum">
              <a:rPr lang="en-GB" smtClean="0"/>
              <a:t>12</a:t>
            </a:fld>
            <a:endParaRPr lang="en-GB"/>
          </a:p>
        </p:txBody>
      </p:sp>
    </p:spTree>
    <p:extLst>
      <p:ext uri="{BB962C8B-B14F-4D97-AF65-F5344CB8AC3E}">
        <p14:creationId xmlns:p14="http://schemas.microsoft.com/office/powerpoint/2010/main" val="2028874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891" lvl="1" indent="0">
              <a:buSzPct val="90000"/>
              <a:buFont typeface="+mj-lt"/>
              <a:buNone/>
            </a:pPr>
            <a:r>
              <a:rPr lang="en-GB" sz="1050" dirty="0"/>
              <a:t>Data quality</a:t>
            </a:r>
          </a:p>
          <a:p>
            <a:pPr marL="642922" lvl="1" indent="-300031">
              <a:buSzPct val="90000"/>
              <a:buFont typeface="+mj-lt"/>
              <a:buAutoNum type="romanLcPeriod"/>
            </a:pPr>
            <a:r>
              <a:rPr lang="en-GB" sz="1050" dirty="0"/>
              <a:t>Good coding practices</a:t>
            </a:r>
          </a:p>
          <a:p>
            <a:pPr marL="642922" lvl="1" indent="-300031">
              <a:buSzPct val="90000"/>
              <a:buFont typeface="+mj-lt"/>
              <a:buAutoNum type="romanLcPeriod"/>
            </a:pPr>
            <a:r>
              <a:rPr lang="en-GB" sz="1050" dirty="0"/>
              <a:t>Understanding of data limitations and appropriate use</a:t>
            </a:r>
          </a:p>
          <a:p>
            <a:endParaRPr lang="en-GB" dirty="0"/>
          </a:p>
          <a:p>
            <a:pPr lvl="1"/>
            <a:r>
              <a:rPr lang="en-GB" dirty="0"/>
              <a:t>Information governance</a:t>
            </a:r>
          </a:p>
          <a:p>
            <a:pPr marL="742950" marR="0" lvl="1" indent="-285750" algn="l" defTabSz="457200" rtl="0" eaLnBrk="1" fontAlgn="auto" latinLnBrk="0" hangingPunct="1">
              <a:lnSpc>
                <a:spcPct val="100000"/>
              </a:lnSpc>
              <a:spcBef>
                <a:spcPts val="0"/>
              </a:spcBef>
              <a:spcAft>
                <a:spcPts val="0"/>
              </a:spcAft>
              <a:buClrTx/>
              <a:buSzTx/>
              <a:buFont typeface="+mj-lt"/>
              <a:buAutoNum type="romanLcPeriod"/>
              <a:tabLst/>
              <a:defRPr/>
            </a:pPr>
            <a:r>
              <a:rPr lang="en-GB" sz="1200" dirty="0"/>
              <a:t>The skills and abilities to safely and responsibly use data to improve services and outcomes</a:t>
            </a:r>
          </a:p>
          <a:p>
            <a:endParaRPr lang="en-GB" dirty="0"/>
          </a:p>
        </p:txBody>
      </p:sp>
      <p:sp>
        <p:nvSpPr>
          <p:cNvPr id="4" name="Slide Number Placeholder 3"/>
          <p:cNvSpPr>
            <a:spLocks noGrp="1"/>
          </p:cNvSpPr>
          <p:nvPr>
            <p:ph type="sldNum" sz="quarter" idx="5"/>
          </p:nvPr>
        </p:nvSpPr>
        <p:spPr/>
        <p:txBody>
          <a:bodyPr/>
          <a:lstStyle/>
          <a:p>
            <a:fld id="{26333EF1-9BE1-3F46-AC92-B087BE00A53D}" type="slidenum">
              <a:rPr lang="en-GB" smtClean="0"/>
              <a:t>13</a:t>
            </a:fld>
            <a:endParaRPr lang="en-GB"/>
          </a:p>
        </p:txBody>
      </p:sp>
    </p:spTree>
    <p:extLst>
      <p:ext uri="{BB962C8B-B14F-4D97-AF65-F5344CB8AC3E}">
        <p14:creationId xmlns:p14="http://schemas.microsoft.com/office/powerpoint/2010/main" val="1482212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891" lvl="1" indent="0">
              <a:buSzPct val="90000"/>
              <a:buFont typeface="+mj-lt"/>
              <a:buNone/>
            </a:pPr>
            <a:r>
              <a:rPr lang="en-GB" sz="1050" dirty="0"/>
              <a:t>Data quality</a:t>
            </a:r>
          </a:p>
          <a:p>
            <a:pPr marL="642922" lvl="1" indent="-300031">
              <a:buSzPct val="90000"/>
              <a:buFont typeface="+mj-lt"/>
              <a:buAutoNum type="romanLcPeriod"/>
            </a:pPr>
            <a:r>
              <a:rPr lang="en-GB" sz="1050" dirty="0"/>
              <a:t>Good coding practices</a:t>
            </a:r>
          </a:p>
          <a:p>
            <a:pPr marL="642922" lvl="1" indent="-300031">
              <a:buSzPct val="90000"/>
              <a:buFont typeface="+mj-lt"/>
              <a:buAutoNum type="romanLcPeriod"/>
            </a:pPr>
            <a:r>
              <a:rPr lang="en-GB" sz="1050" dirty="0"/>
              <a:t>Understanding of data limitations and appropriate use</a:t>
            </a:r>
          </a:p>
          <a:p>
            <a:endParaRPr lang="en-GB" dirty="0"/>
          </a:p>
          <a:p>
            <a:pPr lvl="1"/>
            <a:r>
              <a:rPr lang="en-GB" dirty="0"/>
              <a:t>Information governance</a:t>
            </a:r>
          </a:p>
          <a:p>
            <a:pPr marL="742950" marR="0" lvl="1" indent="-285750" algn="l" defTabSz="457200" rtl="0" eaLnBrk="1" fontAlgn="auto" latinLnBrk="0" hangingPunct="1">
              <a:lnSpc>
                <a:spcPct val="100000"/>
              </a:lnSpc>
              <a:spcBef>
                <a:spcPts val="0"/>
              </a:spcBef>
              <a:spcAft>
                <a:spcPts val="0"/>
              </a:spcAft>
              <a:buClrTx/>
              <a:buSzTx/>
              <a:buFont typeface="+mj-lt"/>
              <a:buAutoNum type="romanLcPeriod"/>
              <a:tabLst/>
              <a:defRPr/>
            </a:pPr>
            <a:r>
              <a:rPr lang="en-GB" sz="1200" dirty="0"/>
              <a:t>The skills and abilities to safely and responsibly use data to improve services and outcomes</a:t>
            </a:r>
          </a:p>
          <a:p>
            <a:endParaRPr lang="en-GB" dirty="0"/>
          </a:p>
        </p:txBody>
      </p:sp>
      <p:sp>
        <p:nvSpPr>
          <p:cNvPr id="4" name="Slide Number Placeholder 3"/>
          <p:cNvSpPr>
            <a:spLocks noGrp="1"/>
          </p:cNvSpPr>
          <p:nvPr>
            <p:ph type="sldNum" sz="quarter" idx="5"/>
          </p:nvPr>
        </p:nvSpPr>
        <p:spPr/>
        <p:txBody>
          <a:bodyPr/>
          <a:lstStyle/>
          <a:p>
            <a:fld id="{26333EF1-9BE1-3F46-AC92-B087BE00A53D}" type="slidenum">
              <a:rPr lang="en-GB" smtClean="0"/>
              <a:t>14</a:t>
            </a:fld>
            <a:endParaRPr lang="en-GB"/>
          </a:p>
        </p:txBody>
      </p:sp>
    </p:spTree>
    <p:extLst>
      <p:ext uri="{BB962C8B-B14F-4D97-AF65-F5344CB8AC3E}">
        <p14:creationId xmlns:p14="http://schemas.microsoft.com/office/powerpoint/2010/main" val="3162428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891" lvl="1" indent="0">
              <a:buSzPct val="90000"/>
              <a:buFont typeface="+mj-lt"/>
              <a:buNone/>
            </a:pPr>
            <a:r>
              <a:rPr lang="en-GB" sz="1050" dirty="0"/>
              <a:t>Data quality</a:t>
            </a:r>
          </a:p>
          <a:p>
            <a:pPr marL="642922" lvl="1" indent="-300031">
              <a:buSzPct val="90000"/>
              <a:buFont typeface="+mj-lt"/>
              <a:buAutoNum type="romanLcPeriod"/>
            </a:pPr>
            <a:r>
              <a:rPr lang="en-GB" sz="1050" dirty="0"/>
              <a:t>Good coding practices</a:t>
            </a:r>
          </a:p>
          <a:p>
            <a:pPr marL="642922" lvl="1" indent="-300031">
              <a:buSzPct val="90000"/>
              <a:buFont typeface="+mj-lt"/>
              <a:buAutoNum type="romanLcPeriod"/>
            </a:pPr>
            <a:r>
              <a:rPr lang="en-GB" sz="1050" dirty="0"/>
              <a:t>Understanding of data limitations and appropriate use</a:t>
            </a:r>
          </a:p>
          <a:p>
            <a:endParaRPr lang="en-GB" dirty="0"/>
          </a:p>
          <a:p>
            <a:pPr lvl="1"/>
            <a:r>
              <a:rPr lang="en-GB" dirty="0"/>
              <a:t>Information governance</a:t>
            </a:r>
          </a:p>
          <a:p>
            <a:pPr marL="742950" marR="0" lvl="1" indent="-285750" algn="l" defTabSz="457200" rtl="0" eaLnBrk="1" fontAlgn="auto" latinLnBrk="0" hangingPunct="1">
              <a:lnSpc>
                <a:spcPct val="100000"/>
              </a:lnSpc>
              <a:spcBef>
                <a:spcPts val="0"/>
              </a:spcBef>
              <a:spcAft>
                <a:spcPts val="0"/>
              </a:spcAft>
              <a:buClrTx/>
              <a:buSzTx/>
              <a:buFont typeface="+mj-lt"/>
              <a:buAutoNum type="romanLcPeriod"/>
              <a:tabLst/>
              <a:defRPr/>
            </a:pPr>
            <a:r>
              <a:rPr lang="en-GB" sz="1200" dirty="0"/>
              <a:t>The skills and abilities to safely and responsibly use data to improve services and outcomes</a:t>
            </a:r>
          </a:p>
          <a:p>
            <a:endParaRPr lang="en-GB" dirty="0"/>
          </a:p>
        </p:txBody>
      </p:sp>
      <p:sp>
        <p:nvSpPr>
          <p:cNvPr id="4" name="Slide Number Placeholder 3"/>
          <p:cNvSpPr>
            <a:spLocks noGrp="1"/>
          </p:cNvSpPr>
          <p:nvPr>
            <p:ph type="sldNum" sz="quarter" idx="5"/>
          </p:nvPr>
        </p:nvSpPr>
        <p:spPr/>
        <p:txBody>
          <a:bodyPr/>
          <a:lstStyle/>
          <a:p>
            <a:fld id="{26333EF1-9BE1-3F46-AC92-B087BE00A53D}" type="slidenum">
              <a:rPr lang="en-GB" smtClean="0"/>
              <a:t>15</a:t>
            </a:fld>
            <a:endParaRPr lang="en-GB"/>
          </a:p>
        </p:txBody>
      </p:sp>
    </p:spTree>
    <p:extLst>
      <p:ext uri="{BB962C8B-B14F-4D97-AF65-F5344CB8AC3E}">
        <p14:creationId xmlns:p14="http://schemas.microsoft.com/office/powerpoint/2010/main" val="1651163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891" lvl="1" indent="0">
              <a:buSzPct val="90000"/>
              <a:buFont typeface="+mj-lt"/>
              <a:buNone/>
            </a:pPr>
            <a:r>
              <a:rPr lang="en-GB" sz="1050" dirty="0"/>
              <a:t>Data quality</a:t>
            </a:r>
          </a:p>
          <a:p>
            <a:pPr marL="642922" lvl="1" indent="-300031">
              <a:buSzPct val="90000"/>
              <a:buFont typeface="+mj-lt"/>
              <a:buAutoNum type="romanLcPeriod"/>
            </a:pPr>
            <a:r>
              <a:rPr lang="en-GB" sz="1050" dirty="0"/>
              <a:t>Good coding practices</a:t>
            </a:r>
          </a:p>
          <a:p>
            <a:pPr marL="642922" lvl="1" indent="-300031">
              <a:buSzPct val="90000"/>
              <a:buFont typeface="+mj-lt"/>
              <a:buAutoNum type="romanLcPeriod"/>
            </a:pPr>
            <a:r>
              <a:rPr lang="en-GB" sz="1050" dirty="0"/>
              <a:t>Understanding of data limitations and appropriate use</a:t>
            </a:r>
          </a:p>
          <a:p>
            <a:endParaRPr lang="en-GB" dirty="0"/>
          </a:p>
          <a:p>
            <a:pPr lvl="1"/>
            <a:r>
              <a:rPr lang="en-GB" dirty="0"/>
              <a:t>Information governance</a:t>
            </a:r>
          </a:p>
          <a:p>
            <a:pPr marL="742950" marR="0" lvl="1" indent="-285750" algn="l" defTabSz="457200" rtl="0" eaLnBrk="1" fontAlgn="auto" latinLnBrk="0" hangingPunct="1">
              <a:lnSpc>
                <a:spcPct val="100000"/>
              </a:lnSpc>
              <a:spcBef>
                <a:spcPts val="0"/>
              </a:spcBef>
              <a:spcAft>
                <a:spcPts val="0"/>
              </a:spcAft>
              <a:buClrTx/>
              <a:buSzTx/>
              <a:buFont typeface="+mj-lt"/>
              <a:buAutoNum type="romanLcPeriod"/>
              <a:tabLst/>
              <a:defRPr/>
            </a:pPr>
            <a:r>
              <a:rPr lang="en-GB" sz="1200" dirty="0"/>
              <a:t>The skills and abilities to safely and responsibly use data to improve services and outcomes</a:t>
            </a:r>
          </a:p>
          <a:p>
            <a:endParaRPr lang="en-GB" dirty="0"/>
          </a:p>
        </p:txBody>
      </p:sp>
      <p:sp>
        <p:nvSpPr>
          <p:cNvPr id="4" name="Slide Number Placeholder 3"/>
          <p:cNvSpPr>
            <a:spLocks noGrp="1"/>
          </p:cNvSpPr>
          <p:nvPr>
            <p:ph type="sldNum" sz="quarter" idx="5"/>
          </p:nvPr>
        </p:nvSpPr>
        <p:spPr/>
        <p:txBody>
          <a:bodyPr/>
          <a:lstStyle/>
          <a:p>
            <a:fld id="{26333EF1-9BE1-3F46-AC92-B087BE00A53D}" type="slidenum">
              <a:rPr lang="en-GB" smtClean="0"/>
              <a:t>16</a:t>
            </a:fld>
            <a:endParaRPr lang="en-GB"/>
          </a:p>
        </p:txBody>
      </p:sp>
    </p:spTree>
    <p:extLst>
      <p:ext uri="{BB962C8B-B14F-4D97-AF65-F5344CB8AC3E}">
        <p14:creationId xmlns:p14="http://schemas.microsoft.com/office/powerpoint/2010/main" val="43054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891" lvl="1" indent="0">
              <a:buSzPct val="90000"/>
              <a:buFont typeface="+mj-lt"/>
              <a:buNone/>
            </a:pPr>
            <a:r>
              <a:rPr lang="en-GB" sz="1050" dirty="0"/>
              <a:t>Data quality</a:t>
            </a:r>
          </a:p>
          <a:p>
            <a:pPr marL="642922" lvl="1" indent="-300031">
              <a:buSzPct val="90000"/>
              <a:buFont typeface="+mj-lt"/>
              <a:buAutoNum type="romanLcPeriod"/>
            </a:pPr>
            <a:r>
              <a:rPr lang="en-GB" sz="1050" dirty="0"/>
              <a:t>Good coding practices</a:t>
            </a:r>
          </a:p>
          <a:p>
            <a:pPr marL="642922" lvl="1" indent="-300031">
              <a:buSzPct val="90000"/>
              <a:buFont typeface="+mj-lt"/>
              <a:buAutoNum type="romanLcPeriod"/>
            </a:pPr>
            <a:r>
              <a:rPr lang="en-GB" sz="1050" dirty="0"/>
              <a:t>Understanding of data limitations and appropriate use</a:t>
            </a:r>
          </a:p>
          <a:p>
            <a:endParaRPr lang="en-GB" dirty="0"/>
          </a:p>
          <a:p>
            <a:pPr lvl="1"/>
            <a:r>
              <a:rPr lang="en-GB" dirty="0"/>
              <a:t>Information governance</a:t>
            </a:r>
          </a:p>
          <a:p>
            <a:pPr marL="742950" marR="0" lvl="1" indent="-285750" algn="l" defTabSz="457200" rtl="0" eaLnBrk="1" fontAlgn="auto" latinLnBrk="0" hangingPunct="1">
              <a:lnSpc>
                <a:spcPct val="100000"/>
              </a:lnSpc>
              <a:spcBef>
                <a:spcPts val="0"/>
              </a:spcBef>
              <a:spcAft>
                <a:spcPts val="0"/>
              </a:spcAft>
              <a:buClrTx/>
              <a:buSzTx/>
              <a:buFont typeface="+mj-lt"/>
              <a:buAutoNum type="romanLcPeriod"/>
              <a:tabLst/>
              <a:defRPr/>
            </a:pPr>
            <a:r>
              <a:rPr lang="en-GB" sz="1200" dirty="0"/>
              <a:t>The skills and abilities to safely and responsibly use data to improve services and outcomes</a:t>
            </a:r>
          </a:p>
          <a:p>
            <a:endParaRPr lang="en-GB" dirty="0"/>
          </a:p>
        </p:txBody>
      </p:sp>
      <p:sp>
        <p:nvSpPr>
          <p:cNvPr id="4" name="Slide Number Placeholder 3"/>
          <p:cNvSpPr>
            <a:spLocks noGrp="1"/>
          </p:cNvSpPr>
          <p:nvPr>
            <p:ph type="sldNum" sz="quarter" idx="5"/>
          </p:nvPr>
        </p:nvSpPr>
        <p:spPr/>
        <p:txBody>
          <a:bodyPr/>
          <a:lstStyle/>
          <a:p>
            <a:fld id="{26333EF1-9BE1-3F46-AC92-B087BE00A53D}" type="slidenum">
              <a:rPr lang="en-GB" smtClean="0"/>
              <a:t>4</a:t>
            </a:fld>
            <a:endParaRPr lang="en-GB"/>
          </a:p>
        </p:txBody>
      </p:sp>
    </p:spTree>
    <p:extLst>
      <p:ext uri="{BB962C8B-B14F-4D97-AF65-F5344CB8AC3E}">
        <p14:creationId xmlns:p14="http://schemas.microsoft.com/office/powerpoint/2010/main" val="1131401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891" lvl="1" indent="0">
              <a:buSzPct val="90000"/>
              <a:buFont typeface="+mj-lt"/>
              <a:buNone/>
            </a:pPr>
            <a:r>
              <a:rPr lang="en-GB" sz="1050" dirty="0"/>
              <a:t>Data quality</a:t>
            </a:r>
          </a:p>
          <a:p>
            <a:pPr marL="642922" lvl="1" indent="-300031">
              <a:buSzPct val="90000"/>
              <a:buFont typeface="+mj-lt"/>
              <a:buAutoNum type="romanLcPeriod"/>
            </a:pPr>
            <a:r>
              <a:rPr lang="en-GB" sz="1050" dirty="0"/>
              <a:t>Good coding practices</a:t>
            </a:r>
          </a:p>
          <a:p>
            <a:pPr marL="642922" lvl="1" indent="-300031">
              <a:buSzPct val="90000"/>
              <a:buFont typeface="+mj-lt"/>
              <a:buAutoNum type="romanLcPeriod"/>
            </a:pPr>
            <a:r>
              <a:rPr lang="en-GB" sz="1050" dirty="0"/>
              <a:t>Understanding of data limitations and appropriate use</a:t>
            </a:r>
          </a:p>
          <a:p>
            <a:endParaRPr lang="en-GB" dirty="0"/>
          </a:p>
          <a:p>
            <a:pPr lvl="1"/>
            <a:r>
              <a:rPr lang="en-GB" dirty="0"/>
              <a:t>Information governance</a:t>
            </a:r>
          </a:p>
          <a:p>
            <a:pPr marL="742950" marR="0" lvl="1" indent="-285750" algn="l" defTabSz="457200" rtl="0" eaLnBrk="1" fontAlgn="auto" latinLnBrk="0" hangingPunct="1">
              <a:lnSpc>
                <a:spcPct val="100000"/>
              </a:lnSpc>
              <a:spcBef>
                <a:spcPts val="0"/>
              </a:spcBef>
              <a:spcAft>
                <a:spcPts val="0"/>
              </a:spcAft>
              <a:buClrTx/>
              <a:buSzTx/>
              <a:buFont typeface="+mj-lt"/>
              <a:buAutoNum type="romanLcPeriod"/>
              <a:tabLst/>
              <a:defRPr/>
            </a:pPr>
            <a:r>
              <a:rPr lang="en-GB" sz="1200" dirty="0"/>
              <a:t>The skills and abilities to safely and responsibly use data to improve services and outcomes</a:t>
            </a:r>
          </a:p>
          <a:p>
            <a:endParaRPr lang="en-GB" dirty="0"/>
          </a:p>
        </p:txBody>
      </p:sp>
      <p:sp>
        <p:nvSpPr>
          <p:cNvPr id="4" name="Slide Number Placeholder 3"/>
          <p:cNvSpPr>
            <a:spLocks noGrp="1"/>
          </p:cNvSpPr>
          <p:nvPr>
            <p:ph type="sldNum" sz="quarter" idx="5"/>
          </p:nvPr>
        </p:nvSpPr>
        <p:spPr/>
        <p:txBody>
          <a:bodyPr/>
          <a:lstStyle/>
          <a:p>
            <a:fld id="{26333EF1-9BE1-3F46-AC92-B087BE00A53D}" type="slidenum">
              <a:rPr lang="en-GB" smtClean="0"/>
              <a:t>5</a:t>
            </a:fld>
            <a:endParaRPr lang="en-GB"/>
          </a:p>
        </p:txBody>
      </p:sp>
    </p:spTree>
    <p:extLst>
      <p:ext uri="{BB962C8B-B14F-4D97-AF65-F5344CB8AC3E}">
        <p14:creationId xmlns:p14="http://schemas.microsoft.com/office/powerpoint/2010/main" val="416307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891" lvl="1" indent="0">
              <a:buSzPct val="90000"/>
              <a:buFont typeface="+mj-lt"/>
              <a:buNone/>
            </a:pPr>
            <a:r>
              <a:rPr lang="en-GB" sz="1050" dirty="0"/>
              <a:t>Data quality</a:t>
            </a:r>
          </a:p>
          <a:p>
            <a:pPr marL="642922" lvl="1" indent="-300031">
              <a:buSzPct val="90000"/>
              <a:buFont typeface="+mj-lt"/>
              <a:buAutoNum type="romanLcPeriod"/>
            </a:pPr>
            <a:r>
              <a:rPr lang="en-GB" sz="1050" dirty="0"/>
              <a:t>Good coding practices</a:t>
            </a:r>
          </a:p>
          <a:p>
            <a:pPr marL="642922" lvl="1" indent="-300031">
              <a:buSzPct val="90000"/>
              <a:buFont typeface="+mj-lt"/>
              <a:buAutoNum type="romanLcPeriod"/>
            </a:pPr>
            <a:r>
              <a:rPr lang="en-GB" sz="1050" dirty="0"/>
              <a:t>Understanding of data limitations and appropriate use</a:t>
            </a:r>
          </a:p>
          <a:p>
            <a:endParaRPr lang="en-GB" dirty="0"/>
          </a:p>
          <a:p>
            <a:pPr lvl="1"/>
            <a:r>
              <a:rPr lang="en-GB" dirty="0"/>
              <a:t>Information governance</a:t>
            </a:r>
          </a:p>
          <a:p>
            <a:pPr marL="742950" marR="0" lvl="1" indent="-285750" algn="l" defTabSz="457200" rtl="0" eaLnBrk="1" fontAlgn="auto" latinLnBrk="0" hangingPunct="1">
              <a:lnSpc>
                <a:spcPct val="100000"/>
              </a:lnSpc>
              <a:spcBef>
                <a:spcPts val="0"/>
              </a:spcBef>
              <a:spcAft>
                <a:spcPts val="0"/>
              </a:spcAft>
              <a:buClrTx/>
              <a:buSzTx/>
              <a:buFont typeface="+mj-lt"/>
              <a:buAutoNum type="romanLcPeriod"/>
              <a:tabLst/>
              <a:defRPr/>
            </a:pPr>
            <a:r>
              <a:rPr lang="en-GB" sz="1200" dirty="0"/>
              <a:t>The skills and abilities to safely and responsibly use data to improve services and outcomes</a:t>
            </a:r>
          </a:p>
          <a:p>
            <a:endParaRPr lang="en-GB" dirty="0"/>
          </a:p>
        </p:txBody>
      </p:sp>
      <p:sp>
        <p:nvSpPr>
          <p:cNvPr id="4" name="Slide Number Placeholder 3"/>
          <p:cNvSpPr>
            <a:spLocks noGrp="1"/>
          </p:cNvSpPr>
          <p:nvPr>
            <p:ph type="sldNum" sz="quarter" idx="5"/>
          </p:nvPr>
        </p:nvSpPr>
        <p:spPr/>
        <p:txBody>
          <a:bodyPr/>
          <a:lstStyle/>
          <a:p>
            <a:fld id="{26333EF1-9BE1-3F46-AC92-B087BE00A53D}" type="slidenum">
              <a:rPr lang="en-GB" smtClean="0"/>
              <a:t>6</a:t>
            </a:fld>
            <a:endParaRPr lang="en-GB"/>
          </a:p>
        </p:txBody>
      </p:sp>
    </p:spTree>
    <p:extLst>
      <p:ext uri="{BB962C8B-B14F-4D97-AF65-F5344CB8AC3E}">
        <p14:creationId xmlns:p14="http://schemas.microsoft.com/office/powerpoint/2010/main" val="1167449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891" lvl="1" indent="0">
              <a:buSzPct val="90000"/>
              <a:buFont typeface="+mj-lt"/>
              <a:buNone/>
            </a:pPr>
            <a:r>
              <a:rPr lang="en-GB" sz="1050" dirty="0"/>
              <a:t>Data quality</a:t>
            </a:r>
          </a:p>
          <a:p>
            <a:pPr marL="642922" lvl="1" indent="-300031">
              <a:buSzPct val="90000"/>
              <a:buFont typeface="+mj-lt"/>
              <a:buAutoNum type="romanLcPeriod"/>
            </a:pPr>
            <a:r>
              <a:rPr lang="en-GB" sz="1050" dirty="0"/>
              <a:t>Good coding practices</a:t>
            </a:r>
          </a:p>
          <a:p>
            <a:pPr marL="642922" lvl="1" indent="-300031">
              <a:buSzPct val="90000"/>
              <a:buFont typeface="+mj-lt"/>
              <a:buAutoNum type="romanLcPeriod"/>
            </a:pPr>
            <a:r>
              <a:rPr lang="en-GB" sz="1050" dirty="0"/>
              <a:t>Understanding of data limitations and appropriate use</a:t>
            </a:r>
          </a:p>
          <a:p>
            <a:endParaRPr lang="en-GB" dirty="0"/>
          </a:p>
          <a:p>
            <a:pPr lvl="1"/>
            <a:r>
              <a:rPr lang="en-GB" dirty="0"/>
              <a:t>Information governance</a:t>
            </a:r>
          </a:p>
          <a:p>
            <a:pPr marL="742950" marR="0" lvl="1" indent="-285750" algn="l" defTabSz="457200" rtl="0" eaLnBrk="1" fontAlgn="auto" latinLnBrk="0" hangingPunct="1">
              <a:lnSpc>
                <a:spcPct val="100000"/>
              </a:lnSpc>
              <a:spcBef>
                <a:spcPts val="0"/>
              </a:spcBef>
              <a:spcAft>
                <a:spcPts val="0"/>
              </a:spcAft>
              <a:buClrTx/>
              <a:buSzTx/>
              <a:buFont typeface="+mj-lt"/>
              <a:buAutoNum type="romanLcPeriod"/>
              <a:tabLst/>
              <a:defRPr/>
            </a:pPr>
            <a:r>
              <a:rPr lang="en-GB" sz="1200" dirty="0"/>
              <a:t>The skills and abilities to safely and responsibly use data to improve services and outcomes</a:t>
            </a:r>
          </a:p>
          <a:p>
            <a:endParaRPr lang="en-GB" dirty="0"/>
          </a:p>
        </p:txBody>
      </p:sp>
      <p:sp>
        <p:nvSpPr>
          <p:cNvPr id="4" name="Slide Number Placeholder 3"/>
          <p:cNvSpPr>
            <a:spLocks noGrp="1"/>
          </p:cNvSpPr>
          <p:nvPr>
            <p:ph type="sldNum" sz="quarter" idx="5"/>
          </p:nvPr>
        </p:nvSpPr>
        <p:spPr/>
        <p:txBody>
          <a:bodyPr/>
          <a:lstStyle/>
          <a:p>
            <a:fld id="{26333EF1-9BE1-3F46-AC92-B087BE00A53D}" type="slidenum">
              <a:rPr lang="en-GB" smtClean="0"/>
              <a:t>7</a:t>
            </a:fld>
            <a:endParaRPr lang="en-GB"/>
          </a:p>
        </p:txBody>
      </p:sp>
    </p:spTree>
    <p:extLst>
      <p:ext uri="{BB962C8B-B14F-4D97-AF65-F5344CB8AC3E}">
        <p14:creationId xmlns:p14="http://schemas.microsoft.com/office/powerpoint/2010/main" val="3990313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891" lvl="1" indent="0">
              <a:buSzPct val="90000"/>
              <a:buFont typeface="+mj-lt"/>
              <a:buNone/>
            </a:pPr>
            <a:r>
              <a:rPr lang="en-GB" sz="1050" dirty="0"/>
              <a:t>Data quality</a:t>
            </a:r>
          </a:p>
          <a:p>
            <a:pPr marL="642922" lvl="1" indent="-300031">
              <a:buSzPct val="90000"/>
              <a:buFont typeface="+mj-lt"/>
              <a:buAutoNum type="romanLcPeriod"/>
            </a:pPr>
            <a:r>
              <a:rPr lang="en-GB" sz="1050" dirty="0"/>
              <a:t>Good coding practices</a:t>
            </a:r>
          </a:p>
          <a:p>
            <a:pPr marL="642922" lvl="1" indent="-300031">
              <a:buSzPct val="90000"/>
              <a:buFont typeface="+mj-lt"/>
              <a:buAutoNum type="romanLcPeriod"/>
            </a:pPr>
            <a:r>
              <a:rPr lang="en-GB" sz="1050" dirty="0"/>
              <a:t>Understanding of data limitations and appropriate use</a:t>
            </a:r>
          </a:p>
          <a:p>
            <a:endParaRPr lang="en-GB" dirty="0"/>
          </a:p>
          <a:p>
            <a:pPr lvl="1"/>
            <a:r>
              <a:rPr lang="en-GB" dirty="0"/>
              <a:t>Information governance</a:t>
            </a:r>
          </a:p>
          <a:p>
            <a:pPr marL="742950" marR="0" lvl="1" indent="-285750" algn="l" defTabSz="457200" rtl="0" eaLnBrk="1" fontAlgn="auto" latinLnBrk="0" hangingPunct="1">
              <a:lnSpc>
                <a:spcPct val="100000"/>
              </a:lnSpc>
              <a:spcBef>
                <a:spcPts val="0"/>
              </a:spcBef>
              <a:spcAft>
                <a:spcPts val="0"/>
              </a:spcAft>
              <a:buClrTx/>
              <a:buSzTx/>
              <a:buFont typeface="+mj-lt"/>
              <a:buAutoNum type="romanLcPeriod"/>
              <a:tabLst/>
              <a:defRPr/>
            </a:pPr>
            <a:r>
              <a:rPr lang="en-GB" sz="1200" dirty="0"/>
              <a:t>The skills and abilities to safely and responsibly use data to improve services and outcomes</a:t>
            </a:r>
          </a:p>
          <a:p>
            <a:endParaRPr lang="en-GB" dirty="0"/>
          </a:p>
        </p:txBody>
      </p:sp>
      <p:sp>
        <p:nvSpPr>
          <p:cNvPr id="4" name="Slide Number Placeholder 3"/>
          <p:cNvSpPr>
            <a:spLocks noGrp="1"/>
          </p:cNvSpPr>
          <p:nvPr>
            <p:ph type="sldNum" sz="quarter" idx="5"/>
          </p:nvPr>
        </p:nvSpPr>
        <p:spPr/>
        <p:txBody>
          <a:bodyPr/>
          <a:lstStyle/>
          <a:p>
            <a:fld id="{26333EF1-9BE1-3F46-AC92-B087BE00A53D}" type="slidenum">
              <a:rPr lang="en-GB" smtClean="0"/>
              <a:t>8</a:t>
            </a:fld>
            <a:endParaRPr lang="en-GB"/>
          </a:p>
        </p:txBody>
      </p:sp>
    </p:spTree>
    <p:extLst>
      <p:ext uri="{BB962C8B-B14F-4D97-AF65-F5344CB8AC3E}">
        <p14:creationId xmlns:p14="http://schemas.microsoft.com/office/powerpoint/2010/main" val="3107478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891" lvl="1" indent="0">
              <a:buSzPct val="90000"/>
              <a:buFont typeface="+mj-lt"/>
              <a:buNone/>
            </a:pPr>
            <a:r>
              <a:rPr lang="en-GB" sz="1050" dirty="0"/>
              <a:t>Data quality</a:t>
            </a:r>
          </a:p>
          <a:p>
            <a:pPr marL="642922" lvl="1" indent="-300031">
              <a:buSzPct val="90000"/>
              <a:buFont typeface="+mj-lt"/>
              <a:buAutoNum type="romanLcPeriod"/>
            </a:pPr>
            <a:r>
              <a:rPr lang="en-GB" sz="1050" dirty="0"/>
              <a:t>Good coding practices</a:t>
            </a:r>
          </a:p>
          <a:p>
            <a:pPr marL="642922" lvl="1" indent="-300031">
              <a:buSzPct val="90000"/>
              <a:buFont typeface="+mj-lt"/>
              <a:buAutoNum type="romanLcPeriod"/>
            </a:pPr>
            <a:r>
              <a:rPr lang="en-GB" sz="1050" dirty="0"/>
              <a:t>Understanding of data limitations and appropriate use</a:t>
            </a:r>
          </a:p>
          <a:p>
            <a:endParaRPr lang="en-GB" dirty="0"/>
          </a:p>
          <a:p>
            <a:pPr lvl="1"/>
            <a:r>
              <a:rPr lang="en-GB" dirty="0"/>
              <a:t>Information governance</a:t>
            </a:r>
          </a:p>
          <a:p>
            <a:pPr marL="742950" marR="0" lvl="1" indent="-285750" algn="l" defTabSz="457200" rtl="0" eaLnBrk="1" fontAlgn="auto" latinLnBrk="0" hangingPunct="1">
              <a:lnSpc>
                <a:spcPct val="100000"/>
              </a:lnSpc>
              <a:spcBef>
                <a:spcPts val="0"/>
              </a:spcBef>
              <a:spcAft>
                <a:spcPts val="0"/>
              </a:spcAft>
              <a:buClrTx/>
              <a:buSzTx/>
              <a:buFont typeface="+mj-lt"/>
              <a:buAutoNum type="romanLcPeriod"/>
              <a:tabLst/>
              <a:defRPr/>
            </a:pPr>
            <a:r>
              <a:rPr lang="en-GB" sz="1200" dirty="0"/>
              <a:t>The skills and abilities to safely and responsibly use data to improve services and outcomes</a:t>
            </a:r>
          </a:p>
          <a:p>
            <a:endParaRPr lang="en-GB" dirty="0"/>
          </a:p>
        </p:txBody>
      </p:sp>
      <p:sp>
        <p:nvSpPr>
          <p:cNvPr id="4" name="Slide Number Placeholder 3"/>
          <p:cNvSpPr>
            <a:spLocks noGrp="1"/>
          </p:cNvSpPr>
          <p:nvPr>
            <p:ph type="sldNum" sz="quarter" idx="5"/>
          </p:nvPr>
        </p:nvSpPr>
        <p:spPr/>
        <p:txBody>
          <a:bodyPr/>
          <a:lstStyle/>
          <a:p>
            <a:fld id="{26333EF1-9BE1-3F46-AC92-B087BE00A53D}" type="slidenum">
              <a:rPr lang="en-GB" smtClean="0"/>
              <a:t>9</a:t>
            </a:fld>
            <a:endParaRPr lang="en-GB"/>
          </a:p>
        </p:txBody>
      </p:sp>
    </p:spTree>
    <p:extLst>
      <p:ext uri="{BB962C8B-B14F-4D97-AF65-F5344CB8AC3E}">
        <p14:creationId xmlns:p14="http://schemas.microsoft.com/office/powerpoint/2010/main" val="418812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891" lvl="1" indent="0">
              <a:buSzPct val="90000"/>
              <a:buFont typeface="+mj-lt"/>
              <a:buNone/>
            </a:pPr>
            <a:r>
              <a:rPr lang="en-GB" sz="1050" dirty="0"/>
              <a:t>Data quality</a:t>
            </a:r>
          </a:p>
          <a:p>
            <a:pPr marL="642922" lvl="1" indent="-300031">
              <a:buSzPct val="90000"/>
              <a:buFont typeface="+mj-lt"/>
              <a:buAutoNum type="romanLcPeriod"/>
            </a:pPr>
            <a:r>
              <a:rPr lang="en-GB" sz="1050" dirty="0"/>
              <a:t>Good coding practices</a:t>
            </a:r>
          </a:p>
          <a:p>
            <a:pPr marL="642922" lvl="1" indent="-300031">
              <a:buSzPct val="90000"/>
              <a:buFont typeface="+mj-lt"/>
              <a:buAutoNum type="romanLcPeriod"/>
            </a:pPr>
            <a:r>
              <a:rPr lang="en-GB" sz="1050" dirty="0"/>
              <a:t>Understanding of data limitations and appropriate use</a:t>
            </a:r>
          </a:p>
          <a:p>
            <a:endParaRPr lang="en-GB" dirty="0"/>
          </a:p>
          <a:p>
            <a:pPr lvl="1"/>
            <a:r>
              <a:rPr lang="en-GB" dirty="0"/>
              <a:t>Information governance</a:t>
            </a:r>
          </a:p>
          <a:p>
            <a:pPr marL="742950" marR="0" lvl="1" indent="-285750" algn="l" defTabSz="457200" rtl="0" eaLnBrk="1" fontAlgn="auto" latinLnBrk="0" hangingPunct="1">
              <a:lnSpc>
                <a:spcPct val="100000"/>
              </a:lnSpc>
              <a:spcBef>
                <a:spcPts val="0"/>
              </a:spcBef>
              <a:spcAft>
                <a:spcPts val="0"/>
              </a:spcAft>
              <a:buClrTx/>
              <a:buSzTx/>
              <a:buFont typeface="+mj-lt"/>
              <a:buAutoNum type="romanLcPeriod"/>
              <a:tabLst/>
              <a:defRPr/>
            </a:pPr>
            <a:r>
              <a:rPr lang="en-GB" sz="1200" dirty="0"/>
              <a:t>The skills and abilities to safely and responsibly use data to improve services and outcomes</a:t>
            </a:r>
          </a:p>
          <a:p>
            <a:endParaRPr lang="en-GB" dirty="0"/>
          </a:p>
        </p:txBody>
      </p:sp>
      <p:sp>
        <p:nvSpPr>
          <p:cNvPr id="4" name="Slide Number Placeholder 3"/>
          <p:cNvSpPr>
            <a:spLocks noGrp="1"/>
          </p:cNvSpPr>
          <p:nvPr>
            <p:ph type="sldNum" sz="quarter" idx="5"/>
          </p:nvPr>
        </p:nvSpPr>
        <p:spPr/>
        <p:txBody>
          <a:bodyPr/>
          <a:lstStyle/>
          <a:p>
            <a:fld id="{26333EF1-9BE1-3F46-AC92-B087BE00A53D}" type="slidenum">
              <a:rPr lang="en-GB" smtClean="0"/>
              <a:t>10</a:t>
            </a:fld>
            <a:endParaRPr lang="en-GB"/>
          </a:p>
        </p:txBody>
      </p:sp>
    </p:spTree>
    <p:extLst>
      <p:ext uri="{BB962C8B-B14F-4D97-AF65-F5344CB8AC3E}">
        <p14:creationId xmlns:p14="http://schemas.microsoft.com/office/powerpoint/2010/main" val="2731479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0B5A23-9D51-4990-A648-665CFD030371}" type="slidenum">
              <a:rPr lang="en-GB" smtClean="0"/>
              <a:t>11</a:t>
            </a:fld>
            <a:endParaRPr lang="en-GB"/>
          </a:p>
        </p:txBody>
      </p:sp>
    </p:spTree>
    <p:extLst>
      <p:ext uri="{BB962C8B-B14F-4D97-AF65-F5344CB8AC3E}">
        <p14:creationId xmlns:p14="http://schemas.microsoft.com/office/powerpoint/2010/main" val="2871196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ideo" Target="https://www.youtube.com/embed/4bVQGwtjWk4"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alpha val="50000"/>
          </a:schemeClr>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368000" y="844300"/>
            <a:ext cx="7398468" cy="997196"/>
          </a:xfrm>
        </p:spPr>
        <p:txBody>
          <a:bodyPr anchor="b" anchorCtr="0"/>
          <a:lstStyle>
            <a:lvl1pPr>
              <a:defRPr sz="3240"/>
            </a:lvl1pPr>
          </a:lstStyle>
          <a:p>
            <a:r>
              <a:rPr lang="en-GB" dirty="0"/>
              <a:t>Title of Presentation</a:t>
            </a:r>
            <a:br>
              <a:rPr lang="en-GB" dirty="0"/>
            </a:br>
            <a:r>
              <a:rPr lang="en-GB" dirty="0"/>
              <a:t>Title line 2</a:t>
            </a:r>
            <a:endParaRPr lang="en-US" dirty="0"/>
          </a:p>
        </p:txBody>
      </p:sp>
      <p:sp>
        <p:nvSpPr>
          <p:cNvPr id="8" name="Subtitle 2"/>
          <p:cNvSpPr>
            <a:spLocks noGrp="1"/>
          </p:cNvSpPr>
          <p:nvPr>
            <p:ph type="subTitle" idx="1" hasCustomPrompt="1"/>
          </p:nvPr>
        </p:nvSpPr>
        <p:spPr>
          <a:xfrm>
            <a:off x="1368000" y="1975503"/>
            <a:ext cx="7398468" cy="481950"/>
          </a:xfrm>
        </p:spPr>
        <p:txBody>
          <a:bodyPr/>
          <a:lstStyle>
            <a:lvl1pPr marL="0" indent="0" algn="l">
              <a:buNone/>
              <a:defRPr sz="1800">
                <a:solidFill>
                  <a:schemeClr val="tx1"/>
                </a:solidFill>
                <a:latin typeface="Arial" panose="020B0604020202020204" pitchFamily="34" charset="0"/>
                <a:cs typeface="Arial" panose="020B0604020202020204" pitchFamily="34" charset="0"/>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en-GB" dirty="0"/>
              <a:t>Presenter’s name or subheading</a:t>
            </a:r>
            <a:endParaRPr lang="en-US" dirty="0"/>
          </a:p>
        </p:txBody>
      </p:sp>
      <p:sp>
        <p:nvSpPr>
          <p:cNvPr id="9" name="Text Placeholder 7"/>
          <p:cNvSpPr>
            <a:spLocks noGrp="1"/>
          </p:cNvSpPr>
          <p:nvPr>
            <p:ph type="body" sz="quarter" idx="11" hasCustomPrompt="1"/>
          </p:nvPr>
        </p:nvSpPr>
        <p:spPr>
          <a:xfrm>
            <a:off x="1368426" y="2473666"/>
            <a:ext cx="7398043" cy="406400"/>
          </a:xfrm>
        </p:spPr>
        <p:txBody>
          <a:bodyPr/>
          <a:lstStyle>
            <a:lvl1pPr marL="0" indent="0">
              <a:spcBef>
                <a:spcPts val="0"/>
              </a:spcBef>
              <a:spcAft>
                <a:spcPts val="0"/>
              </a:spcAft>
              <a:buFont typeface="Arial"/>
              <a:buNone/>
              <a:defRPr sz="1800" b="0" i="0" baseline="0">
                <a:solidFill>
                  <a:schemeClr val="accent1"/>
                </a:solidFill>
              </a:defRPr>
            </a:lvl1pPr>
            <a:lvl2pPr marL="0" indent="0">
              <a:spcBef>
                <a:spcPts val="0"/>
              </a:spcBef>
              <a:spcAft>
                <a:spcPts val="0"/>
              </a:spcAft>
              <a:buFont typeface="Arial"/>
              <a:buNone/>
              <a:defRPr b="0" i="0">
                <a:solidFill>
                  <a:schemeClr val="accent1"/>
                </a:solidFill>
              </a:defRPr>
            </a:lvl2pPr>
            <a:lvl3pPr marL="0" indent="0">
              <a:spcBef>
                <a:spcPts val="0"/>
              </a:spcBef>
              <a:spcAft>
                <a:spcPts val="0"/>
              </a:spcAft>
              <a:buNone/>
              <a:defRPr b="0" i="0">
                <a:solidFill>
                  <a:schemeClr val="accent1"/>
                </a:solidFill>
              </a:defRPr>
            </a:lvl3pPr>
            <a:lvl4pPr marL="0" indent="0">
              <a:spcBef>
                <a:spcPts val="0"/>
              </a:spcBef>
              <a:spcAft>
                <a:spcPts val="0"/>
              </a:spcAft>
              <a:buNone/>
              <a:defRPr b="0" i="0">
                <a:solidFill>
                  <a:schemeClr val="accent1"/>
                </a:solidFill>
              </a:defRPr>
            </a:lvl4pPr>
            <a:lvl5pPr marL="0" indent="0">
              <a:spcBef>
                <a:spcPts val="0"/>
              </a:spcBef>
              <a:spcAft>
                <a:spcPts val="0"/>
              </a:spcAft>
              <a:buNone/>
              <a:defRPr b="0" i="0">
                <a:solidFill>
                  <a:schemeClr val="accent1"/>
                </a:solidFill>
              </a:defRPr>
            </a:lvl5pPr>
          </a:lstStyle>
          <a:p>
            <a:pPr lvl="0"/>
            <a:r>
              <a:rPr lang="en-GB" dirty="0"/>
              <a:t>[Month] [Year]</a:t>
            </a:r>
            <a:endParaRPr lang="en-US" dirty="0"/>
          </a:p>
        </p:txBody>
      </p:sp>
      <p:pic>
        <p:nvPicPr>
          <p:cNvPr id="11" name="Picture 10" descr="logolarge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868" y="4094893"/>
            <a:ext cx="2322438" cy="772230"/>
          </a:xfrm>
          <a:prstGeom prst="rect">
            <a:avLst/>
          </a:prstGeom>
        </p:spPr>
      </p:pic>
    </p:spTree>
    <p:extLst>
      <p:ext uri="{BB962C8B-B14F-4D97-AF65-F5344CB8AC3E}">
        <p14:creationId xmlns:p14="http://schemas.microsoft.com/office/powerpoint/2010/main" val="2818290896"/>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bg2">
            <a:alpha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237" y="1555366"/>
            <a:ext cx="4212001" cy="3237549"/>
          </a:xfrm>
        </p:spPr>
        <p:txBody>
          <a:bodyPr/>
          <a:lstStyle>
            <a:lvl1pPr marL="0" indent="0">
              <a:spcBef>
                <a:spcPts val="900"/>
              </a:spcBef>
              <a:buFont typeface="+mj-lt"/>
              <a:buNone/>
              <a:defRPr sz="1800"/>
            </a:lvl1pPr>
            <a:lvl2pPr marL="0" indent="0">
              <a:spcBef>
                <a:spcPts val="900"/>
              </a:spcBef>
              <a:buFont typeface="+mj-lt"/>
              <a:buNone/>
              <a:defRPr sz="1800" b="1">
                <a:solidFill>
                  <a:schemeClr val="tx2"/>
                </a:solidFill>
              </a:defRPr>
            </a:lvl2pPr>
            <a:lvl3pPr marL="0" indent="0">
              <a:spcBef>
                <a:spcPts val="900"/>
              </a:spcBef>
              <a:buSzPct val="100000"/>
              <a:buFont typeface="+mj-lt"/>
              <a:buNone/>
              <a:defRPr sz="1800"/>
            </a:lvl3pPr>
            <a:lvl4pPr marL="0" indent="0">
              <a:spcBef>
                <a:spcPts val="900"/>
              </a:spcBef>
              <a:buSzPct val="100000"/>
              <a:buFont typeface="+mj-lt"/>
              <a:buNone/>
              <a:defRPr sz="1800"/>
            </a:lvl4pPr>
            <a:lvl5pPr marL="0" indent="0">
              <a:spcBef>
                <a:spcPts val="900"/>
              </a:spcBef>
              <a:buFont typeface="+mj-lt"/>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01.01.17</a:t>
            </a:r>
          </a:p>
        </p:txBody>
      </p:sp>
      <p:sp>
        <p:nvSpPr>
          <p:cNvPr id="5" name="Footer Placeholder 4"/>
          <p:cNvSpPr>
            <a:spLocks noGrp="1"/>
          </p:cNvSpPr>
          <p:nvPr>
            <p:ph type="ftr" sz="quarter" idx="11"/>
          </p:nvPr>
        </p:nvSpPr>
        <p:spPr>
          <a:xfrm>
            <a:off x="1368002" y="266158"/>
            <a:ext cx="6091133" cy="204272"/>
          </a:xfrm>
        </p:spPr>
        <p:txBody>
          <a:bodyPr/>
          <a:lstStyle/>
          <a:p>
            <a:r>
              <a:rPr lang="en-US" dirty="0"/>
              <a:t>Title of Presentation</a:t>
            </a:r>
          </a:p>
        </p:txBody>
      </p:sp>
      <p:cxnSp>
        <p:nvCxnSpPr>
          <p:cNvPr id="7" name="Straight Connector 6"/>
          <p:cNvCxnSpPr/>
          <p:nvPr userDrawn="1"/>
        </p:nvCxnSpPr>
        <p:spPr>
          <a:xfrm>
            <a:off x="360003"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360000" y="592858"/>
            <a:ext cx="8393770" cy="526298"/>
          </a:xfrm>
          <a:prstGeom prst="rect">
            <a:avLst/>
          </a:prstGeom>
          <a:noFill/>
        </p:spPr>
        <p:txBody>
          <a:bodyPr wrap="square" lIns="0" tIns="0" rIns="0" bIns="0" rtlCol="0">
            <a:spAutoFit/>
          </a:bodyPr>
          <a:lstStyle/>
          <a:p>
            <a:r>
              <a:rPr lang="en-GB" sz="3240" dirty="0">
                <a:latin typeface="+mj-lt"/>
              </a:rPr>
              <a:t>About </a:t>
            </a:r>
            <a:r>
              <a:rPr lang="en-GB" sz="3420" dirty="0">
                <a:latin typeface="+mj-lt"/>
              </a:rPr>
              <a:t>us</a:t>
            </a:r>
          </a:p>
        </p:txBody>
      </p:sp>
      <p:sp>
        <p:nvSpPr>
          <p:cNvPr id="17" name="TextBox 16"/>
          <p:cNvSpPr txBox="1"/>
          <p:nvPr userDrawn="1"/>
        </p:nvSpPr>
        <p:spPr>
          <a:xfrm>
            <a:off x="5318656" y="4033156"/>
            <a:ext cx="2479675" cy="782923"/>
          </a:xfrm>
          <a:prstGeom prst="rect">
            <a:avLst/>
          </a:prstGeom>
          <a:solidFill>
            <a:srgbClr val="E30514"/>
          </a:solidFill>
        </p:spPr>
        <p:txBody>
          <a:bodyPr wrap="none" rtlCol="0">
            <a:noAutofit/>
          </a:bodyPr>
          <a:lstStyle/>
          <a:p>
            <a:r>
              <a:rPr lang="en-US" sz="1260" dirty="0">
                <a:solidFill>
                  <a:srgbClr val="FFFFFF"/>
                </a:solidFill>
                <a:latin typeface="+mj-lt"/>
              </a:rPr>
              <a:t>We shine a light on </a:t>
            </a:r>
            <a:br>
              <a:rPr lang="en-US" sz="1260" dirty="0">
                <a:solidFill>
                  <a:srgbClr val="FFFFFF"/>
                </a:solidFill>
                <a:latin typeface="+mj-lt"/>
              </a:rPr>
            </a:br>
            <a:r>
              <a:rPr lang="en-US" sz="1260" dirty="0">
                <a:solidFill>
                  <a:srgbClr val="FFFFFF"/>
                </a:solidFill>
                <a:latin typeface="+mj-lt"/>
              </a:rPr>
              <a:t>how to make successful </a:t>
            </a:r>
            <a:br>
              <a:rPr lang="en-US" sz="1260" dirty="0">
                <a:solidFill>
                  <a:srgbClr val="FFFFFF"/>
                </a:solidFill>
                <a:latin typeface="+mj-lt"/>
              </a:rPr>
            </a:br>
            <a:r>
              <a:rPr lang="en-US" sz="1260" dirty="0">
                <a:solidFill>
                  <a:srgbClr val="FFFFFF"/>
                </a:solidFill>
                <a:latin typeface="+mj-lt"/>
              </a:rPr>
              <a:t>change happen</a:t>
            </a:r>
          </a:p>
        </p:txBody>
      </p:sp>
      <p:pic>
        <p:nvPicPr>
          <p:cNvPr id="11" name="Picture 10" descr="logosmall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33634" y="191002"/>
            <a:ext cx="940308" cy="306324"/>
          </a:xfrm>
          <a:prstGeom prst="rect">
            <a:avLst/>
          </a:prstGeom>
        </p:spPr>
      </p:pic>
      <p:pic>
        <p:nvPicPr>
          <p:cNvPr id="12" name="Picture 11" descr="shapes.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91248" y="1114699"/>
            <a:ext cx="2912540" cy="2743643"/>
          </a:xfrm>
          <a:prstGeom prst="rect">
            <a:avLst/>
          </a:prstGeom>
          <a:ln w="101600">
            <a:solidFill>
              <a:schemeClr val="bg1"/>
            </a:solidFill>
            <a:miter lim="800000"/>
          </a:ln>
        </p:spPr>
      </p:pic>
      <p:pic>
        <p:nvPicPr>
          <p:cNvPr id="13" name="Picture 12" descr="feet.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39990" y="2964114"/>
            <a:ext cx="1064029" cy="1828800"/>
          </a:xfrm>
          <a:prstGeom prst="rect">
            <a:avLst/>
          </a:prstGeom>
          <a:ln w="101600">
            <a:solidFill>
              <a:schemeClr val="bg1"/>
            </a:solidFill>
            <a:miter lim="800000"/>
          </a:ln>
        </p:spPr>
      </p:pic>
    </p:spTree>
    <p:extLst>
      <p:ext uri="{BB962C8B-B14F-4D97-AF65-F5344CB8AC3E}">
        <p14:creationId xmlns:p14="http://schemas.microsoft.com/office/powerpoint/2010/main" val="2467274758"/>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y in touch">
    <p:bg>
      <p:bgPr>
        <a:solidFill>
          <a:schemeClr val="bg2">
            <a:alpha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3" y="1568451"/>
            <a:ext cx="4212001" cy="3237549"/>
          </a:xfrm>
        </p:spPr>
        <p:txBody>
          <a:bodyPr/>
          <a:lstStyle>
            <a:lvl1pPr marL="259200" indent="-259200">
              <a:spcBef>
                <a:spcPts val="900"/>
              </a:spcBef>
              <a:spcAft>
                <a:spcPts val="450"/>
              </a:spcAft>
              <a:buSzPct val="120000"/>
              <a:buFont typeface="Arial"/>
              <a:buChar char="•"/>
              <a:defRPr sz="1800"/>
            </a:lvl1pPr>
            <a:lvl2pPr marL="0" indent="0">
              <a:spcBef>
                <a:spcPts val="900"/>
              </a:spcBef>
              <a:buFont typeface="+mj-lt"/>
              <a:buNone/>
              <a:defRPr sz="1800" b="1">
                <a:solidFill>
                  <a:schemeClr val="tx2"/>
                </a:solidFill>
              </a:defRPr>
            </a:lvl2pPr>
            <a:lvl3pPr marL="308610" indent="-308610">
              <a:spcBef>
                <a:spcPts val="900"/>
              </a:spcBef>
              <a:buSzPct val="100000"/>
              <a:buFont typeface="Arial" panose="020B0604020202020204" pitchFamily="34" charset="0"/>
              <a:buChar char="•"/>
              <a:defRPr sz="1800"/>
            </a:lvl3pPr>
            <a:lvl4pPr marL="308610" indent="-308610">
              <a:spcBef>
                <a:spcPts val="900"/>
              </a:spcBef>
              <a:buSzPct val="100000"/>
              <a:buFont typeface="Arial" panose="020B0604020202020204" pitchFamily="34" charset="0"/>
              <a:buChar char="•"/>
              <a:defRPr sz="1800"/>
            </a:lvl4pPr>
            <a:lvl5pPr marL="0" indent="0">
              <a:spcBef>
                <a:spcPts val="900"/>
              </a:spcBef>
              <a:buFont typeface="+mj-lt"/>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01.01.17</a:t>
            </a:r>
          </a:p>
        </p:txBody>
      </p:sp>
      <p:sp>
        <p:nvSpPr>
          <p:cNvPr id="5" name="Footer Placeholder 4"/>
          <p:cNvSpPr>
            <a:spLocks noGrp="1"/>
          </p:cNvSpPr>
          <p:nvPr>
            <p:ph type="ftr" sz="quarter" idx="11"/>
          </p:nvPr>
        </p:nvSpPr>
        <p:spPr>
          <a:xfrm>
            <a:off x="1368001" y="266158"/>
            <a:ext cx="6209667" cy="204272"/>
          </a:xfrm>
        </p:spPr>
        <p:txBody>
          <a:bodyPr/>
          <a:lstStyle/>
          <a:p>
            <a:r>
              <a:rPr lang="en-US" dirty="0"/>
              <a:t>Title of Presentation</a:t>
            </a:r>
          </a:p>
        </p:txBody>
      </p:sp>
      <p:cxnSp>
        <p:nvCxnSpPr>
          <p:cNvPr id="7" name="Straight Connector 6"/>
          <p:cNvCxnSpPr/>
          <p:nvPr userDrawn="1"/>
        </p:nvCxnSpPr>
        <p:spPr>
          <a:xfrm>
            <a:off x="360003"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360000" y="592857"/>
            <a:ext cx="8393770" cy="498598"/>
          </a:xfrm>
          <a:prstGeom prst="rect">
            <a:avLst/>
          </a:prstGeom>
          <a:noFill/>
        </p:spPr>
        <p:txBody>
          <a:bodyPr wrap="square" lIns="0" tIns="0" rIns="0" bIns="0" rtlCol="0">
            <a:spAutoFit/>
          </a:bodyPr>
          <a:lstStyle/>
          <a:p>
            <a:r>
              <a:rPr lang="en-GB" sz="3240" dirty="0">
                <a:latin typeface="+mj-lt"/>
              </a:rPr>
              <a:t>Stay in touch</a:t>
            </a:r>
          </a:p>
        </p:txBody>
      </p:sp>
      <p:sp>
        <p:nvSpPr>
          <p:cNvPr id="12" name="TextBox 11"/>
          <p:cNvSpPr txBox="1"/>
          <p:nvPr userDrawn="1"/>
        </p:nvSpPr>
        <p:spPr>
          <a:xfrm>
            <a:off x="6273055" y="1150737"/>
            <a:ext cx="1956547" cy="685221"/>
          </a:xfrm>
          <a:prstGeom prst="rect">
            <a:avLst/>
          </a:prstGeom>
          <a:solidFill>
            <a:srgbClr val="E30514"/>
          </a:solidFill>
        </p:spPr>
        <p:txBody>
          <a:bodyPr wrap="square" rtlCol="0">
            <a:noAutofit/>
          </a:bodyPr>
          <a:lstStyle/>
          <a:p>
            <a:r>
              <a:rPr lang="en-US" sz="1440" kern="1200" dirty="0">
                <a:solidFill>
                  <a:srgbClr val="FFFFFF"/>
                </a:solidFill>
                <a:latin typeface="+mj-lt"/>
                <a:ea typeface="+mn-ea"/>
                <a:cs typeface="+mn-cs"/>
              </a:rPr>
              <a:t>@</a:t>
            </a:r>
            <a:r>
              <a:rPr lang="en-US" sz="1440" kern="1200" dirty="0" err="1">
                <a:solidFill>
                  <a:srgbClr val="FFFFFF"/>
                </a:solidFill>
                <a:latin typeface="+mj-lt"/>
                <a:ea typeface="+mn-ea"/>
                <a:cs typeface="+mn-cs"/>
              </a:rPr>
              <a:t>Healthfdn</a:t>
            </a:r>
            <a:endParaRPr lang="en-US" sz="1440" kern="1200" dirty="0">
              <a:solidFill>
                <a:srgbClr val="FFFFFF"/>
              </a:solidFill>
              <a:latin typeface="+mj-lt"/>
              <a:ea typeface="+mn-ea"/>
              <a:cs typeface="+mn-cs"/>
            </a:endParaRPr>
          </a:p>
          <a:p>
            <a:r>
              <a:rPr lang="en-US" sz="1440" kern="1200" dirty="0">
                <a:solidFill>
                  <a:srgbClr val="FFFFFF"/>
                </a:solidFill>
                <a:latin typeface="+mj-lt"/>
                <a:ea typeface="+mn-ea"/>
                <a:cs typeface="+mn-cs"/>
              </a:rPr>
              <a:t>health.org.uk</a:t>
            </a:r>
          </a:p>
        </p:txBody>
      </p:sp>
      <p:pic>
        <p:nvPicPr>
          <p:cNvPr id="11" name="Picture 10" descr="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33398" y="2057396"/>
            <a:ext cx="2434616" cy="2319622"/>
          </a:xfrm>
          <a:prstGeom prst="rect">
            <a:avLst/>
          </a:prstGeom>
          <a:ln w="101600">
            <a:solidFill>
              <a:schemeClr val="bg1"/>
            </a:solidFill>
            <a:miter lim="800000"/>
          </a:ln>
        </p:spPr>
      </p:pic>
      <p:pic>
        <p:nvPicPr>
          <p:cNvPr id="13" name="Picture 12" descr="people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9502" y="1231425"/>
            <a:ext cx="1256199" cy="1411606"/>
          </a:xfrm>
          <a:prstGeom prst="rect">
            <a:avLst/>
          </a:prstGeom>
          <a:ln w="101600">
            <a:solidFill>
              <a:srgbClr val="FFFFFF"/>
            </a:solidFill>
            <a:miter lim="800000"/>
          </a:ln>
        </p:spPr>
      </p:pic>
      <p:pic>
        <p:nvPicPr>
          <p:cNvPr id="15" name="Picture 14" descr="logosmall60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33634" y="191002"/>
            <a:ext cx="940308" cy="306324"/>
          </a:xfrm>
          <a:prstGeom prst="rect">
            <a:avLst/>
          </a:prstGeom>
        </p:spPr>
      </p:pic>
    </p:spTree>
    <p:extLst>
      <p:ext uri="{BB962C8B-B14F-4D97-AF65-F5344CB8AC3E}">
        <p14:creationId xmlns:p14="http://schemas.microsoft.com/office/powerpoint/2010/main" val="4283335713"/>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2">
            <a:alpha val="5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68000" y="1974677"/>
            <a:ext cx="6692267" cy="481950"/>
          </a:xfrm>
        </p:spPr>
        <p:txBody>
          <a:bodyPr/>
          <a:lstStyle>
            <a:lvl1pPr marL="0" indent="0" algn="l">
              <a:buNone/>
              <a:defRPr lang="en-US" sz="1800" dirty="0"/>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en-GB" dirty="0"/>
              <a:t>Insert a subheading here if required</a:t>
            </a:r>
            <a:endParaRPr lang="en-US" dirty="0"/>
          </a:p>
        </p:txBody>
      </p:sp>
      <p:sp>
        <p:nvSpPr>
          <p:cNvPr id="10" name="TextBox 9"/>
          <p:cNvSpPr txBox="1"/>
          <p:nvPr userDrawn="1"/>
        </p:nvSpPr>
        <p:spPr>
          <a:xfrm>
            <a:off x="1368000" y="1245677"/>
            <a:ext cx="7398468" cy="729000"/>
          </a:xfrm>
          <a:prstGeom prst="rect">
            <a:avLst/>
          </a:prstGeom>
          <a:noFill/>
        </p:spPr>
        <p:txBody>
          <a:bodyPr wrap="square" lIns="0" rIns="0" bIns="0" rtlCol="0">
            <a:noAutofit/>
          </a:bodyPr>
          <a:lstStyle/>
          <a:p>
            <a:r>
              <a:rPr lang="en-US" sz="3780" dirty="0">
                <a:latin typeface="+mj-lt"/>
              </a:rPr>
              <a:t>Thank you</a:t>
            </a:r>
          </a:p>
        </p:txBody>
      </p:sp>
      <p:pic>
        <p:nvPicPr>
          <p:cNvPr id="6" name="Picture 5" descr="logolarge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869" y="4050915"/>
            <a:ext cx="2322438" cy="772230"/>
          </a:xfrm>
          <a:prstGeom prst="rect">
            <a:avLst/>
          </a:prstGeom>
        </p:spPr>
      </p:pic>
    </p:spTree>
    <p:extLst>
      <p:ext uri="{BB962C8B-B14F-4D97-AF65-F5344CB8AC3E}">
        <p14:creationId xmlns:p14="http://schemas.microsoft.com/office/powerpoint/2010/main" val="1316375264"/>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eneral Content with co-br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360001" y="1349999"/>
            <a:ext cx="7192268" cy="3456000"/>
          </a:xfrm>
        </p:spPr>
        <p:txBody>
          <a:bodyPr/>
          <a:lstStyle>
            <a:lvl1pPr>
              <a:buNone/>
              <a:defRPr sz="1800"/>
            </a:lvl1pPr>
            <a:lvl2pPr>
              <a:buNone/>
              <a:defRPr sz="1800" b="1">
                <a:solidFill>
                  <a:schemeClr val="tx2"/>
                </a:solidFill>
              </a:defRPr>
            </a:lvl2pPr>
            <a:lvl3pPr>
              <a:defRPr sz="1800"/>
            </a:lvl3pPr>
            <a:lvl4pPr>
              <a:defRPr sz="1800"/>
            </a:lvl4pPr>
            <a:lvl5pPr>
              <a:defRPr sz="18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r>
              <a:rPr lang="en-US" sz="945"/>
              <a:t>01.01.17</a:t>
            </a:r>
            <a:endParaRPr lang="en-US" dirty="0"/>
          </a:p>
        </p:txBody>
      </p:sp>
      <p:sp>
        <p:nvSpPr>
          <p:cNvPr id="5" name="Footer Placeholder 4"/>
          <p:cNvSpPr>
            <a:spLocks noGrp="1"/>
          </p:cNvSpPr>
          <p:nvPr>
            <p:ph type="ftr" sz="quarter" idx="11"/>
          </p:nvPr>
        </p:nvSpPr>
        <p:spPr>
          <a:xfrm>
            <a:off x="1368000" y="266158"/>
            <a:ext cx="5490000" cy="204272"/>
          </a:xfrm>
        </p:spPr>
        <p:txBody>
          <a:bodyPr/>
          <a:lstStyle>
            <a:lvl1pPr>
              <a:defRPr sz="945"/>
            </a:lvl1pPr>
          </a:lstStyle>
          <a:p>
            <a:r>
              <a:rPr lang="en-GB"/>
              <a:t>Analytical Capability: investing in analytics and analysts</a:t>
            </a:r>
            <a:endParaRPr lang="en-US"/>
          </a:p>
        </p:txBody>
      </p:sp>
      <p:sp>
        <p:nvSpPr>
          <p:cNvPr id="6" name="Slide Number Placeholder 5"/>
          <p:cNvSpPr>
            <a:spLocks noGrp="1"/>
          </p:cNvSpPr>
          <p:nvPr>
            <p:ph type="sldNum" sz="quarter" idx="12"/>
          </p:nvPr>
        </p:nvSpPr>
        <p:spPr/>
        <p:txBody>
          <a:bodyPr/>
          <a:lstStyle/>
          <a:p>
            <a:fld id="{4B096CFE-13EB-9C46-AD64-3E2A74317CB2}" type="slidenum">
              <a:t>‹#›</a:t>
            </a:fld>
            <a:endParaRPr lang="en-US"/>
          </a:p>
        </p:txBody>
      </p:sp>
      <p:cxnSp>
        <p:nvCxnSpPr>
          <p:cNvPr id="7" name="Straight Connector 6"/>
          <p:cNvCxnSpPr/>
          <p:nvPr userDrawn="1"/>
        </p:nvCxnSpPr>
        <p:spPr>
          <a:xfrm>
            <a:off x="360003"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logosmall600.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2563" y="183336"/>
            <a:ext cx="881278" cy="287094"/>
          </a:xfrm>
          <a:prstGeom prst="rect">
            <a:avLst/>
          </a:prstGeom>
        </p:spPr>
      </p:pic>
      <p:sp>
        <p:nvSpPr>
          <p:cNvPr id="13" name="Picture Placeholder 5"/>
          <p:cNvSpPr>
            <a:spLocks noGrp="1"/>
          </p:cNvSpPr>
          <p:nvPr>
            <p:ph type="pic" sz="quarter" idx="13" hasCustomPrompt="1"/>
          </p:nvPr>
        </p:nvSpPr>
        <p:spPr>
          <a:xfrm>
            <a:off x="8095027" y="227161"/>
            <a:ext cx="671442" cy="231652"/>
          </a:xfrm>
        </p:spPr>
        <p:txBody>
          <a:bodyPr anchor="ctr"/>
          <a:lstStyle>
            <a:lvl1pPr algn="ctr">
              <a:spcBef>
                <a:spcPts val="0"/>
              </a:spcBef>
              <a:defRPr sz="720" baseline="0"/>
            </a:lvl1pPr>
          </a:lstStyle>
          <a:p>
            <a:r>
              <a:rPr lang="en-GB" dirty="0"/>
              <a:t>Insert co-brand</a:t>
            </a:r>
            <a:br>
              <a:rPr lang="en-GB" dirty="0"/>
            </a:br>
            <a:r>
              <a:rPr lang="en-GB" dirty="0"/>
              <a:t>logo here </a:t>
            </a:r>
          </a:p>
        </p:txBody>
      </p:sp>
      <p:cxnSp>
        <p:nvCxnSpPr>
          <p:cNvPr id="14" name="Straight Connector 13"/>
          <p:cNvCxnSpPr/>
          <p:nvPr userDrawn="1"/>
        </p:nvCxnSpPr>
        <p:spPr>
          <a:xfrm>
            <a:off x="7966333" y="229313"/>
            <a:ext cx="0" cy="22950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8393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with co-brand">
    <p:bg>
      <p:bgPr>
        <a:solidFill>
          <a:schemeClr val="bg2">
            <a:alpha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3474719" y="4119221"/>
            <a:ext cx="2345268" cy="675000"/>
          </a:xfrm>
        </p:spPr>
        <p:txBody>
          <a:bodyPr anchor="ctr"/>
          <a:lstStyle>
            <a:lvl1pPr algn="ctr">
              <a:spcBef>
                <a:spcPts val="0"/>
              </a:spcBef>
              <a:defRPr sz="900" baseline="0"/>
            </a:lvl1pPr>
          </a:lstStyle>
          <a:p>
            <a:r>
              <a:rPr lang="en-GB" dirty="0"/>
              <a:t>PLACEHOLDER: </a:t>
            </a:r>
            <a:br>
              <a:rPr lang="en-GB" dirty="0"/>
            </a:br>
            <a:r>
              <a:rPr lang="en-GB" dirty="0"/>
              <a:t>Click to insert co-brand logo here </a:t>
            </a:r>
            <a:br>
              <a:rPr lang="en-GB" dirty="0"/>
            </a:br>
            <a:r>
              <a:rPr lang="en-GB" dirty="0"/>
              <a:t>(or delete box and line if not required.) </a:t>
            </a:r>
            <a:br>
              <a:rPr lang="en-GB" dirty="0"/>
            </a:br>
            <a:r>
              <a:rPr lang="en-GB" dirty="0"/>
              <a:t>Image size can be set to ‘fit to box’ </a:t>
            </a:r>
            <a:br>
              <a:rPr lang="en-GB" dirty="0"/>
            </a:br>
            <a:r>
              <a:rPr lang="en-GB" dirty="0"/>
              <a:t>or manually sized under Picture Tools &gt; Format &gt; Size and select Crop</a:t>
            </a:r>
          </a:p>
        </p:txBody>
      </p:sp>
      <p:sp>
        <p:nvSpPr>
          <p:cNvPr id="10" name="Title 1"/>
          <p:cNvSpPr>
            <a:spLocks noGrp="1"/>
          </p:cNvSpPr>
          <p:nvPr>
            <p:ph type="ctrTitle" hasCustomPrompt="1"/>
          </p:nvPr>
        </p:nvSpPr>
        <p:spPr>
          <a:xfrm>
            <a:off x="1368000" y="622700"/>
            <a:ext cx="7398468" cy="1218795"/>
          </a:xfrm>
        </p:spPr>
        <p:txBody>
          <a:bodyPr anchor="b" anchorCtr="0"/>
          <a:lstStyle>
            <a:lvl1pPr>
              <a:defRPr sz="3960"/>
            </a:lvl1pPr>
          </a:lstStyle>
          <a:p>
            <a:r>
              <a:rPr lang="en-GB" dirty="0"/>
              <a:t>Title of Presentation</a:t>
            </a:r>
            <a:br>
              <a:rPr lang="en-GB" dirty="0"/>
            </a:br>
            <a:r>
              <a:rPr lang="en-GB" dirty="0"/>
              <a:t>Title line 2</a:t>
            </a:r>
            <a:endParaRPr lang="en-US" dirty="0"/>
          </a:p>
        </p:txBody>
      </p:sp>
      <p:sp>
        <p:nvSpPr>
          <p:cNvPr id="11" name="Subtitle 2"/>
          <p:cNvSpPr>
            <a:spLocks noGrp="1"/>
          </p:cNvSpPr>
          <p:nvPr>
            <p:ph type="subTitle" idx="1" hasCustomPrompt="1"/>
          </p:nvPr>
        </p:nvSpPr>
        <p:spPr>
          <a:xfrm>
            <a:off x="1368000" y="1975503"/>
            <a:ext cx="7398468" cy="481950"/>
          </a:xfrm>
        </p:spPr>
        <p:txBody>
          <a:bodyPr/>
          <a:lstStyle>
            <a:lvl1pPr marL="0" indent="0" algn="l">
              <a:buNone/>
              <a:defRPr sz="1800">
                <a:solidFill>
                  <a:schemeClr val="tx1"/>
                </a:solidFill>
                <a:latin typeface="Arial" panose="020B0604020202020204" pitchFamily="34" charset="0"/>
                <a:cs typeface="Arial" panose="020B0604020202020204" pitchFamily="34" charset="0"/>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en-GB" dirty="0"/>
              <a:t>Presenter’s name or subheading</a:t>
            </a:r>
            <a:endParaRPr lang="en-US" dirty="0"/>
          </a:p>
        </p:txBody>
      </p:sp>
      <p:sp>
        <p:nvSpPr>
          <p:cNvPr id="12" name="Text Placeholder 7"/>
          <p:cNvSpPr>
            <a:spLocks noGrp="1"/>
          </p:cNvSpPr>
          <p:nvPr>
            <p:ph type="body" sz="quarter" idx="12" hasCustomPrompt="1"/>
          </p:nvPr>
        </p:nvSpPr>
        <p:spPr>
          <a:xfrm>
            <a:off x="1368426" y="2473666"/>
            <a:ext cx="7398043" cy="406400"/>
          </a:xfrm>
        </p:spPr>
        <p:txBody>
          <a:bodyPr/>
          <a:lstStyle>
            <a:lvl1pPr marL="0" indent="0">
              <a:spcBef>
                <a:spcPts val="0"/>
              </a:spcBef>
              <a:spcAft>
                <a:spcPts val="0"/>
              </a:spcAft>
              <a:buFont typeface="Arial"/>
              <a:buNone/>
              <a:defRPr sz="1800" b="0" i="0">
                <a:solidFill>
                  <a:schemeClr val="accent1"/>
                </a:solidFill>
              </a:defRPr>
            </a:lvl1pPr>
            <a:lvl2pPr marL="0" indent="0">
              <a:spcBef>
                <a:spcPts val="0"/>
              </a:spcBef>
              <a:spcAft>
                <a:spcPts val="0"/>
              </a:spcAft>
              <a:buFont typeface="Arial"/>
              <a:buNone/>
              <a:defRPr b="0" i="0">
                <a:solidFill>
                  <a:schemeClr val="accent1"/>
                </a:solidFill>
              </a:defRPr>
            </a:lvl2pPr>
            <a:lvl3pPr marL="0" indent="0">
              <a:spcBef>
                <a:spcPts val="0"/>
              </a:spcBef>
              <a:spcAft>
                <a:spcPts val="0"/>
              </a:spcAft>
              <a:buNone/>
              <a:defRPr b="0" i="0">
                <a:solidFill>
                  <a:schemeClr val="accent1"/>
                </a:solidFill>
              </a:defRPr>
            </a:lvl3pPr>
            <a:lvl4pPr marL="0" indent="0">
              <a:spcBef>
                <a:spcPts val="0"/>
              </a:spcBef>
              <a:spcAft>
                <a:spcPts val="0"/>
              </a:spcAft>
              <a:buNone/>
              <a:defRPr b="0" i="0">
                <a:solidFill>
                  <a:schemeClr val="accent1"/>
                </a:solidFill>
              </a:defRPr>
            </a:lvl4pPr>
            <a:lvl5pPr marL="0" indent="0">
              <a:spcBef>
                <a:spcPts val="0"/>
              </a:spcBef>
              <a:spcAft>
                <a:spcPts val="0"/>
              </a:spcAft>
              <a:buNone/>
              <a:defRPr b="0" i="0">
                <a:solidFill>
                  <a:schemeClr val="accent1"/>
                </a:solidFill>
              </a:defRPr>
            </a:lvl5pPr>
          </a:lstStyle>
          <a:p>
            <a:pPr lvl="0"/>
            <a:r>
              <a:rPr lang="en-GB" dirty="0"/>
              <a:t>XX Month Year</a:t>
            </a:r>
            <a:endParaRPr lang="en-US" dirty="0"/>
          </a:p>
        </p:txBody>
      </p:sp>
      <p:cxnSp>
        <p:nvCxnSpPr>
          <p:cNvPr id="13" name="Straight Connector 12"/>
          <p:cNvCxnSpPr/>
          <p:nvPr userDrawn="1"/>
        </p:nvCxnSpPr>
        <p:spPr>
          <a:xfrm>
            <a:off x="3169475" y="4119221"/>
            <a:ext cx="0" cy="675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8" name="Picture 7" descr="logolarge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794" y="4021991"/>
            <a:ext cx="2322438" cy="772230"/>
          </a:xfrm>
          <a:prstGeom prst="rect">
            <a:avLst/>
          </a:prstGeom>
        </p:spPr>
      </p:pic>
    </p:spTree>
    <p:extLst>
      <p:ext uri="{BB962C8B-B14F-4D97-AF65-F5344CB8AC3E}">
        <p14:creationId xmlns:p14="http://schemas.microsoft.com/office/powerpoint/2010/main" val="182400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1349999"/>
            <a:ext cx="7200734" cy="3456000"/>
          </a:xfrm>
        </p:spPr>
        <p:txBody>
          <a:bodyPr/>
          <a:lstStyle>
            <a:lvl1pPr marL="324000" indent="-324000">
              <a:spcBef>
                <a:spcPts val="900"/>
              </a:spcBef>
              <a:buFont typeface="+mj-lt"/>
              <a:buAutoNum type="arabicPeriod"/>
              <a:defRPr sz="1800"/>
            </a:lvl1pPr>
            <a:lvl2pPr marL="324000" indent="-324000">
              <a:spcBef>
                <a:spcPts val="900"/>
              </a:spcBef>
              <a:buFont typeface="+mj-lt"/>
              <a:buAutoNum type="arabicPeriod"/>
              <a:defRPr sz="1800" b="1">
                <a:solidFill>
                  <a:srgbClr val="E30514"/>
                </a:solidFill>
              </a:defRPr>
            </a:lvl2pPr>
            <a:lvl3pPr marL="324000" indent="-324000">
              <a:spcBef>
                <a:spcPts val="900"/>
              </a:spcBef>
              <a:buSzPct val="100000"/>
              <a:buFont typeface="+mj-lt"/>
              <a:buAutoNum type="arabicPeriod"/>
              <a:defRPr sz="1800"/>
            </a:lvl3pPr>
            <a:lvl4pPr marL="324000" indent="-324000">
              <a:spcBef>
                <a:spcPts val="900"/>
              </a:spcBef>
              <a:buSzPct val="100000"/>
              <a:buFont typeface="+mj-lt"/>
              <a:buAutoNum type="arabicPeriod"/>
              <a:defRPr sz="1800"/>
            </a:lvl4pPr>
            <a:lvl5pPr marL="324000" indent="-324000">
              <a:spcBef>
                <a:spcPts val="900"/>
              </a:spcBef>
              <a:buFont typeface="+mj-lt"/>
              <a:buAutoNum type="arabicPeriod"/>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01.01.17</a:t>
            </a:r>
          </a:p>
        </p:txBody>
      </p:sp>
      <p:sp>
        <p:nvSpPr>
          <p:cNvPr id="5" name="Footer Placeholder 4"/>
          <p:cNvSpPr>
            <a:spLocks noGrp="1"/>
          </p:cNvSpPr>
          <p:nvPr>
            <p:ph type="ftr" sz="quarter" idx="11"/>
          </p:nvPr>
        </p:nvSpPr>
        <p:spPr/>
        <p:txBody>
          <a:bodyPr/>
          <a:lstStyle/>
          <a:p>
            <a:r>
              <a:rPr lang="en-US"/>
              <a:t>Title of Presentation</a:t>
            </a:r>
          </a:p>
        </p:txBody>
      </p:sp>
      <p:sp>
        <p:nvSpPr>
          <p:cNvPr id="6" name="Slide Number Placeholder 5"/>
          <p:cNvSpPr>
            <a:spLocks noGrp="1"/>
          </p:cNvSpPr>
          <p:nvPr>
            <p:ph type="sldNum" sz="quarter" idx="12"/>
          </p:nvPr>
        </p:nvSpPr>
        <p:spPr/>
        <p:txBody>
          <a:bodyPr/>
          <a:lstStyle/>
          <a:p>
            <a:fld id="{4B096CFE-13EB-9C46-AD64-3E2A74317CB2}" type="slidenum">
              <a:t>‹#›</a:t>
            </a:fld>
            <a:endParaRPr lang="en-US"/>
          </a:p>
        </p:txBody>
      </p:sp>
      <p:cxnSp>
        <p:nvCxnSpPr>
          <p:cNvPr id="7" name="Straight Connector 6"/>
          <p:cNvCxnSpPr/>
          <p:nvPr userDrawn="1"/>
        </p:nvCxnSpPr>
        <p:spPr>
          <a:xfrm>
            <a:off x="360003"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360000" y="592857"/>
            <a:ext cx="8393770" cy="498598"/>
          </a:xfrm>
          <a:prstGeom prst="rect">
            <a:avLst/>
          </a:prstGeom>
          <a:noFill/>
        </p:spPr>
        <p:txBody>
          <a:bodyPr wrap="square" lIns="0" tIns="0" rIns="0" bIns="0" rtlCol="0">
            <a:spAutoFit/>
          </a:bodyPr>
          <a:lstStyle/>
          <a:p>
            <a:r>
              <a:rPr lang="en-GB" sz="3240" dirty="0">
                <a:latin typeface="+mj-lt"/>
              </a:rPr>
              <a:t>Contents</a:t>
            </a:r>
          </a:p>
        </p:txBody>
      </p:sp>
      <p:pic>
        <p:nvPicPr>
          <p:cNvPr id="11" name="Picture 10" descr="logosmall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33634" y="191002"/>
            <a:ext cx="940308" cy="306324"/>
          </a:xfrm>
          <a:prstGeom prst="rect">
            <a:avLst/>
          </a:prstGeom>
        </p:spPr>
      </p:pic>
    </p:spTree>
    <p:extLst>
      <p:ext uri="{BB962C8B-B14F-4D97-AF65-F5344CB8AC3E}">
        <p14:creationId xmlns:p14="http://schemas.microsoft.com/office/powerpoint/2010/main" val="418227509"/>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Gener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60000" y="1349999"/>
            <a:ext cx="7192268" cy="3456000"/>
          </a:xfrm>
        </p:spPr>
        <p:txBody>
          <a:bodyPr/>
          <a:lstStyle>
            <a:lvl1pPr>
              <a:buNone/>
              <a:defRPr sz="1800"/>
            </a:lvl1pPr>
            <a:lvl2pPr>
              <a:buNone/>
              <a:defRPr sz="1800" b="1">
                <a:solidFill>
                  <a:srgbClr val="E30514"/>
                </a:solidFill>
              </a:defRPr>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01.01.17</a:t>
            </a:r>
          </a:p>
        </p:txBody>
      </p:sp>
      <p:sp>
        <p:nvSpPr>
          <p:cNvPr id="5" name="Footer Placeholder 4"/>
          <p:cNvSpPr>
            <a:spLocks noGrp="1"/>
          </p:cNvSpPr>
          <p:nvPr>
            <p:ph type="ftr" sz="quarter" idx="11"/>
          </p:nvPr>
        </p:nvSpPr>
        <p:spPr/>
        <p:txBody>
          <a:bodyPr/>
          <a:lstStyle/>
          <a:p>
            <a:r>
              <a:rPr lang="en-US" dirty="0"/>
              <a:t>Title of Presentation</a:t>
            </a:r>
          </a:p>
        </p:txBody>
      </p:sp>
      <p:sp>
        <p:nvSpPr>
          <p:cNvPr id="6" name="Slide Number Placeholder 5"/>
          <p:cNvSpPr>
            <a:spLocks noGrp="1"/>
          </p:cNvSpPr>
          <p:nvPr>
            <p:ph type="sldNum" sz="quarter" idx="12"/>
          </p:nvPr>
        </p:nvSpPr>
        <p:spPr/>
        <p:txBody>
          <a:bodyPr/>
          <a:lstStyle/>
          <a:p>
            <a:fld id="{4B096CFE-13EB-9C46-AD64-3E2A74317CB2}" type="slidenum">
              <a:t>‹#›</a:t>
            </a:fld>
            <a:endParaRPr lang="en-US"/>
          </a:p>
        </p:txBody>
      </p:sp>
      <p:cxnSp>
        <p:nvCxnSpPr>
          <p:cNvPr id="7" name="Straight Connector 6"/>
          <p:cNvCxnSpPr/>
          <p:nvPr userDrawn="1"/>
        </p:nvCxnSpPr>
        <p:spPr>
          <a:xfrm>
            <a:off x="360003"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logosmall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33634" y="191002"/>
            <a:ext cx="940308" cy="306324"/>
          </a:xfrm>
          <a:prstGeom prst="rect">
            <a:avLst/>
          </a:prstGeom>
        </p:spPr>
      </p:pic>
    </p:spTree>
    <p:extLst>
      <p:ext uri="{BB962C8B-B14F-4D97-AF65-F5344CB8AC3E}">
        <p14:creationId xmlns:p14="http://schemas.microsoft.com/office/powerpoint/2010/main" val="831835522"/>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with 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60000" y="1350000"/>
            <a:ext cx="7192268" cy="3297064"/>
          </a:xfrm>
        </p:spPr>
        <p:txBody>
          <a:bodyPr/>
          <a:lstStyle>
            <a:lvl1pPr>
              <a:buNone/>
              <a:defRPr sz="1800"/>
            </a:lvl1pPr>
            <a:lvl2pPr>
              <a:buNone/>
              <a:defRPr sz="1800" b="1">
                <a:solidFill>
                  <a:srgbClr val="E30514"/>
                </a:solidFill>
              </a:defRPr>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01.01.17</a:t>
            </a:r>
          </a:p>
        </p:txBody>
      </p:sp>
      <p:sp>
        <p:nvSpPr>
          <p:cNvPr id="5" name="Footer Placeholder 4"/>
          <p:cNvSpPr>
            <a:spLocks noGrp="1"/>
          </p:cNvSpPr>
          <p:nvPr>
            <p:ph type="ftr" sz="quarter" idx="11"/>
          </p:nvPr>
        </p:nvSpPr>
        <p:spPr/>
        <p:txBody>
          <a:bodyPr/>
          <a:lstStyle/>
          <a:p>
            <a:r>
              <a:rPr lang="en-US" dirty="0"/>
              <a:t>Title of Presentation</a:t>
            </a:r>
          </a:p>
        </p:txBody>
      </p:sp>
      <p:sp>
        <p:nvSpPr>
          <p:cNvPr id="6" name="Slide Number Placeholder 5"/>
          <p:cNvSpPr>
            <a:spLocks noGrp="1"/>
          </p:cNvSpPr>
          <p:nvPr>
            <p:ph type="sldNum" sz="quarter" idx="12"/>
          </p:nvPr>
        </p:nvSpPr>
        <p:spPr/>
        <p:txBody>
          <a:bodyPr/>
          <a:lstStyle/>
          <a:p>
            <a:fld id="{4B096CFE-13EB-9C46-AD64-3E2A74317CB2}" type="slidenum">
              <a:t>‹#›</a:t>
            </a:fld>
            <a:endParaRPr lang="en-US"/>
          </a:p>
        </p:txBody>
      </p:sp>
      <p:cxnSp>
        <p:nvCxnSpPr>
          <p:cNvPr id="7" name="Straight Connector 6"/>
          <p:cNvCxnSpPr/>
          <p:nvPr userDrawn="1"/>
        </p:nvCxnSpPr>
        <p:spPr>
          <a:xfrm>
            <a:off x="360003"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3" hasCustomPrompt="1"/>
          </p:nvPr>
        </p:nvSpPr>
        <p:spPr>
          <a:xfrm>
            <a:off x="360897" y="4764690"/>
            <a:ext cx="7191375" cy="204432"/>
          </a:xfrm>
        </p:spPr>
        <p:txBody>
          <a:bodyPr/>
          <a:lstStyle>
            <a:lvl1pPr>
              <a:defRPr sz="1080" baseline="0"/>
            </a:lvl1pPr>
          </a:lstStyle>
          <a:p>
            <a:pPr lvl="0"/>
            <a:r>
              <a:rPr lang="en-GB" dirty="0"/>
              <a:t>Click to edit chart reference style</a:t>
            </a:r>
          </a:p>
        </p:txBody>
      </p:sp>
      <p:pic>
        <p:nvPicPr>
          <p:cNvPr id="11" name="Picture 10" descr="logosmall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33634" y="191002"/>
            <a:ext cx="940308" cy="306324"/>
          </a:xfrm>
          <a:prstGeom prst="rect">
            <a:avLst/>
          </a:prstGeom>
        </p:spPr>
      </p:pic>
    </p:spTree>
    <p:extLst>
      <p:ext uri="{BB962C8B-B14F-4D97-AF65-F5344CB8AC3E}">
        <p14:creationId xmlns:p14="http://schemas.microsoft.com/office/powerpoint/2010/main" val="2443462198"/>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4"/>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368000" y="1280177"/>
            <a:ext cx="6177493" cy="553998"/>
          </a:xfrm>
        </p:spPr>
        <p:txBody>
          <a:bodyPr anchor="b" anchorCtr="0"/>
          <a:lstStyle>
            <a:lvl1pPr algn="l">
              <a:defRPr sz="3600" b="0" cap="none">
                <a:solidFill>
                  <a:schemeClr val="bg1"/>
                </a:solidFill>
              </a:defRPr>
            </a:lvl1pPr>
          </a:lstStyle>
          <a:p>
            <a:r>
              <a:rPr lang="en-GB" dirty="0"/>
              <a:t>Coloured divider</a:t>
            </a:r>
            <a:endParaRPr lang="en-US" dirty="0"/>
          </a:p>
        </p:txBody>
      </p:sp>
      <p:sp>
        <p:nvSpPr>
          <p:cNvPr id="6" name="Text Placeholder 2"/>
          <p:cNvSpPr>
            <a:spLocks noGrp="1"/>
          </p:cNvSpPr>
          <p:nvPr>
            <p:ph type="body" idx="1" hasCustomPrompt="1"/>
          </p:nvPr>
        </p:nvSpPr>
        <p:spPr>
          <a:xfrm>
            <a:off x="1368000" y="1961977"/>
            <a:ext cx="6177493" cy="1125140"/>
          </a:xfrm>
        </p:spPr>
        <p:txBody>
          <a:bodyPr anchor="t" anchorCtr="0"/>
          <a:lstStyle>
            <a:lvl1pPr marL="0" indent="0">
              <a:buNone/>
              <a:defRPr sz="1800">
                <a:solidFill>
                  <a:srgbClr val="FFFFFF"/>
                </a:solidFill>
              </a:defRPr>
            </a:lvl1pPr>
            <a:lvl2pPr marL="411480" indent="0">
              <a:buNone/>
              <a:defRPr sz="1620">
                <a:solidFill>
                  <a:schemeClr val="tx1">
                    <a:tint val="75000"/>
                  </a:schemeClr>
                </a:solidFill>
              </a:defRPr>
            </a:lvl2pPr>
            <a:lvl3pPr marL="822960" indent="0">
              <a:buNone/>
              <a:defRPr sz="1440">
                <a:solidFill>
                  <a:schemeClr val="tx1">
                    <a:tint val="75000"/>
                  </a:schemeClr>
                </a:solidFill>
              </a:defRPr>
            </a:lvl3pPr>
            <a:lvl4pPr marL="1234440" indent="0">
              <a:buNone/>
              <a:defRPr sz="1260">
                <a:solidFill>
                  <a:schemeClr val="tx1">
                    <a:tint val="75000"/>
                  </a:schemeClr>
                </a:solidFill>
              </a:defRPr>
            </a:lvl4pPr>
            <a:lvl5pPr marL="1645920" indent="0">
              <a:buNone/>
              <a:defRPr sz="1260">
                <a:solidFill>
                  <a:schemeClr val="tx1">
                    <a:tint val="75000"/>
                  </a:schemeClr>
                </a:solidFill>
              </a:defRPr>
            </a:lvl5pPr>
            <a:lvl6pPr marL="2057400" indent="0">
              <a:buNone/>
              <a:defRPr sz="1260">
                <a:solidFill>
                  <a:schemeClr val="tx1">
                    <a:tint val="75000"/>
                  </a:schemeClr>
                </a:solidFill>
              </a:defRPr>
            </a:lvl6pPr>
            <a:lvl7pPr marL="2468880" indent="0">
              <a:buNone/>
              <a:defRPr sz="1260">
                <a:solidFill>
                  <a:schemeClr val="tx1">
                    <a:tint val="75000"/>
                  </a:schemeClr>
                </a:solidFill>
              </a:defRPr>
            </a:lvl7pPr>
            <a:lvl8pPr marL="2880360" indent="0">
              <a:buNone/>
              <a:defRPr sz="1260">
                <a:solidFill>
                  <a:schemeClr val="tx1">
                    <a:tint val="75000"/>
                  </a:schemeClr>
                </a:solidFill>
              </a:defRPr>
            </a:lvl8pPr>
            <a:lvl9pPr marL="3291840" indent="0">
              <a:buNone/>
              <a:defRPr sz="1260">
                <a:solidFill>
                  <a:schemeClr val="tx1">
                    <a:tint val="75000"/>
                  </a:schemeClr>
                </a:solidFill>
              </a:defRPr>
            </a:lvl9pPr>
          </a:lstStyle>
          <a:p>
            <a:pPr lvl="0"/>
            <a:r>
              <a:rPr lang="en-GB" dirty="0"/>
              <a:t>Insert subheading here if required</a:t>
            </a:r>
          </a:p>
        </p:txBody>
      </p:sp>
    </p:spTree>
    <p:extLst>
      <p:ext uri="{BB962C8B-B14F-4D97-AF65-F5344CB8AC3E}">
        <p14:creationId xmlns:p14="http://schemas.microsoft.com/office/powerpoint/2010/main" val="3532053646"/>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0003" y="621431"/>
            <a:ext cx="8406469" cy="470898"/>
          </a:xfrm>
        </p:spPr>
        <p:txBody>
          <a:bodyPr/>
          <a:lstStyle>
            <a:lvl1pPr>
              <a:defRPr lang="en-US" sz="3060" dirty="0"/>
            </a:lvl1pPr>
          </a:lstStyle>
          <a:p>
            <a:r>
              <a:rPr lang="en-US"/>
              <a:t>Click to edit Master title style</a:t>
            </a:r>
            <a:endParaRPr lang="en-US" dirty="0"/>
          </a:p>
        </p:txBody>
      </p:sp>
      <p:sp>
        <p:nvSpPr>
          <p:cNvPr id="3" name="Content Placeholder 2"/>
          <p:cNvSpPr>
            <a:spLocks noGrp="1"/>
          </p:cNvSpPr>
          <p:nvPr>
            <p:ph sz="half" idx="1"/>
          </p:nvPr>
        </p:nvSpPr>
        <p:spPr>
          <a:xfrm>
            <a:off x="360000" y="1349999"/>
            <a:ext cx="4122000" cy="3456000"/>
          </a:xfrm>
        </p:spPr>
        <p:txBody>
          <a:bodyPr/>
          <a:lstStyle>
            <a:lvl1pPr>
              <a:defRPr lang="en-US" sz="1800" dirty="0" smtClean="0"/>
            </a:lvl1pPr>
            <a:lvl2pPr>
              <a:defRPr sz="1800">
                <a:solidFill>
                  <a:srgbClr val="E30514"/>
                </a:solidFill>
              </a:defRPr>
            </a:lvl2pPr>
            <a:lvl3pPr>
              <a:defRPr sz="1800"/>
            </a:lvl3pPr>
            <a:lvl4pPr>
              <a:defRPr sz="1800"/>
            </a:lvl4pPr>
            <a:lvl5pPr>
              <a:defRPr sz="1800"/>
            </a:lvl5pPr>
            <a:lvl6pPr>
              <a:defRPr sz="1620"/>
            </a:lvl6pPr>
            <a:lvl7pPr>
              <a:defRPr sz="1620"/>
            </a:lvl7pPr>
            <a:lvl8pPr>
              <a:defRPr sz="1620"/>
            </a:lvl8pPr>
            <a:lvl9pPr>
              <a:defRPr sz="16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hasCustomPrompt="1"/>
          </p:nvPr>
        </p:nvSpPr>
        <p:spPr>
          <a:xfrm>
            <a:off x="4648200" y="1349999"/>
            <a:ext cx="4122000" cy="3456000"/>
          </a:xfrm>
        </p:spPr>
        <p:txBody>
          <a:bodyPr/>
          <a:lstStyle>
            <a:lvl1pPr>
              <a:defRPr sz="1800" baseline="0"/>
            </a:lvl1pPr>
            <a:lvl2pPr>
              <a:defRPr sz="1800">
                <a:solidFill>
                  <a:srgbClr val="E30514"/>
                </a:solidFill>
              </a:defRPr>
            </a:lvl2pPr>
            <a:lvl3pPr>
              <a:defRPr sz="1800"/>
            </a:lvl3pPr>
            <a:lvl4pPr>
              <a:defRPr sz="1800"/>
            </a:lvl4pPr>
            <a:lvl5pPr>
              <a:defRPr sz="1800"/>
            </a:lvl5pPr>
            <a:lvl6pPr>
              <a:defRPr sz="1620"/>
            </a:lvl6pPr>
            <a:lvl7pPr>
              <a:defRPr sz="1620"/>
            </a:lvl7pPr>
            <a:lvl8pPr>
              <a:defRPr sz="1620"/>
            </a:lvl8pPr>
            <a:lvl9pPr>
              <a:defRPr sz="1620"/>
            </a:lvl9pPr>
          </a:lstStyle>
          <a:p>
            <a:pPr lvl="0"/>
            <a:r>
              <a:rPr lang="en-GB" dirty="0"/>
              <a:t>Click to add copy or image</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lvl1pPr>
              <a:defRPr sz="945"/>
            </a:lvl1pPr>
          </a:lstStyle>
          <a:p>
            <a:r>
              <a:rPr lang="en-US" dirty="0"/>
              <a:t>01.01.17</a:t>
            </a:r>
          </a:p>
        </p:txBody>
      </p:sp>
      <p:sp>
        <p:nvSpPr>
          <p:cNvPr id="6" name="Footer Placeholder 5"/>
          <p:cNvSpPr>
            <a:spLocks noGrp="1"/>
          </p:cNvSpPr>
          <p:nvPr>
            <p:ph type="ftr" sz="quarter" idx="11"/>
          </p:nvPr>
        </p:nvSpPr>
        <p:spPr/>
        <p:txBody>
          <a:bodyPr/>
          <a:lstStyle>
            <a:lvl1pPr>
              <a:defRPr sz="945"/>
            </a:lvl1pPr>
          </a:lstStyle>
          <a:p>
            <a:r>
              <a:rPr lang="en-US" dirty="0"/>
              <a:t>Title of Presentation</a:t>
            </a:r>
          </a:p>
        </p:txBody>
      </p:sp>
      <p:sp>
        <p:nvSpPr>
          <p:cNvPr id="7" name="Slide Number Placeholder 6"/>
          <p:cNvSpPr>
            <a:spLocks noGrp="1"/>
          </p:cNvSpPr>
          <p:nvPr>
            <p:ph type="sldNum" sz="quarter" idx="12"/>
          </p:nvPr>
        </p:nvSpPr>
        <p:spPr/>
        <p:txBody>
          <a:bodyPr/>
          <a:lstStyle/>
          <a:p>
            <a:fld id="{4B096CFE-13EB-9C46-AD64-3E2A74317CB2}" type="slidenum">
              <a:t>‹#›</a:t>
            </a:fld>
            <a:endParaRPr lang="en-US"/>
          </a:p>
        </p:txBody>
      </p:sp>
      <p:cxnSp>
        <p:nvCxnSpPr>
          <p:cNvPr id="8" name="Straight Connector 7"/>
          <p:cNvCxnSpPr/>
          <p:nvPr userDrawn="1"/>
        </p:nvCxnSpPr>
        <p:spPr>
          <a:xfrm>
            <a:off x="360003"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small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9892" y="178594"/>
            <a:ext cx="940308" cy="306324"/>
          </a:xfrm>
          <a:prstGeom prst="rect">
            <a:avLst/>
          </a:prstGeom>
        </p:spPr>
      </p:pic>
    </p:spTree>
    <p:extLst>
      <p:ext uri="{BB962C8B-B14F-4D97-AF65-F5344CB8AC3E}">
        <p14:creationId xmlns:p14="http://schemas.microsoft.com/office/powerpoint/2010/main" val="2266760859"/>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Pull Ou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8002" y="567000"/>
            <a:ext cx="6836199" cy="1107995"/>
          </a:xfrm>
        </p:spPr>
        <p:txBody>
          <a:bodyPr/>
          <a:lstStyle>
            <a:lvl1pPr>
              <a:lnSpc>
                <a:spcPts val="4320"/>
              </a:lnSpc>
              <a:spcAft>
                <a:spcPts val="1350"/>
              </a:spcAft>
              <a:defRPr sz="2970" baseline="0">
                <a:solidFill>
                  <a:schemeClr val="tx1"/>
                </a:solidFill>
              </a:defRPr>
            </a:lvl1pPr>
          </a:lstStyle>
          <a:p>
            <a:r>
              <a:rPr lang="en-GB" dirty="0"/>
              <a:t>“Pull out statement or quote slide” use bold italic font for source</a:t>
            </a:r>
            <a:endParaRPr lang="en-US" dirty="0"/>
          </a:p>
        </p:txBody>
      </p:sp>
    </p:spTree>
    <p:extLst>
      <p:ext uri="{BB962C8B-B14F-4D97-AF65-F5344CB8AC3E}">
        <p14:creationId xmlns:p14="http://schemas.microsoft.com/office/powerpoint/2010/main" val="4132298151"/>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slide imag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0" y="0"/>
            <a:ext cx="9144000" cy="5143500"/>
          </a:xfrm>
        </p:spPr>
        <p:txBody>
          <a:bodyPr/>
          <a:lstStyle>
            <a:lvl1pPr algn="ctr">
              <a:defRPr/>
            </a:lvl1pPr>
            <a:lvl2pPr algn="ctr">
              <a:defRPr/>
            </a:lvl2pPr>
            <a:lvl3pPr algn="ctr">
              <a:defRPr/>
            </a:lvl3pPr>
            <a:lvl4pPr algn="ctr">
              <a:defRPr/>
            </a:lvl4pPr>
            <a:lvl5pPr algn="ctr">
              <a:defRPr/>
            </a:lvl5pPr>
          </a:lstStyle>
          <a:p>
            <a:pPr lvl="0"/>
            <a:r>
              <a:rPr lang="en-GB"/>
              <a:t>Click to add full page charts, infographics</a:t>
            </a:r>
            <a:br>
              <a:rPr lang="en-GB"/>
            </a:br>
            <a:r>
              <a:rPr lang="en-GB"/>
              <a:t>tables, video and smartart</a:t>
            </a:r>
            <a:endParaRPr lang="en-US"/>
          </a:p>
        </p:txBody>
      </p:sp>
    </p:spTree>
    <p:extLst>
      <p:ext uri="{BB962C8B-B14F-4D97-AF65-F5344CB8AC3E}">
        <p14:creationId xmlns:p14="http://schemas.microsoft.com/office/powerpoint/2010/main" val="489044690"/>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out us Animation">
    <p:spTree>
      <p:nvGrpSpPr>
        <p:cNvPr id="1" name=""/>
        <p:cNvGrpSpPr/>
        <p:nvPr/>
      </p:nvGrpSpPr>
      <p:grpSpPr>
        <a:xfrm>
          <a:off x="0" y="0"/>
          <a:ext cx="0" cy="0"/>
          <a:chOff x="0" y="0"/>
          <a:chExt cx="0" cy="0"/>
        </a:xfrm>
      </p:grpSpPr>
      <p:pic>
        <p:nvPicPr>
          <p:cNvPr id="2" name="4bVQGwtjWk4"/>
          <p:cNvPicPr>
            <a:picLocks noRot="1" noChangeAspect="1"/>
          </p:cNvPicPr>
          <p:nvPr userDrawn="1">
            <a:videoFile r:link="rId1"/>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231810559"/>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timing>
    <p:tnLst>
      <p:par>
        <p:cTn id="1" dur="indefinite" restart="never" nodeType="tmRoot">
          <p:childTnLst>
            <p:video>
              <p:cMediaNode>
                <p:cTn id="2" fill="hold" display="0">
                  <p:stCondLst>
                    <p:cond delay="indefinite"/>
                  </p:stCondLst>
                </p:cTn>
                <p:tgtEl>
                  <p:spTgt spid="2"/>
                </p:tgtEl>
              </p:cMediaNode>
            </p:video>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3" y="621431"/>
            <a:ext cx="8406469" cy="470898"/>
          </a:xfrm>
          <a:prstGeom prst="rect">
            <a:avLst/>
          </a:prstGeom>
        </p:spPr>
        <p:txBody>
          <a:bodyPr vert="horz" lIns="0" tIns="0" rIns="0" bIns="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360003" y="1349999"/>
            <a:ext cx="8406469" cy="34560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000" y="266158"/>
            <a:ext cx="936000" cy="204272"/>
          </a:xfrm>
          <a:prstGeom prst="rect">
            <a:avLst/>
          </a:prstGeom>
        </p:spPr>
        <p:txBody>
          <a:bodyPr vert="horz" lIns="0" tIns="0" rIns="0" bIns="0" rtlCol="0" anchor="b" anchorCtr="0"/>
          <a:lstStyle>
            <a:lvl1pPr algn="l">
              <a:defRPr sz="945">
                <a:solidFill>
                  <a:srgbClr val="1C1C1C"/>
                </a:solidFill>
                <a:latin typeface="Georgia"/>
                <a:cs typeface="Georgia"/>
              </a:defRPr>
            </a:lvl1pPr>
          </a:lstStyle>
          <a:p>
            <a:r>
              <a:rPr lang="en-US" dirty="0"/>
              <a:t>01.01.17</a:t>
            </a:r>
          </a:p>
        </p:txBody>
      </p:sp>
      <p:sp>
        <p:nvSpPr>
          <p:cNvPr id="5" name="Footer Placeholder 4"/>
          <p:cNvSpPr>
            <a:spLocks noGrp="1"/>
          </p:cNvSpPr>
          <p:nvPr>
            <p:ph type="ftr" sz="quarter" idx="3"/>
          </p:nvPr>
        </p:nvSpPr>
        <p:spPr>
          <a:xfrm>
            <a:off x="1368000" y="266158"/>
            <a:ext cx="5808600" cy="204272"/>
          </a:xfrm>
          <a:prstGeom prst="rect">
            <a:avLst/>
          </a:prstGeom>
        </p:spPr>
        <p:txBody>
          <a:bodyPr vert="horz" lIns="0" tIns="0" rIns="0" bIns="0" rtlCol="0" anchor="b" anchorCtr="0"/>
          <a:lstStyle>
            <a:lvl1pPr algn="l">
              <a:defRPr sz="945">
                <a:solidFill>
                  <a:schemeClr val="tx1"/>
                </a:solidFill>
                <a:latin typeface="Georgia"/>
                <a:cs typeface="Georgia"/>
              </a:defRPr>
            </a:lvl1pPr>
          </a:lstStyle>
          <a:p>
            <a:r>
              <a:rPr lang="en-US" dirty="0"/>
              <a:t>Title of Presentation</a:t>
            </a:r>
          </a:p>
        </p:txBody>
      </p:sp>
      <p:sp>
        <p:nvSpPr>
          <p:cNvPr id="6" name="Slide Number Placeholder 5"/>
          <p:cNvSpPr>
            <a:spLocks noGrp="1"/>
          </p:cNvSpPr>
          <p:nvPr>
            <p:ph type="sldNum" sz="quarter" idx="4"/>
          </p:nvPr>
        </p:nvSpPr>
        <p:spPr>
          <a:xfrm>
            <a:off x="6553200" y="4866906"/>
            <a:ext cx="2213268" cy="174201"/>
          </a:xfrm>
          <a:prstGeom prst="rect">
            <a:avLst/>
          </a:prstGeom>
        </p:spPr>
        <p:txBody>
          <a:bodyPr vert="horz" lIns="0" tIns="0" rIns="0" bIns="0" rtlCol="0" anchor="ctr"/>
          <a:lstStyle>
            <a:lvl1pPr algn="r">
              <a:defRPr sz="990">
                <a:solidFill>
                  <a:schemeClr val="tx1">
                    <a:tint val="75000"/>
                  </a:schemeClr>
                </a:solidFill>
                <a:latin typeface="Georgia"/>
                <a:cs typeface="Georgia"/>
              </a:defRPr>
            </a:lvl1pPr>
          </a:lstStyle>
          <a:p>
            <a:fld id="{4B096CFE-13EB-9C46-AD64-3E2A74317CB2}" type="slidenum">
              <a:rPr lang="en-US"/>
              <a:pPr/>
              <a:t>‹#›</a:t>
            </a:fld>
            <a:endParaRPr lang="en-US"/>
          </a:p>
        </p:txBody>
      </p:sp>
    </p:spTree>
    <p:extLst>
      <p:ext uri="{BB962C8B-B14F-4D97-AF65-F5344CB8AC3E}">
        <p14:creationId xmlns:p14="http://schemas.microsoft.com/office/powerpoint/2010/main" val="32571885"/>
      </p:ext>
    </p:extLst>
  </p:cSld>
  <p:clrMap bg1="lt1" tx1="dk1" bg2="lt2" tx2="dk2" accent1="accent1" accent2="accent2" accent3="accent3" accent4="accent4" accent5="accent5" accent6="accent6" hlink="hlink" folHlink="folHlink"/>
  <p:sldLayoutIdLst>
    <p:sldLayoutId id="2147483666" r:id="rId1"/>
    <p:sldLayoutId id="2147483655" r:id="rId2"/>
    <p:sldLayoutId id="2147483650" r:id="rId3"/>
    <p:sldLayoutId id="2147483685" r:id="rId4"/>
    <p:sldLayoutId id="2147483651" r:id="rId5"/>
    <p:sldLayoutId id="2147483657" r:id="rId6"/>
    <p:sldLayoutId id="2147483654" r:id="rId7"/>
    <p:sldLayoutId id="2147483661" r:id="rId8"/>
    <p:sldLayoutId id="2147483687" r:id="rId9"/>
    <p:sldLayoutId id="2147483662" r:id="rId10"/>
    <p:sldLayoutId id="2147483663" r:id="rId11"/>
    <p:sldLayoutId id="2147483665" r:id="rId12"/>
    <p:sldLayoutId id="2147483688" r:id="rId13"/>
    <p:sldLayoutId id="2147483689" r:id="rId14"/>
  </p:sldLayoutIdLst>
  <mc:AlternateContent xmlns:mc="http://schemas.openxmlformats.org/markup-compatibility/2006" xmlns:p14="http://schemas.microsoft.com/office/powerpoint/2010/main">
    <mc:Choice Requires="p14">
      <p:transition spd="slow" p14:dur="11250"/>
    </mc:Choice>
    <mc:Fallback xmlns="">
      <p:transition spd="slow"/>
    </mc:Fallback>
  </mc:AlternateContent>
  <p:hf sldNum="0" hdr="0"/>
  <p:txStyles>
    <p:titleStyle>
      <a:lvl1pPr algn="l" defTabSz="411480" rtl="0" eaLnBrk="1" latinLnBrk="0" hangingPunct="1">
        <a:spcBef>
          <a:spcPct val="0"/>
        </a:spcBef>
        <a:buNone/>
        <a:defRPr sz="3060" b="0" i="0" kern="1200">
          <a:solidFill>
            <a:schemeClr val="tx1"/>
          </a:solidFill>
          <a:latin typeface="Georgia"/>
          <a:ea typeface="+mj-ea"/>
          <a:cs typeface="Georgia"/>
        </a:defRPr>
      </a:lvl1pPr>
    </p:titleStyle>
    <p:bodyStyle>
      <a:lvl1pPr marL="0" indent="0" algn="l" defTabSz="411480" rtl="0" eaLnBrk="1" latinLnBrk="0" hangingPunct="1">
        <a:spcBef>
          <a:spcPts val="900"/>
        </a:spcBef>
        <a:spcAft>
          <a:spcPts val="0"/>
        </a:spcAft>
        <a:buFont typeface="Arial"/>
        <a:buNone/>
        <a:defRPr sz="1800" kern="1200">
          <a:solidFill>
            <a:schemeClr val="tx1"/>
          </a:solidFill>
          <a:latin typeface="+mn-lt"/>
          <a:ea typeface="+mn-ea"/>
          <a:cs typeface="+mn-cs"/>
        </a:defRPr>
      </a:lvl1pPr>
      <a:lvl2pPr marL="0" indent="0" algn="l" defTabSz="411480" rtl="0" eaLnBrk="1" latinLnBrk="0" hangingPunct="1">
        <a:spcBef>
          <a:spcPts val="900"/>
        </a:spcBef>
        <a:spcAft>
          <a:spcPts val="0"/>
        </a:spcAft>
        <a:buFont typeface="Arial"/>
        <a:buNone/>
        <a:defRPr sz="1800" b="1" kern="1200">
          <a:solidFill>
            <a:srgbClr val="E30514"/>
          </a:solidFill>
          <a:latin typeface="+mn-lt"/>
          <a:ea typeface="+mn-ea"/>
          <a:cs typeface="+mn-cs"/>
        </a:defRPr>
      </a:lvl2pPr>
      <a:lvl3pPr marL="259200" indent="-259200" algn="l" defTabSz="411480" rtl="0" eaLnBrk="1" latinLnBrk="0" hangingPunct="1">
        <a:spcBef>
          <a:spcPts val="900"/>
        </a:spcBef>
        <a:spcAft>
          <a:spcPts val="0"/>
        </a:spcAft>
        <a:buSzPct val="120000"/>
        <a:buFont typeface="Arial" panose="020B0604020202020204" pitchFamily="34" charset="0"/>
        <a:buChar char="•"/>
        <a:defRPr sz="1800" kern="1200">
          <a:solidFill>
            <a:schemeClr val="tx1"/>
          </a:solidFill>
          <a:latin typeface="+mn-lt"/>
          <a:ea typeface="+mn-ea"/>
          <a:cs typeface="+mn-cs"/>
        </a:defRPr>
      </a:lvl3pPr>
      <a:lvl4pPr marL="1036800" indent="-259200" algn="l" defTabSz="411480" rtl="0" eaLnBrk="1" latinLnBrk="0" hangingPunct="1">
        <a:spcBef>
          <a:spcPts val="0"/>
        </a:spcBef>
        <a:spcAft>
          <a:spcPts val="450"/>
        </a:spcAft>
        <a:buSzPct val="120000"/>
        <a:buFont typeface="Arial" panose="020B0604020202020204" pitchFamily="34" charset="0"/>
        <a:buChar char="•"/>
        <a:defRPr sz="1800" kern="1200">
          <a:solidFill>
            <a:schemeClr val="tx1"/>
          </a:solidFill>
          <a:latin typeface="+mn-lt"/>
          <a:ea typeface="+mn-ea"/>
          <a:cs typeface="+mn-cs"/>
        </a:defRPr>
      </a:lvl4pPr>
      <a:lvl5pPr marL="1749600" indent="-259200" algn="l" defTabSz="411480" rtl="0" eaLnBrk="1" latinLnBrk="0" hangingPunct="1">
        <a:spcBef>
          <a:spcPts val="0"/>
        </a:spcBef>
        <a:spcAft>
          <a:spcPts val="900"/>
        </a:spcAft>
        <a:buFont typeface="Arial" panose="020B0604020202020204" pitchFamily="34" charset="0"/>
        <a:buChar char="−"/>
        <a:tabLst/>
        <a:defRPr sz="1800" kern="1200">
          <a:solidFill>
            <a:schemeClr val="tx1"/>
          </a:solidFill>
          <a:latin typeface="+mn-lt"/>
          <a:ea typeface="+mn-ea"/>
          <a:cs typeface="+mn-cs"/>
        </a:defRPr>
      </a:lvl5pPr>
      <a:lvl6pPr marL="259200" indent="-259200" algn="l" defTabSz="411480" rtl="0" eaLnBrk="1" latinLnBrk="0" hangingPunct="1">
        <a:spcBef>
          <a:spcPts val="450"/>
        </a:spcBef>
        <a:buFont typeface="Wingdings" charset="2"/>
        <a:buAutoNum type="arabicPlain"/>
        <a:defRPr sz="2160" kern="1200">
          <a:solidFill>
            <a:schemeClr val="tx1"/>
          </a:solidFill>
          <a:latin typeface="+mn-lt"/>
          <a:ea typeface="+mn-ea"/>
          <a:cs typeface="+mn-cs"/>
        </a:defRPr>
      </a:lvl6pPr>
      <a:lvl7pPr marL="0" indent="0" algn="l" defTabSz="411480" rtl="0" eaLnBrk="1" latinLnBrk="0" hangingPunct="1">
        <a:spcBef>
          <a:spcPts val="450"/>
        </a:spcBef>
        <a:buFont typeface="Arial"/>
        <a:buNone/>
        <a:defRPr sz="1620" kern="1200">
          <a:solidFill>
            <a:schemeClr val="tx1"/>
          </a:solidFill>
          <a:latin typeface="+mn-lt"/>
          <a:ea typeface="+mn-ea"/>
          <a:cs typeface="+mn-cs"/>
        </a:defRPr>
      </a:lvl7pPr>
      <a:lvl8pPr marL="0" indent="0" algn="l" defTabSz="411480" rtl="0" eaLnBrk="1" latinLnBrk="0" hangingPunct="1">
        <a:spcBef>
          <a:spcPts val="450"/>
        </a:spcBef>
        <a:buFont typeface="Arial"/>
        <a:buNone/>
        <a:defRPr sz="1620" b="1" kern="1200">
          <a:solidFill>
            <a:schemeClr val="tx1"/>
          </a:solidFill>
          <a:latin typeface="+mn-lt"/>
          <a:ea typeface="+mn-ea"/>
          <a:cs typeface="+mn-cs"/>
        </a:defRPr>
      </a:lvl8pPr>
      <a:lvl9pPr marL="259200" indent="-259200" algn="l" defTabSz="411480" rtl="0" eaLnBrk="1" latinLnBrk="0" hangingPunct="1">
        <a:spcBef>
          <a:spcPts val="450"/>
        </a:spcBef>
        <a:buFont typeface="Arial"/>
        <a:buChar char="•"/>
        <a:defRPr sz="162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diagramColors" Target="../diagrams/colors1.xml"/><Relationship Id="rId12"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QuickStyle" Target="../diagrams/quickStyle1.xml"/><Relationship Id="rId11" Type="http://schemas.openxmlformats.org/officeDocument/2006/relationships/image" Target="../media/image16.png"/><Relationship Id="rId5" Type="http://schemas.openxmlformats.org/officeDocument/2006/relationships/diagramLayout" Target="../diagrams/layout1.xml"/><Relationship Id="rId1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diagramData" Target="../diagrams/data1.xml"/><Relationship Id="rId9" Type="http://schemas.openxmlformats.org/officeDocument/2006/relationships/image" Target="../media/image14.png"/><Relationship Id="rId1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12.png"/><Relationship Id="rId3" Type="http://schemas.openxmlformats.org/officeDocument/2006/relationships/image" Target="../media/image13.png"/><Relationship Id="rId7" Type="http://schemas.openxmlformats.org/officeDocument/2006/relationships/diagramColors" Target="../diagrams/colors2.xml"/><Relationship Id="rId12"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QuickStyle" Target="../diagrams/quickStyle2.xml"/><Relationship Id="rId11" Type="http://schemas.openxmlformats.org/officeDocument/2006/relationships/image" Target="../media/image16.png"/><Relationship Id="rId5" Type="http://schemas.openxmlformats.org/officeDocument/2006/relationships/diagramLayout" Target="../diagrams/layout2.xml"/><Relationship Id="rId1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diagramData" Target="../diagrams/data2.xml"/><Relationship Id="rId9" Type="http://schemas.openxmlformats.org/officeDocument/2006/relationships/image" Target="../media/image14.png"/><Relationship Id="rId1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68426" y="926735"/>
            <a:ext cx="6658621" cy="861774"/>
          </a:xfrm>
        </p:spPr>
        <p:txBody>
          <a:bodyPr/>
          <a:lstStyle/>
          <a:p>
            <a:r>
              <a:rPr lang="en-US" sz="3600" dirty="0"/>
              <a:t>Supporting better analytics</a:t>
            </a:r>
            <a:br>
              <a:rPr lang="en-US" sz="3600" dirty="0"/>
            </a:br>
            <a:r>
              <a:rPr lang="en-US" sz="2000" dirty="0"/>
              <a:t>Investing in analytics and analysts</a:t>
            </a:r>
            <a:endParaRPr lang="en-GB" sz="3600" dirty="0"/>
          </a:p>
        </p:txBody>
      </p:sp>
      <p:sp>
        <p:nvSpPr>
          <p:cNvPr id="4" name="Subtitle 3"/>
          <p:cNvSpPr>
            <a:spLocks noGrp="1"/>
          </p:cNvSpPr>
          <p:nvPr>
            <p:ph type="subTitle" idx="1"/>
          </p:nvPr>
        </p:nvSpPr>
        <p:spPr>
          <a:xfrm>
            <a:off x="1368426" y="2470806"/>
            <a:ext cx="7398468" cy="481950"/>
          </a:xfrm>
        </p:spPr>
        <p:txBody>
          <a:bodyPr/>
          <a:lstStyle/>
          <a:p>
            <a:r>
              <a:rPr lang="en-US" dirty="0"/>
              <a:t>Ellen Coughlan, Programme Manager – Advancing Analytics</a:t>
            </a:r>
          </a:p>
          <a:p>
            <a:r>
              <a:rPr lang="en-US" dirty="0"/>
              <a:t>Health Foundation</a:t>
            </a:r>
          </a:p>
        </p:txBody>
      </p:sp>
    </p:spTree>
    <p:extLst>
      <p:ext uri="{BB962C8B-B14F-4D97-AF65-F5344CB8AC3E}">
        <p14:creationId xmlns:p14="http://schemas.microsoft.com/office/powerpoint/2010/main" val="3549083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C1D26FC-414C-4C1E-94A1-C38724AA2FAF}"/>
              </a:ext>
            </a:extLst>
          </p:cNvPr>
          <p:cNvSpPr>
            <a:spLocks noGrp="1"/>
          </p:cNvSpPr>
          <p:nvPr>
            <p:ph type="ftr" sz="quarter" idx="11"/>
          </p:nvPr>
        </p:nvSpPr>
        <p:spPr>
          <a:xfrm>
            <a:off x="360000" y="223990"/>
            <a:ext cx="5490000" cy="204272"/>
          </a:xfrm>
        </p:spPr>
        <p:txBody>
          <a:bodyPr/>
          <a:lstStyle/>
          <a:p>
            <a:pPr algn="l"/>
            <a:r>
              <a:rPr lang="en-GB" dirty="0"/>
              <a:t>Supporting better analytics: investing in analytics and analysts</a:t>
            </a:r>
            <a:endParaRPr lang="en-US" dirty="0"/>
          </a:p>
        </p:txBody>
      </p:sp>
      <p:pic>
        <p:nvPicPr>
          <p:cNvPr id="1026" name="Picture 2" descr="logo">
            <a:extLst>
              <a:ext uri="{FF2B5EF4-FFF2-40B4-BE49-F238E27FC236}">
                <a16:creationId xmlns:a16="http://schemas.microsoft.com/office/drawing/2014/main" id="{04A600D1-E0E5-4500-A1EA-10E0FBE63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819" y="171783"/>
            <a:ext cx="755650" cy="304149"/>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8F6FF114-8E93-4CC5-9EB5-A9E8F0E8F34B}"/>
              </a:ext>
            </a:extLst>
          </p:cNvPr>
          <p:cNvSpPr>
            <a:spLocks noGrp="1"/>
          </p:cNvSpPr>
          <p:nvPr>
            <p:ph type="title"/>
          </p:nvPr>
        </p:nvSpPr>
        <p:spPr>
          <a:xfrm>
            <a:off x="360003" y="621431"/>
            <a:ext cx="8406469" cy="646331"/>
          </a:xfrm>
        </p:spPr>
        <p:txBody>
          <a:bodyPr/>
          <a:lstStyle/>
          <a:p>
            <a:r>
              <a:rPr lang="en-GB" sz="2400" dirty="0"/>
              <a:t>How do we support the system to use better analytics?</a:t>
            </a:r>
            <a:br>
              <a:rPr lang="en-GB" sz="2400" dirty="0"/>
            </a:br>
            <a:r>
              <a:rPr lang="en-GB" sz="1800" dirty="0"/>
              <a:t>Investing in analysts and analytics</a:t>
            </a:r>
            <a:endParaRPr lang="en-GB" sz="2400" dirty="0"/>
          </a:p>
        </p:txBody>
      </p:sp>
      <p:grpSp>
        <p:nvGrpSpPr>
          <p:cNvPr id="25" name="Group 24">
            <a:extLst>
              <a:ext uri="{FF2B5EF4-FFF2-40B4-BE49-F238E27FC236}">
                <a16:creationId xmlns:a16="http://schemas.microsoft.com/office/drawing/2014/main" id="{5F9842E1-FF1C-49BC-B6E3-CDCE6531F87F}"/>
              </a:ext>
            </a:extLst>
          </p:cNvPr>
          <p:cNvGrpSpPr/>
          <p:nvPr/>
        </p:nvGrpSpPr>
        <p:grpSpPr>
          <a:xfrm>
            <a:off x="360002" y="1367342"/>
            <a:ext cx="8402315" cy="3438658"/>
            <a:chOff x="360002" y="1367342"/>
            <a:chExt cx="8402315" cy="3438658"/>
          </a:xfrm>
        </p:grpSpPr>
        <p:sp>
          <p:nvSpPr>
            <p:cNvPr id="26" name="TextBox 25">
              <a:extLst>
                <a:ext uri="{FF2B5EF4-FFF2-40B4-BE49-F238E27FC236}">
                  <a16:creationId xmlns:a16="http://schemas.microsoft.com/office/drawing/2014/main" id="{77C555CB-A1C3-4851-8807-3DD1809BA1CF}"/>
                </a:ext>
              </a:extLst>
            </p:cNvPr>
            <p:cNvSpPr txBox="1"/>
            <p:nvPr/>
          </p:nvSpPr>
          <p:spPr>
            <a:xfrm>
              <a:off x="6080033"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ADVANCING THE ROLE OF ANALYSIS </a:t>
              </a:r>
            </a:p>
          </p:txBody>
        </p:sp>
        <p:grpSp>
          <p:nvGrpSpPr>
            <p:cNvPr id="27" name="Group 26">
              <a:extLst>
                <a:ext uri="{FF2B5EF4-FFF2-40B4-BE49-F238E27FC236}">
                  <a16:creationId xmlns:a16="http://schemas.microsoft.com/office/drawing/2014/main" id="{AAF3FB62-2E8E-46FA-B847-F22DC5307BB1}"/>
                </a:ext>
              </a:extLst>
            </p:cNvPr>
            <p:cNvGrpSpPr/>
            <p:nvPr/>
          </p:nvGrpSpPr>
          <p:grpSpPr>
            <a:xfrm>
              <a:off x="360002" y="1367342"/>
              <a:ext cx="8402315" cy="3438658"/>
              <a:chOff x="360002" y="1367342"/>
              <a:chExt cx="8402315" cy="3438658"/>
            </a:xfrm>
          </p:grpSpPr>
          <p:sp>
            <p:nvSpPr>
              <p:cNvPr id="28" name="TextBox 27">
                <a:extLst>
                  <a:ext uri="{FF2B5EF4-FFF2-40B4-BE49-F238E27FC236}">
                    <a16:creationId xmlns:a16="http://schemas.microsoft.com/office/drawing/2014/main" id="{D9D7026A-BEA0-4F27-A20D-7EAC31C736E8}"/>
                  </a:ext>
                </a:extLst>
              </p:cNvPr>
              <p:cNvSpPr txBox="1"/>
              <p:nvPr/>
            </p:nvSpPr>
            <p:spPr>
              <a:xfrm>
                <a:off x="360002"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INVESTING IN ANALYSTS</a:t>
                </a:r>
              </a:p>
            </p:txBody>
          </p:sp>
          <p:sp>
            <p:nvSpPr>
              <p:cNvPr id="29" name="TextBox 28">
                <a:extLst>
                  <a:ext uri="{FF2B5EF4-FFF2-40B4-BE49-F238E27FC236}">
                    <a16:creationId xmlns:a16="http://schemas.microsoft.com/office/drawing/2014/main" id="{93BBBAE8-850D-4A52-B239-EC9918DC92CB}"/>
                  </a:ext>
                </a:extLst>
              </p:cNvPr>
              <p:cNvSpPr txBox="1"/>
              <p:nvPr/>
            </p:nvSpPr>
            <p:spPr>
              <a:xfrm>
                <a:off x="360004" y="1839158"/>
                <a:ext cx="2682284" cy="2966842"/>
              </a:xfrm>
              <a:prstGeom prst="rect">
                <a:avLst/>
              </a:prstGeom>
              <a:solidFill>
                <a:srgbClr val="A6D7D3"/>
              </a:solidFill>
            </p:spPr>
            <p:txBody>
              <a:bodyPr wrap="square" rtlCol="0">
                <a:noAutofit/>
              </a:bodyPr>
              <a:lstStyle/>
              <a:p>
                <a:endParaRPr lang="en-GB" sz="1200" dirty="0"/>
              </a:p>
            </p:txBody>
          </p:sp>
          <p:sp>
            <p:nvSpPr>
              <p:cNvPr id="30" name="TextBox 29">
                <a:extLst>
                  <a:ext uri="{FF2B5EF4-FFF2-40B4-BE49-F238E27FC236}">
                    <a16:creationId xmlns:a16="http://schemas.microsoft.com/office/drawing/2014/main" id="{14558323-0B28-426F-9DAC-8CB9B0ABBB6B}"/>
                  </a:ext>
                </a:extLst>
              </p:cNvPr>
              <p:cNvSpPr txBox="1"/>
              <p:nvPr/>
            </p:nvSpPr>
            <p:spPr>
              <a:xfrm>
                <a:off x="3222095"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INVESTING IN ANALYTICS</a:t>
                </a:r>
              </a:p>
            </p:txBody>
          </p:sp>
          <p:sp>
            <p:nvSpPr>
              <p:cNvPr id="31" name="TextBox 30">
                <a:extLst>
                  <a:ext uri="{FF2B5EF4-FFF2-40B4-BE49-F238E27FC236}">
                    <a16:creationId xmlns:a16="http://schemas.microsoft.com/office/drawing/2014/main" id="{142DE383-57DD-453D-9114-45B5CEAA1346}"/>
                  </a:ext>
                </a:extLst>
              </p:cNvPr>
              <p:cNvSpPr txBox="1"/>
              <p:nvPr/>
            </p:nvSpPr>
            <p:spPr>
              <a:xfrm>
                <a:off x="3222096" y="1839158"/>
                <a:ext cx="2682284" cy="2966841"/>
              </a:xfrm>
              <a:prstGeom prst="rect">
                <a:avLst/>
              </a:prstGeom>
              <a:solidFill>
                <a:srgbClr val="A6D7D3"/>
              </a:solidFill>
            </p:spPr>
            <p:txBody>
              <a:bodyPr wrap="square" rtlCol="0">
                <a:noAutofit/>
              </a:bodyPr>
              <a:lstStyle/>
              <a:p>
                <a:endParaRPr lang="en-GB" sz="1200" dirty="0"/>
              </a:p>
            </p:txBody>
          </p:sp>
          <p:sp>
            <p:nvSpPr>
              <p:cNvPr id="32" name="TextBox 31">
                <a:extLst>
                  <a:ext uri="{FF2B5EF4-FFF2-40B4-BE49-F238E27FC236}">
                    <a16:creationId xmlns:a16="http://schemas.microsoft.com/office/drawing/2014/main" id="{3045B2AE-B17C-4AC0-B961-027601FC2292}"/>
                  </a:ext>
                </a:extLst>
              </p:cNvPr>
              <p:cNvSpPr txBox="1"/>
              <p:nvPr/>
            </p:nvSpPr>
            <p:spPr>
              <a:xfrm>
                <a:off x="6080033" y="1839156"/>
                <a:ext cx="2682284" cy="2966841"/>
              </a:xfrm>
              <a:prstGeom prst="rect">
                <a:avLst/>
              </a:prstGeom>
              <a:solidFill>
                <a:srgbClr val="A6D7D3"/>
              </a:solidFill>
            </p:spPr>
            <p:txBody>
              <a:bodyPr wrap="square" rtlCol="0">
                <a:noAutofit/>
              </a:bodyPr>
              <a:lstStyle/>
              <a:p>
                <a:endParaRPr lang="en-GB" sz="1200" dirty="0"/>
              </a:p>
            </p:txBody>
          </p:sp>
        </p:grpSp>
      </p:grpSp>
      <p:pic>
        <p:nvPicPr>
          <p:cNvPr id="14" name="Picture 2" descr="Grapes on Apple iOS 14.2">
            <a:extLst>
              <a:ext uri="{FF2B5EF4-FFF2-40B4-BE49-F238E27FC236}">
                <a16:creationId xmlns:a16="http://schemas.microsoft.com/office/drawing/2014/main" id="{7AC618F2-56BE-4ADA-83F9-9ED394953C6E}"/>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607086" y="2085974"/>
            <a:ext cx="2188115" cy="218811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32DB45F-E30E-4BF0-AB22-8FD308161DA3}"/>
              </a:ext>
            </a:extLst>
          </p:cNvPr>
          <p:cNvSpPr/>
          <p:nvPr/>
        </p:nvSpPr>
        <p:spPr>
          <a:xfrm>
            <a:off x="360000" y="1886469"/>
            <a:ext cx="2682286" cy="2839239"/>
          </a:xfrm>
          <a:prstGeom prst="rect">
            <a:avLst/>
          </a:prstGeom>
        </p:spPr>
        <p:txBody>
          <a:bodyPr wrap="square">
            <a:spAutoFit/>
          </a:bodyPr>
          <a:lstStyle/>
          <a:p>
            <a:r>
              <a:rPr lang="en-GB" sz="1050" dirty="0"/>
              <a:t>Our Social Care Analytics Community of Practice, led by Future Care Capital, will bring together many stakeholders to co-produce a vision for social care analytics.</a:t>
            </a:r>
          </a:p>
          <a:p>
            <a:endParaRPr lang="en-GB" sz="1050" dirty="0"/>
          </a:p>
          <a:p>
            <a:r>
              <a:rPr lang="en-GB" sz="1050" dirty="0"/>
              <a:t>The Association of Professional Healthcare Analysts performs the vital role of supporting individual analysts in their professional development.</a:t>
            </a:r>
          </a:p>
          <a:p>
            <a:endParaRPr lang="en-GB" sz="1050" dirty="0"/>
          </a:p>
          <a:p>
            <a:r>
              <a:rPr lang="en-GB" sz="1050" dirty="0"/>
              <a:t>The NHS-R Community brings analysts together and champions new ways of working.</a:t>
            </a:r>
          </a:p>
          <a:p>
            <a:endParaRPr lang="en-GB" sz="1050" dirty="0"/>
          </a:p>
          <a:p>
            <a:r>
              <a:rPr lang="en-GB" sz="1050" dirty="0"/>
              <a:t>The Welsh Modelling Collaborative provides opportunities for analysts across the country.</a:t>
            </a:r>
          </a:p>
        </p:txBody>
      </p:sp>
      <p:pic>
        <p:nvPicPr>
          <p:cNvPr id="15" name="Picture 4" descr="Avocado on Apple iOS 14.2">
            <a:extLst>
              <a:ext uri="{FF2B5EF4-FFF2-40B4-BE49-F238E27FC236}">
                <a16:creationId xmlns:a16="http://schemas.microsoft.com/office/drawing/2014/main" id="{8E302B71-2F39-4E7B-9637-68AC61F63E34}"/>
              </a:ext>
            </a:extLst>
          </p:cNvPr>
          <p:cNvPicPr>
            <a:picLocks noChangeAspect="1" noChangeArrowheads="1"/>
          </p:cNvPicPr>
          <p:nvPr/>
        </p:nvPicPr>
        <p:blipFill>
          <a:blip r:embed="rId5">
            <a:alphaModFix amt="20000"/>
            <a:extLst>
              <a:ext uri="{28A0092B-C50C-407E-A947-70E740481C1C}">
                <a14:useLocalDpi xmlns:a14="http://schemas.microsoft.com/office/drawing/2010/main" val="0"/>
              </a:ext>
            </a:extLst>
          </a:blip>
          <a:srcRect/>
          <a:stretch>
            <a:fillRect/>
          </a:stretch>
        </p:blipFill>
        <p:spPr bwMode="auto">
          <a:xfrm flipH="1">
            <a:off x="3515678" y="2085974"/>
            <a:ext cx="2112644" cy="21126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FC7DEB3-3FAB-43D4-AB94-DC05A6434593}"/>
              </a:ext>
            </a:extLst>
          </p:cNvPr>
          <p:cNvSpPr/>
          <p:nvPr/>
        </p:nvSpPr>
        <p:spPr>
          <a:xfrm>
            <a:off x="3217939" y="1839158"/>
            <a:ext cx="2682284" cy="3000821"/>
          </a:xfrm>
          <a:prstGeom prst="rect">
            <a:avLst/>
          </a:prstGeom>
        </p:spPr>
        <p:txBody>
          <a:bodyPr wrap="square">
            <a:spAutoFit/>
          </a:bodyPr>
          <a:lstStyle/>
          <a:p>
            <a:r>
              <a:rPr lang="en-GB" sz="1050" dirty="0"/>
              <a:t>Our Advancing Applied Analytics programme has committed £3million to fund innovative data analytics projects.</a:t>
            </a:r>
          </a:p>
          <a:p>
            <a:endParaRPr lang="en-GB" sz="1050" dirty="0"/>
          </a:p>
          <a:p>
            <a:r>
              <a:rPr lang="en-GB" sz="1050" dirty="0"/>
              <a:t>Our Strengthening Social Care Analytics programme seeks to test how data analytics can be brought to bear on the challenges faced by the sector in the wake of the pandemic.</a:t>
            </a:r>
          </a:p>
          <a:p>
            <a:endParaRPr lang="en-GB" sz="1050" dirty="0"/>
          </a:p>
          <a:p>
            <a:r>
              <a:rPr lang="en-GB" sz="1050" dirty="0"/>
              <a:t>Next year, we will publish guides that describe the case for better understanding of and better investment in key analytics functions.</a:t>
            </a:r>
          </a:p>
          <a:p>
            <a:endParaRPr lang="en-GB" sz="1050" dirty="0"/>
          </a:p>
          <a:p>
            <a:r>
              <a:rPr lang="en-GB" sz="1050" dirty="0"/>
              <a:t>The RSS Florence Nightingale Award championed examples of excellence in health and care analytics this year.</a:t>
            </a:r>
          </a:p>
        </p:txBody>
      </p:sp>
      <p:pic>
        <p:nvPicPr>
          <p:cNvPr id="17" name="Picture 6" descr="Sheaf of Rice on Apple iOS 14.2">
            <a:extLst>
              <a:ext uri="{FF2B5EF4-FFF2-40B4-BE49-F238E27FC236}">
                <a16:creationId xmlns:a16="http://schemas.microsoft.com/office/drawing/2014/main" id="{2194B942-00C3-4CC3-A46D-68996582B846}"/>
              </a:ext>
            </a:extLst>
          </p:cNvPr>
          <p:cNvPicPr>
            <a:picLocks noChangeAspect="1" noChangeArrowheads="1"/>
          </p:cNvPicPr>
          <p:nvPr/>
        </p:nvPicPr>
        <p:blipFill>
          <a:blip r:embed="rId6">
            <a:alphaModFix amt="20000"/>
            <a:extLst>
              <a:ext uri="{28A0092B-C50C-407E-A947-70E740481C1C}">
                <a14:useLocalDpi xmlns:a14="http://schemas.microsoft.com/office/drawing/2010/main" val="0"/>
              </a:ext>
            </a:extLst>
          </a:blip>
          <a:srcRect/>
          <a:stretch>
            <a:fillRect/>
          </a:stretch>
        </p:blipFill>
        <p:spPr bwMode="auto">
          <a:xfrm>
            <a:off x="6327117" y="2090782"/>
            <a:ext cx="2188115" cy="21881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8BD9288-953E-46BC-9EAB-699C5AA194C8}"/>
              </a:ext>
            </a:extLst>
          </p:cNvPr>
          <p:cNvSpPr/>
          <p:nvPr/>
        </p:nvSpPr>
        <p:spPr>
          <a:xfrm>
            <a:off x="6084188" y="1839158"/>
            <a:ext cx="2678129" cy="1546577"/>
          </a:xfrm>
          <a:prstGeom prst="rect">
            <a:avLst/>
          </a:prstGeom>
        </p:spPr>
        <p:txBody>
          <a:bodyPr wrap="square">
            <a:spAutoFit/>
          </a:bodyPr>
          <a:lstStyle/>
          <a:p>
            <a:r>
              <a:rPr lang="en-GB" sz="1050" dirty="0"/>
              <a:t>Data driven innovation has the potential to revolutionise healthcare but we must ensure that it is used to address health inequalities and inequities in access to care.</a:t>
            </a:r>
          </a:p>
          <a:p>
            <a:endParaRPr lang="en-GB" sz="1050" dirty="0"/>
          </a:p>
          <a:p>
            <a:r>
              <a:rPr lang="en-GB" sz="1050" dirty="0"/>
              <a:t>We also recognise the importance of reflecting the perspectives of patients and the public in this endeavour. </a:t>
            </a:r>
          </a:p>
        </p:txBody>
      </p:sp>
    </p:spTree>
    <p:extLst>
      <p:ext uri="{BB962C8B-B14F-4D97-AF65-F5344CB8AC3E}">
        <p14:creationId xmlns:p14="http://schemas.microsoft.com/office/powerpoint/2010/main" val="58591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20196A1-555B-452E-8DC8-4CBBDB801FAA}"/>
              </a:ext>
            </a:extLst>
          </p:cNvPr>
          <p:cNvPicPr>
            <a:picLocks noChangeAspect="1"/>
          </p:cNvPicPr>
          <p:nvPr/>
        </p:nvPicPr>
        <p:blipFill>
          <a:blip r:embed="rId3"/>
          <a:stretch>
            <a:fillRect/>
          </a:stretch>
        </p:blipFill>
        <p:spPr>
          <a:xfrm>
            <a:off x="2602235" y="572672"/>
            <a:ext cx="2115284" cy="796853"/>
          </a:xfrm>
          <a:prstGeom prst="rect">
            <a:avLst/>
          </a:prstGeom>
        </p:spPr>
      </p:pic>
      <p:sp>
        <p:nvSpPr>
          <p:cNvPr id="3" name="Content Placeholder 2">
            <a:extLst>
              <a:ext uri="{FF2B5EF4-FFF2-40B4-BE49-F238E27FC236}">
                <a16:creationId xmlns:a16="http://schemas.microsoft.com/office/drawing/2014/main" id="{22E85BE4-B34F-4ABB-A244-199B486C82E8}"/>
              </a:ext>
            </a:extLst>
          </p:cNvPr>
          <p:cNvSpPr>
            <a:spLocks noGrp="1"/>
          </p:cNvSpPr>
          <p:nvPr>
            <p:ph idx="1"/>
          </p:nvPr>
        </p:nvSpPr>
        <p:spPr>
          <a:xfrm>
            <a:off x="426573" y="238242"/>
            <a:ext cx="8028000" cy="3554759"/>
          </a:xfrm>
          <a:ln w="19050" cap="flat" cmpd="sng" algn="ctr">
            <a:no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r>
              <a:rPr lang="en-GB" sz="1400" b="1" dirty="0"/>
              <a:t>Advancing Analytical Capability in 2020</a:t>
            </a:r>
          </a:p>
        </p:txBody>
      </p:sp>
      <p:graphicFrame>
        <p:nvGraphicFramePr>
          <p:cNvPr id="8" name="Diagram 7">
            <a:extLst>
              <a:ext uri="{FF2B5EF4-FFF2-40B4-BE49-F238E27FC236}">
                <a16:creationId xmlns:a16="http://schemas.microsoft.com/office/drawing/2014/main" id="{B03B4DA0-9050-48A8-8C7F-7C4CE136B1B6}"/>
              </a:ext>
            </a:extLst>
          </p:cNvPr>
          <p:cNvGraphicFramePr/>
          <p:nvPr>
            <p:extLst>
              <p:ext uri="{D42A27DB-BD31-4B8C-83A1-F6EECF244321}">
                <p14:modId xmlns:p14="http://schemas.microsoft.com/office/powerpoint/2010/main" val="3962735854"/>
              </p:ext>
            </p:extLst>
          </p:nvPr>
        </p:nvGraphicFramePr>
        <p:xfrm>
          <a:off x="68832" y="1732167"/>
          <a:ext cx="9006840" cy="1620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AutoShape 2" descr="data:image/jpg;base64,%20/9j/4AAQSkZJRgABAQEAYABgAAD/2wBDAAUDBAQEAwUEBAQFBQUGBwwIBwcHBw8LCwkMEQ8SEhEPERETFhwXExQaFRERGCEYGh0dHx8fExciJCIeJBweHx7/2wBDAQUFBQcGBw4ICA4eFBEUHh4eHh4eHh4eHh4eHh4eHh4eHh4eHh4eHh4eHh4eHh4eHh4eHh4eHh4eHh4eHh4eHh7/wAARCADdAh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6+opRyanjhAGW5NW2QkQAE9qCCO1XBQaVx2KVFWJIQRleD6VBTuJoSiq+p2pvdNurJbq4tDcQvEJ7d9ssW5SN6HswzkHsQK8F8B6Jrtv4i+IUlx8SPHGoR+F2aGzhu9U3xyhrUvulG0ZYMcgjb0FJysm+yv8Al/mHVLu7fn/kfQVFeB/Cj4w6jZeFdGtfGmiagkP/AAi76vHrEt6k8l8IQDKSg5U88bmye4Fdb8HPixJ4/wBVutPufDZ0krareWssd8l2ksLHADlABHJ0yhz161co2k4rp+l/8mLZXf8AW3+aPT6K+bPjr8UbjRviwEsvGEWlWnhZLWS50z7Z5R1N5pB5qFP4wkWG+prqvFfxC1Tw/wDHgQ2ej+KfE2k3HhiG4j0/RohOI3adv3xRmUDKgLu68gVMfeSfe/4K/wCI5e62vT8f8rntNFfMdlrnxK8TfCn+0tJuPFbxjxTeDVLexnVNYisw+Eih3ZAKEgFR9OmTRqPiXxFPb/D2T4c+MfEGsj/iYXU0WrTN596YcM9rcAYBcZZQcY+7jPWle3xeX4pP+vQqUbOy8/wb/wAj6coryL4JeNn8a/EbxxeWupXVxo4t9MksrWWQlbVnhfzUCn7rbhhh6iuabxt4l8N/GTxjqWp6pc3Pg6K/h0ueKSRmXTHkiDRTqOioWO1umMqac/cai+1/+B+IraN9rf5n0FRXzf4U+NmpeHfhX4OgnsJvFHiHUrO5u5ZL3VFtwYo53XJlcMWfoAoHIFb1v8VPG+o/FK2tdH8Kmfw9ceGBq0dtNdRxTEHnzWypYENmLy/+BVU1ytrtf8L/AOTDlev9dUv1R7lRXix+PtjsSVdAJhbw8+qCT7Z/y9Kqt9j+597DA7v/AB2n658bNU0u41S5/wCEBuJ9D0B4IfEGorqUYNnK6qWWOIrumC7wM/Lnnilyu9v63t+f6d0Lpf8Arv8Ar/VmezUV474y+JWu3l5458N6H4dnjg0LThJLrceoKhhMlsZY2Ee0NuzgAAnuSR0On8CPH95400sxxWTXOn6VZQQXGrTXe6W6vPLVpFEe3JAzy5bk4wDyRMXzNrsk/vv/AJfiD0t5/wDA/wAz1AA0lfOeua1ret65eajNqd3bWtnOzIplw1vg/KFXI5JAH1+les/BzWr3XPCYbUJJ5p7eZojPLyZB1HPcjOK9rG5NUwlBVnJPa67XPEwed08ViXQUWt7PvbfT8js6K8+1DU726S61BpLqZYoftBhi1KSzSCEuyoBsGZJDtYndxwAMZxWnqWtTWPh26t7zUglwL0WEd4cK2DjLnAwGVdxyB1Arxz2r6nXUVw0Gv3M3h/SJLSea/uINUFnP5EoDXIXcASWIB3Ltbk96sT3mv6hqetW9pb3dhPHZ2rRW8s8eTl5d5UqzKrMoxkkcgdOtFgv/AF87HY0Vw+pzSSaTb22h6lqtndtqkcUiXs0jywtsY7G3EkocA4yQR0puoa9dXaX8kM01pLDos5mgWQjyLhHwencdj6EHvSe39drhfX+u9juqK4mHV762XStM1C7k+2W13EJpA2DdW5RishHfOMMP7yn2p1t42fUYLhbCCz81rSWe1xdFmXZ2lGzCHByANwOCOKbWjYJ3sdpRXIL4qv7PRIpb7TUnvm06K6ijgnz9pZsAgZUYPOeh71bPiaS4ultdLsY7qSaVY4Ge42Rt+6EjliFJAUMo4ByT2oa1EpI6Siubi8R301zZ2MOlQm9lmnhnSS6KxxNFjcQwQlgQePlB6cDnEXgnWrnUfNtFV7kW1xOtzcyy/cPmtsRRgljgD0AGPpRYdzqaKgN5ANRXT9zfaGiMwGw42ggHnpnJHHWuX/ta6sfH1+Lu6c6U4ig2s3ywSeVvDDsA2GH120gOvorh9C1zUVbXNSu50eNjBNbQ3U/lRQRuOBnBxx83AJJPStDS/GENzBFcXFvHFC/2hTLFN5iF4eSFO0ZBXkHj0xTsF0dRRVG3kvr7Q45lC6fdzxBgGHm+UT7cZNczplxfX2k+HbC41C8zeSXBuZ0lKSyCMnA3LgrkkZxjpjpRbWwX0udpRWR4SnuJdLkjuZnna2uprdZXOWdUYhST3OOCe+M1r0AFFFFIYUUUUAFFFFABRRRQAUUUUAFFFFABRRRQAUUUUAFFFFABRRWR4l1ptDW3up7KSXTi5W6uIzk2w/hYrjJXPUjpQBr0Vhv4jgm1230jSYRqMjKJbmWOQCK2iI4Zm5yx7KOvXitymK4UUUUhk0C8FvyrlfE1xrkOo3i6ffXCqYoI7ePyAyCaZ2QEnGdq7Qx5711sP+qFeF/GHx/qum/ENU0e81COx8PpDJfxW8DPFcO8il1kYDChYuee5NSUjv8ASPEviO58R2mmXFlaJGykzN5bqZB837xMngAhRg5789K7gHjmvn7xD418Yiw+Ik+iq93ptvcKYNQF4qNZIYkYbExk9c/jSan4o1rT/Fy6hf8AiK8uNPS4s4lj0+/iDwb0Tckts65fcxzuBJweKQz6CyKhuF6NXzVN468X6bpuopfaxdPbaprZh0u4B+eF4rsLLAT2VouR9GFfTE/+rNMTK1YNj4R0SzuPEM8EMwfxE+/UczE7z5fl/L/d+X0rdc7ULegzXCeDvGetX7aPN4gsdItLTWNNe/t3tbl2aBFVWPmhwMLhvvDgHjuKq17/ANef6fgT2fn+P9MuWPw08IWkekxLp8ssWk6ZLpVtFNMXQ20mN6OD97OOpqXwB4A0HwO11/YU2rmO4VV8m81GW4jiVeixq5IQDOOO2Kvaf4w8NX+n3l/a6rGbayANw8kTxlQfukB1BYHsQCGPAzUMvjnwtFpsGoSam6wzyNHEv2OfzmZfvfutnmYGRk7cDI55o2bfX/PX8w3RRX4Y+CTBrkdzo0V6+uTyz3093iWYs4wdjsMoAOgHTtVvw54G0DQNYttXsFvGvbbSo9JjknuWk/0dG3KDnq2f4utTal418KadFay3euWyJdwC5gZQzh4SQPM+UHCAsMseBnnFLD408KzW2o3Ka1b+RpiCS7kZWVY0OcOCRhkODhlyDg80JW2/q2n6tCdnv/XX/JnP6j8IfBt9pQ00jWLWIX8+oB7TU5YJPNmOZPmQg7SQPl6cVo6D8N/CWhzaDNpljNA+hLMtkftDEkzf6x5M/fZupJ71Zi8feD5ZooU1uIyyXAtghhkBWQkBQ+V+QMSApbAbPBNXT4o0H/hIR4f/ALSQ6lnb5QRyobGdhfGwPjnbndgjjmhR7Dcr7v8Ap/0yn4V8D+G/C+v67rmh2LWl3rsqTX4EhMbOu7BVei5LMTjqTSjwR4bLeJPNsWnTxIc6pHLIWSX5NnAP3eB2781JpXjPwvqmpf2dYazBPcFHdQEdUYJ9/a5AUle4ByMHIGDVCz8faJqHim00fTbqGeGS1uri4uHDxCMQmPBXeoDofMPzgkfL1pWUrLy/BL8rIr3rt/1f/MyLj4LeBJfD+jaLHBqtpFo0ckVlcWmpSw3KxuxZkaVSGZSTnBrbuvh/4bufFWj+J5Uv/wC1NItRaW8wvHHmRDosoziQZJPzdzV2y8YeGrzTrzUIdVQW1lj7Q8kUkZUH7pAdQWB7FQcngZqLwn4ssvEuq6pb6aRJbWKwYkKujlpA+VZHAZSNo6jkHPTFVdt83zIbWz9P1/Q5+L4M/D+LTbfT49LuBb2+rHV0X7U2TOeoJ7p0Gw8YAqbxD8IfAmveKpPEeo6bctdTukl1BHdyJbXbp91pogdrkYHUdhW+/jHwyovydWjI09tlyVikIR923YCF+Z9wxtXLdOOabP4z8NQaHFrcmpN9hldkR1tpmfcv3gYwhdcY5yBipTW/b/hv0X3D7rv/AMOQP4F8Otc+Jrg284fxNFHDqeJyA6pGY1CD+D5T2pPC3gPw74Y1qbVtFhuraeezitJ0+0MYpViACOyHgyADG/rgmjxT458PaHpRu31CGWWSya7tkVXdZECkqzMoIRWIwGbAPOOhp1n4u09dObUNXvrCyhC2uQGctG86KVRuMZLMAMZzx3p26+i/Oy/MbTau/wCtv+AZ+v8Awz8N6vqn9oOLm2leTzJ1if5ZT369PwrqdE0ux0XTYtO02HybeLO1c5OSckk9zWYnjTww+iHWk1VWsxMYCRBJ5vmjqnlbfM3Y5xtzjnpV/S9b0rVNNl1LT71Lq0iZ1kkjVjtZPvLjGcjoRjOeOtdFXGV6sFTqTbS6HLSweHpVHUpwSlLr1Zk6p4Nsry8e4iuXtw5YtEYUlTLHLYDdATzjpnkYrWtdGsLZrFooypslYQgMQNzABmI7k46+5rk/DPxL0fUPDw17U7iKztbq5eOxijt7h53RRklk2biR3KgqMjnNdGfFXh7zdPhXVIpJNRRZLRI0dzKpON2FBwM8EnGO+Kw1skdLjZu5Ym0Wwm1E37rL55ljmOJCFLoCFOPoce/HpS3mkWlzcXFwXuYp7iOON5IZijARszLjHQ5Y/WofEXiTRPDwhOsXv2UTEhD5MkgwOpbYp2rz95sD3qte+NPC1lqo0u51mFLvzY4WQI7BHkCsgdgCqbg64LEA59jSWuiCxag8P6fEFJ+0TSi5W5M0sxaR5FBVSx7gA4xSXXhzSbi/vr6SBxPfWv2W4ZXIDx/T19+tS/25pHkQTf2hCI57k2sROfmmG7KYx1G1ic+hqhpvjTwvqK3bWerxyJaQtcSuYpEXylzukQsoEijH3kyKL6f1/WwW1/rv/mX73Q9NvLzT7y4gLT6eSbdwxBAIwQfUexptjodrZrJHHcXr27o0f2aS4LRKp6hVPSqml+MvC+pi8az1mB1sohPOzq0arEc4kBYAMhwfmXI96ueHde0nxBbSXGkXf2hIn2SBonidGxkAq4DDIII45FPyC3UZb+H9NhOmsRPM+m5Fq0spYqCMYPqAOmelRR+GNJh02Cxt1uLdLeZpoZYpissbtnJDfQ4x6cVVk8Z6DY2Edxquq2iPLJOsa20cspcRSFW2qFLErj5sDg57c0y38deH7nxPbaFb3LStc6f/AGhFcpG5gaLsd+3aOOck47daXNd/16/oJpR0f9dP1Naz0TT7SS1liWUyW3mFHeQszNJjezH+InA5qOy8P6bZXkd3aLNDKm/cVlIEgdixDj+IAkkZ6VUtfG3hW5sb6+i1mIW1goe5kkjeMIhJAf5lG5CQcMuQcHmlk8Z+GY5bOOTVNj3hAhDW8o6ttG/5f3YJ4BfAPai+w2rXudB2x2rL1DQdLv476O7gaRb4xmcbyMlANpHpjArN1nxx4e0yHV2a6lnm0m3ee4iit5WHyDJVXC7S3QEAkjvjBpE8d+GBpOnalcag1tFqEQliV7eXcq9y4C5RQeNzAL70dLg1bc0b7QNOvJpZmE8UsjxyeZDKUZGjBVSvpwSPxrO1Dwwktva6Xbpmy+2fbbm4nuGeYuDkgDHO49Tn8DUfjLxzo3h2OaA3UU2ooEKwEPsyzAANIAVUnPAJBPGOtbuqXy2T2StNbR/ablYB5xbLEg/KuB97jvxQnroS7F39BWW+gaedNt7FPtEKWzmSCSOUrLGxJJIbrzuI+hqronjLwxrWpJp+l6xFdXLxNLGqxuFkVcbtrFQrEZGQCSO4qnrnjjSNB8T3Gla1cR2dvHZRXKzlXc/O7qdwVTtQbMljgDPJFFinpudFp1lb6fZx2lqhWJM4yckknJYnuSSST6mrFYereLvDelanFpt/qscVzKFYKsbuqBjhS7KCqAnoWIzVmXxDocLxJLqltG0t7/Z8YZsFrn/nkP8Aaxz9OaOotjToqi+s6WmnSak17GtnHIY3mIO1W3bcHj+8cZ6VH/wkGi/aru1GpW7T2c8dvcxqSWilkAKIQO5BBpXQzSorH0bxRoOs6hPYaZqKXFxCCzKI3UMoOCyMQFkUEgZUkcj1p2p+JNE03VrbSry+2XtyyrHEkMkmCxwu4qpCZPQsRmn28watua1Fc/H408LvNqMX9rIjabE092ZYZI1jjUkM4LKAygg5Kk1b0HxHomvS3UOk363MlqVEyeW6FQ2drAMBlTg4YZBxwaAehq0VQl1rSoopZZL6JUhuls5Cc/LMzKqp06lmUfjVGDxh4Zm1tdFi1eF79pXhEYR8GVBlo9+Nu8DJ25zgZxQne1gN2iuStvHuiQ6JZ3+t3KWE100wSCOOSZgscrIXIRSQvyjLEAAnGa1dW8UaBpbWi3uoqpu1DQiKJ5tyno52Kdq8/eOB70CTTVzYorn9C8UWd/N9kumit72S7uIIIFJdpFiOC/Tge54zxmqfiDx1p2l6xqmiJDNLqVjpMmoqrRSCJwqk7C+3A6dc/rSutPP/AIccfedl/XQ6yiuc8P8Ajbw7rFnNNDqkCPa2yXN2rhkWNGB+YMwAdMgjcuR71o+Hte0nxBbSXGkXf2hIn2SBonidGxkZVwGGQQRxyKpqzsHS5pUVgWPjPwvfauuk2msQzXbSPCFVH2mRCQ0e/G3eCp+TO7jOMUWnjLwzd6jNp9tqqy3ESuxVYZNr7PviNtu2QjByELHg+lIbTTszforkNE+I3hnUvCdr4ke4ntLa5cokcltK0u4dQECbmAHJIBA7mr2qeN/CemLE17rcEYlgS4Uqjv8AuW6SHap2p/tHAHfFD0dmI6GkdVdGR1DIwIZSMgj0NcndeO9JGv6xoMEgjvNMtYbl5riKUW7CQnjeq9gByDzu46HGpN4o0KHXodBlvwuozYEcZhk2sxQuF8zbs3bQTjOfah9h2Lei6Ppei2rWulWMNpCzmRljGMse5q9WV4R1Z9c8PW2qSQLA0xkBjVtwG2Rk6/8AAc/jWrTaadmSrNaBRRRSGWIDmMr6V53r3iGPS9X1exHh60ktry5SPesGftgVUNyX9SEY7fXY3pXfIxVs1N5VvIozDGwyTyo6kEE/iCfzqWUmed/2zpdrazwnw1ptvpsluZtQhO0b13KinG3DADOc/wB3845de8NzX41I+ELb7faI7ebNHGJEEX8Ctjl8bcKP7wFehjTdPVNi2FqFwVwIVxg9R0qR7S1kxvtYWw+8ZjBw3r9fekM4Aahpd7dafYP4ZtVs7qWS4gheJCvmGVVSdzjCbsuR3PA68V6BcH5APWkaG3UBjDEMAAfIOxyPyqJ2LNk00JsY43Iy+oIrzPSfhg2k+GLXStLewsnutL+wa15IZUuG2cTqQAxkD+u3crHJBAI9Nob5VLNwBySeBTaVmn1/4P8AmJNnmemeAtYi02eSVLWHVoXtJLWWXXr7UYpvs8nmKjrOoMSk5+5uxuzzgZ27nT/GR1W08SQ2vh86qkElrNZPfTCDyywZWSfyd24Ecjy8EEcjHPSaJqtlrNl9s09png3lFeS3kiD4PVd6jcvowyD2JqQ6haCOWTzfliUu52ngAkE9PUGm3/X9d0SrdP6/4Y4218DXdvbSQ/arOUyaHd2DHayr51xL5hKrziMEkAZJAx1pdb8FX19p13awT2UYm0CDS0DbgA8bsxPA+7g8d/auzW7t2S3dZAVuCBEQD82RkUn261+x/a/N/c5xu2nrnHTr1qru68v+D/mw05XHv/wP8kczrXhO5vZ/EUsMlojarNYvGWBBUQFCd2B/snGM/hWVZ+Bby28bSahIi3emSakdQV21+9iaJyOn2QAwPg9DleCMjIye6W+tmuPIV3ZtxTIjYpuHbdjbn2zU0k0ccsUbth5SQgx1IGam3vc3lb+vuKlK6s/60scR/wAIReSaD4d0yS7tk/s2S5a4dNxyJYJo8oMDJzKCc46Gs+48D+JNaitrHXZ9HtbK10K70dWsZZXklEqxKspyibOIzlATjPDHt6TI6RxtJIyoijJZjgAUo6ULT8vzX6sfM736/wDBuea6f4F1pdOuJZ47WDVke3e2kl1++1KKXyn37HE6gxKT/d3YznnGD03hPS9ct9e1nWtd/s2OXUltwkFlI8iw+UrAgu6qXzuznaPTHGT0M8qQxGSRsIMZOM9TgVA2oWavAjTYadzHENp+ZgcEdKDPlV7nG6v4HvrvwzLYx3UYu01yTVbcR3k9qr7mbCNLFiRDtc/MucEDhhxVOTwZ4ij0W1tLARWplupZ9RhHii/3SMwVVkF3s85sBeYztU8c16TRSto13/r9Cv6/X9f6R5fYeB/FmkeGjo+m3Gh3DXugW+lXk1zLKPIeKN0EkYCN5qnzD8rFMYzk5NakXgnUFiEbXVm2LrS5jy3ItRHv7dTsOPwziu8qOSaKOSOOSREeQkIrMAWPt61bm3Lme97/ADB/C49P8zzrxlZzeG9XPi46ppEDDUmkhhvppIoZVkhCEM6o5VxtyCFYYyO9bfwl+1yeG7jULxUB1DUrm8i2RsitG8h2MA2DggZBIBYYbAziuosryG6WRraQsEcxscEYYdRzRe3UFnbPc3UnlxJyzEE/yrOMFG/3fLT/ACQN3t/Xf/NnD6X4W8SaDaaBc6U2kXuoabZTWU8N3PJFE6SOr70kWNmUgoBjZhgeowM6PhPwrc6LqlreSXFtII7GSGQRhh+9kmaVtoP8HzY65OOldRaXEN1bpcW7h4pBuVgOoqWqe+v9b/5jcua77nB/FTwv4j8TxNZaXeQpYzWU0Do2qXNkY5WGBIfIUmZcEgxuQvfmlm8FahJoXiXTxc2fm6sbbyW+bC+Vbwxndxn70bEYzwRXZz3dvDdQW0sm2WfPlrg/NjrUzssaM7sFVRkknAAqoycUJu+h53p+j2/iDxj4h+zTs2hosixuqEbL6ZPLnKk9dqgcjoXYVLL4U8S6ppgs9YbRLdrHSrjT7GSyllInaWLy98isg8pcAHYpkwT97jnuPt9q1xBCJw7zqWi25IZR3BHFWalK39ev+bGpWlzL+tv8jhPE/gW51q0S1+2QwRjQX00lWdT5hkidSCuCE/dnoQRnitD4e6BeaKL241K1WG8uWQMy69d6nvVRx81yqlOSeBke9dXUFvdQXGfJfdgBjwRwfr9Kd7/153Jsv69LHK+GfCl7pep6bd3E9rItpJqDME3En7RMZFxkdgcH36ZqhYeCdVtrWysGnsWtm0SbS7x1ldXj3NuV4wF+f0IJTHYmu2jv7SSzkvEmDQR53OAeMdakkuIY2jWSQKZc7M9DgZP04qXFaf1vf/Mbd3Jvq7/M800v4e6qmg6jp93HbpdSWUdnb3L+IL6+VkVgTmOdcRD5QcKW6kZx1veL/At5qfi+71S3jF3ZalHDHeQv4gvbDYE44jgDJKCp6Nt54zg12w1SyMUk3mSLHGnmFmhcAr6gkfN+GamF3blbdhICLj/VEA/Nxn+VU27pkpLXzOL/AOET1ubUtcUS2Wm6bqFvcw7La8mmWdpAQsjQOoSFxnLNGxLnOevGVqvgTXryexv3jtZbk6ZFp17bw+JL6xi2xM21leFP3m4O2VdBjsTk16hSUuiX9f1qVff+u3+SPPNU8H+IlsdU0PRn0dNK1GaGfzrmaUz25Ty8xhdpDgiPAcupGfumur8S6TPqkukNDJEgsdRjupN+fmVQQQMDrzWxRQlYVjjvD/hK902w8H28k9qzaG0rXBTdiTfDInycergnOOhq7qvh65vNZ1u+WW3Cahoy6fGGzlXBkJLcfd+cfkeK6Siifvpp9f1Kv73N13OAuPCfiKK2v9Ksm0ebT9YtIre+muJZUmtisQiYxqqESggZALR7T65p+s+B7651LUrizvoEie3jm09ZdxaHUFRY/OPBwNkaDjnJeu8ooepMfdSSMKHw7D/wg58NTsNstm8EroSPmcHcwPXqSR3rntK8D6mmqaXf6nfWksnltNq5hDA3F2ARHInHRVZl5wcAV31FD1bfca0Vjz74c+B77w5qFv8Ab0WeKwtmt7S6Gv3twWBwP+PWUeXFlQOFZsEYHFbS6X4g0/xVqF7pQ0qew1aaKW6a6mkSa3KIsZ2KqMJAVUEAsmDnqK6eim22JJLY8qf4f+Kr+bU5tUvrMzXOmXVirnVbq4SRpcbZPKdAkA45SMH6mu9tNJmh8VSasXi8ltOjtAozu3K5bPTGMGtiiklZRXb/AIP+bFyq7ff/AIH+SOD1fwv4kuL68tbSTSBpVzrFtqhmllk+0Dy5YneLYE28+WcPu9AV71ei8K3iW8EfnWu6PxA2qEjPMZDDb0+98309666ikopJJdP0t/kinr+P43v+bOB03wv4n0F4bjR/7EvZpLeW1uY7yaWNUVp3lV0ZUYtw+GQhQePmGKn0nwxr3hm8tm0BtLvoG0+3sboX80kTx+SXIeMqj7wRI3yHbgqDu5OO3opx91WX9b/5sVl/X9eSOI8K+EtW8O+JrzU7a4srmDVLqaS+SZ23xISTGYW2n6NGSF/iBzkG34p8P6tqOq6hLZPZfZtQ0SbTpDNK6vE7Z2MFCkMuTzkgjtmusopJaJdv+GHH3Xdevzvc4XxP4Fudas0tPtkMEa6C+mkozqfMLxOpBXBCfuz0IPPFaHw98P3mjfbbjUrVYby5ZAzLr13qe9VHHzXKqU5J4GfrXVUVV3/XrcVl/XpY8x8F6P4g1GxhtbiDTLfRrfXb2884PILt2FzNtTyym0A5z5m/OONvetbw54Y8QWbaDpeoNpH9k6AxNrcwSSG5ucIUQNGUCxcNliHfJHQZ47k0lKy/ry2+4ucuaTfe/wCJ5dP4A1/+ydERJLWS70YXFtEIdcvLATwSsrb2lgTcjgouUw6kfxcCtqz8FzW9jqFvAtrbpdaCdNSI3Mtx5cjFyxMjjc65fqeT6V29FKS5k0+v63/zYm/eUuv/AAbnCaj4Q1mWTU4oJtPaDUdItbJ3kldXilgZyCFCEMrbzzkEY6HPEGqeEfE2oeMLTULi8t2sLS/huoW/tS5X92mP3RtAoh3df3hLE4HTPHoVFN6z53uS9Y8vT/gWMjwZpU+ieGrXS7mSKSWFpSzR52ndIzjGQD0YVr0UU27u4JWVgooopDClVipyDikooAlEzdwDQZm7ACoqKLBcVmLHJOaSiigCDUftX9n3P2LZ9q8l/I3/AHfM2nbn2zivLPD9rHemG305vE73EljcJ4jTUZLpcuYjjaXIQP5vTyPlxntivWqUk+pqXG6a7q35/wCf4IadmvI5XwHpI0z4cadp9tHdQP8AZASk0skkgYjJGXbcPpkY7UQ6Pc2ulX7ytI8hgKKnzEnjJPU55J7V1VJVtvUhRsl5GC9tPa6rYQRws1o1x5ykDiI4O5T6Ak5H41X+xT/8I6D5t5v8wHyMDH+s9MZ9+tdPRTTDlMZJGhv/AC9OMxWWRvOhkiIVDzlwxHrjjJzmqNvu+06fL5d9JdRiRrkOGwH2ngZ+Uc9McV09FSNq5yWy4uIL2IR3Bjez3BMyn94G6Zbvg8gcGptVlkCoLKO6UxxxmJsy5bnJwOn13V09Gad9Rcpk+I7O4vIYVt2cbX3MFzzgZHQjuBWZJp01pPoceJJSlwWkYBiE4HXk4rqKWhMbRxVlDqSyWE7y6iTJeSRSozPtWPOAcduvWn2ia4zy26tdb7COURu5IEzE/KcnhsDNdlRRcXKcHb/2idOuf9L1SImNA6tDIzb88lSecdRxTjbzyLpF3cW+qoqyOsmJGdwM8N6jP8hXdZop82ouU42OLUri7ghkk1CON7+ZXZWYYTHHPYelQKNWu9Os9NNvPO4undvtG5QUXkBmI7k/pXc0Ukx8pxCLqkOjPpvk3MEsN8uDDux5bZJww6gHP6U6f7fbpeWbLqc0C3gEcgd94Xb6gZIz6cV2tFPm/r7g5f6+84jT4NQupNKS7W7BWWdC7BtyKQMEnr+NOtodQ1K2vbe4muGFhA0A2Sn99JknJ9eMDn1rspo0mheGQbkdSrDOMiorCztbC3FvaQiKMEnAJOT6knk0cwWOR04ahHHpyWK36kW025ZQwUSYOBg8YzjGaika4Om4SXXkusgz7kcqxzyq46D3Fd3RmhyuCjYxrRLq48LKvlzwztEcLI5Z+vc5B5qla6deadY3DI8j3ExEEQwxAzgbjyeOprpaKV9x20Rzk9tdWlvf2piVkntcxiFWIDKNuOe5GPyqzc2jR3Ng0kt3cxgOJFfDADyz6AfStuikwtpY5ydpW068s7b7RcWotSUMkTB0bPCcgbuPbjFPlt57XVrKGOKRrTzWlRlGfKJQ5X2GeR9a6CigLGP4eLBpUPnSAKp85943nngq/RvXHFa9LSU2CQUUUUhhRRRQAUUUUAFFFFABRRRQAUUUUAFFFFABRRRQAUUUUAFFFFABRRRQAUUUUAFFFFABRRRQAUUUUAFFFFABRRRQAUUUUAFBopqjd8zc+g9KADzI/wC+v50eZH/fX86dS0AM8yP++v50eZH/AH1/On0UAM8yP++v50eZH/fX86fRQAzzI/76/nR5kf8AfX86fRQAzzI/76/nR5kf99fzp9FADPMj/vr+dHmR/wB9fzp9FADPMj/vr+dHmR/31/On0UAM8yP++v50eZH/AH1/On0UAM8yP++v50eZH/fX86fRQAzzI/76/nR5kf8AfX86fRQAzzI/76/nR5kf99fzp9FADPMj/vr+dHmR/wB9fzp9FADPMj/vr+dHmR/31/On0UAM8yP++v50eZH/AH1/On0UAM8yP++v50eZH/fX86fRQAzzI/76/nR5kf8AfX86fRQAzzI/76/nR5kf99fzp9FADPMj/vr+dHmR/wB9fzp9FADPMj/vr+dHmR/31/On0UAM8yP++v50eZH/AH1/On0UAM8yP++v50eZH/fX86fRQAzzI/76/nR5kf8AfX86fRQAzzI/76/nR5kf99fzp9FADPMj/vr+dHmR/wB9fzp9FADPMj/vr+dHmR/31/On0UAM8yP++v50eZH/AH1/On0UAM8yP++v50eZH/fX86fRQAzzI/76/nR5kf8AfX86fSUAA56UU1ht+ZeMdR604dKACiiigAooooAKKKKACiiigBJP9W30NKOgpJP9W3+6aUdKAM7xFrVjoOmvfX8hCA7UReWkb0ArzC++KmtPclrKxsYYOySq0jfUkED8MVJ8dJ5m1vTrUt+5S1Mij/aZyCfyVa87r3MDgqcqanNXbPmMzzKtGs6dN2SO6/4Wl4j/AOffTP8Avy//AMXR/wALS8R/8++mf9+X/wDi64Wiu36nQ/lR5n9o4r+dndf8LS8R/wDPvpn/AH5f/wCLo/4Wl4j/AOffTP8Avy//AMXXC0UfU6H8qD+0cV/Ozuv+FpeI/wDn30z/AL8v/wDF0f8AC0vEf/Pvpn/fl/8A4uuFoo+p0P5UH9o4r+dndf8AC0vEf/Pvpn/fl/8A4uj/AIWl4j/599M/78v/APF1wtFH1Oh/Kg/tHFfzs7o/FLxJji30zP8A1xf/AOLrpfB3xIh1G6jsNZgjtJ5CFSeMny2b0IPK/ma8goPIxWdTAUZxslY1o5riack3K67M+oKjnuLe3aJbi4hhMriOMSOFLseirnqfYVT8M3E134b0y6uG3TTWkTyHGMsVBNeYftMf2ru+H50JbBtV/wCErg+yC+LCDzPKlxv2fNt+nNfNtWko+aX42Ps1K8OZdr/hc9bW4t2untVuITcIodoQ43qp6Er1A96kr5nn8SePfCfxA+IviTxBp+g3XiOx8LWkkMOk+c9uU85gGPmYfgEk9sCm6Z8V/GI8Aaveah4305/9MtILDWbe102Vo5JM74ZIkujCi4XIeSRTyeOgqb6f11dv6+7c0lGz/rsn+p9LTXFvDJFHNcQxyTNtiV3CmQ4zhQepx6UXVxb2oQ3VxFAJHEaGVwu5j0UZ6k9hXzP4b8Xa544k+HN5q1/bz6la+Kr6yjvkgjXzNlu22QojMmeRwrEHHWuV0i41y4+H9taXni+z1XU7f4lW0aRTWw3Ws3nuPMkUPuKufmCZGBwD3qqa55W81+PL/wDJEppq/r+HN/8AI/11+x6o22saRdXZs7XVtPnuRnMMVyjPx1+UHPFcX8ENe8SaqniXSvFWpW2qX+h6y9iL2C2FuJk2qwJjBIBGa8e+Dmm6voGjeK/iLZeEvCF6thJqr2l0kUp1aWZZHGxiBt8vqODnGKz50tenLzflb8ylFvbe9vz/AMj6ior5q8NfFXxnJFqkcPjXRfF7y+FbrWBJp2noh0e5jXKwuFLBuTjD4Py9PW4/xl1e/wBOim0PxFYXbReBpNTvGhhicR6ggTOeMAgk5ToO4qpvki5Ppd/cpP8A9tf4E2282l9/L/8AJL8T6JqMXFv9qNr9oh+0BN5h3jeFzjdt6496+drn4o/ETwy+trrOpaZrUjeEIdesRDp/kpaSNIIyGAJZ1GSxJPbgAVgaP43uLPxh4l8TXfxB0vXru18Gxhda0zTYysTvcAKpi8wRsVZwOWUf3sYNNpp2fn+HN+sbE391Ndbfi4//ACR9WgEngZqJbi3a5e1W4ha4RQ7xBwXVT0JXqB718la74+8a+KvhD4zgufGNvKND1GyJ1GKzt4zPDIynafIleMBWwdyucgEH26zWfHGseHNV8S6xpt5o2u31v4T0yRdYisY1WbzJSrXDFDkxKDvCbiBSv/Xyv/wBt2dvT87H0bRXzNcfFfxnp3hPxotj440XxdJpVrYXNnr1jYRpFG806xvAyqWRiBk+vJ9sel/CjxD4tn+IXi3wj4s1iz1aTTo7a7tp7ayFssaTAny9oJJAx1JJ96pK/wDX9f18hvSN/wCun+aPSbq6tbRFe7uoLdWOFaWQICfQZNO82Lylm82PymAKvuG056YPQ5rz/XbiP+3b83Fytvc+ZJGkkkKTMqrGrRRRq4IG8knpk4Izxw2VjL4UvGsZE8h57NlYp+6W4Lp5gVQRwDjIBHzbh1zQle3y/Elys/66HohdPMEe9d5GQueceuKWuJ1q61nS9en1C6ksb24t9HnkhSC2aIZDA/NukbI/EUkGsa1FZS/a570JN5S205SzaVpGJyiBHMYBHIL4xzyaLaf13G3Z/wBdkdsXQOqF1DtnapPJx1wKCyiQRllDkZCk8keuK89tL++1Z7N7i4kS6ji1OATbY/M+QqASFym7AGcZFP0a3v5pvDqwa1Kkx0aRjceVG7gZj+XBG3j3BPv3ot/X3/5C5v6+7/M7m6vbK1ZVur22t2b7olmVCfpk1M7oihndVBIAJOASegrg9Lub7Vtc0y+Om6dfTTaMrTfaJPLVf3oBZRsfn24+tJrF9c38UM8+qJGq67HbDTxGnAScAHON+4gbuuMHpRbVL+t7A5bv+trnfUVx1nqmsm4tbybUhJBPq8tibbyEChBv2ncBu3AqO+PauxpdLjvrYKKKKBhRRRQAUUUUAFFFFABRRRQAUUUUAFFFFABRRRQAUUUUAFNi/wBUv0FOpsX+qT/dFADqKKKACiiigAooooAKKKKAEk/1bf7ppR0pJP8AVt/umlHSgDxb9oG/trHxLpv2lnUSWqIGCEqCZWAyR0ySB+NeXDxVoewubp1UBiCYWG7a+xtvHOG4NekftF6NDqninTGnurqJYrNSEiZQpImZgSCDyCBXja+FbseHJYZ52a/Es/2YGRQkQkn8w7eOpAHXPIr6LCyqKjGy6Hx+OhSeJnzPW50L+IdJRHZ7hkKOUkVo2DIRgksOoGGU59xTYtYW41+3srUiS2khlZpApwWRlHynoR8xqvN4V0+4uo7yaa4a6Vy7SsI2L5CgqQUIxhV6AHjrU9joVtYX8N3HfXeyIyCKB2Ty1EhBKj5d3UDHNdX7y+pwWpW03FXxNoxdka6MePM5kjZQxQgOASOSCRx71INd0/z44N8vmO7IQYz8jKu47vTg5rIsvCkc8E41eSZm+0TyQKki7YhIwO4YGd3yjrmr0WhWFxtuor+4mZ5XkeZHQ+buXYVOFxjAxxj60k6j6DcaK6slbxJpIIXzpWZjhVWFix+UuCBjoVUkH2NMvPEVotpcy2rb2ht1nDOjeWVboSRzUNt4V0+yggEd5dRJbOZFYCJeNjJhiEGQFY8nn3qP/hHtNj0tk/ti7S0mtlt2k82LDqD8p3bcZ5xxx7UXqD5aN9LlrWdcS3jljtWH2uF4S6SRkAo8ioSPXr1rXhlSZWZA4AZl+ZSpyDjv/OsKbwpazXM1xJqWpGSYKrHfGcAOHAGU/vKK3YI2jQq00kpLE7nxnk5xwBwKuPNd8xnPk5Vyj6Kb5sXneT5iebt3bNw3Y9celOrQyPovwd/yKWj/APXjD/6AKv3VnZ3TQtdWlvcNBIJYTLErmNx0Zcj5W5PI5qh4O/5FLR/+vGH/ANAFZfxOvfEGleF7rWNA1KwtHsoXlkjurBrgTYxgAiRNvf1618jU/iP1P0Gj/Cj6fodF9hsftct59itvtM0Yilm8pd8iDorNjJXk8HiqMPhnw3DZSWUPh3R47WV1kkgSxiEbsv3WKhcEjsT0rmtR8Wah4Z1+LSdd8zWANLa8kfS9LfzCwlKkiMO2FC4zyTn8q1r7xtodrLbqn228jmgjuHntLZpYoIpP9XJKw+4rYOPoazt1Nmnez/r+ro149H0iORJI9JsEeOZp0ZbZAVlYYLg44Yjgnqaj/sHQvNeX+xNM8ySdbh3+yR7mlX7shOOXHZuorK+Ims6zo2lWU+g29vd3c99FF5MoJEqEMzKpBGGIXAPIBPQ1i6948nWx1TUNG+zvaweGZNWt/OiO4TKzja4yOBtwV65B5ojq3bo7fgmOMG3Zf1d2/M7q2tLS1eaS1tYIHnfzJmijCmR+m5iPvH3NFlZ2ljCYbK0t7WIszlIYlRSzHJOAMZJ5J71xT/ETT77XtH0zw9OmoS3S3DTwtbSxsdkJdQrOoAywA79av/D7WNR1sT3d3remXa7R5mnwWTQT2EhP3JCzkt0YZKrnGRkHgtrYl7J9zf03R9I0zz/7N0mwsftDbp/s1skfmn1baBu6nr61DB4d8PQQ+TBoGkxReW0WxLKNV2McsuAv3T3HQ1z0njq3sPFGr6XqkF19mtbu3t47i3tHeOESomDM/Rcu2AfzrYl8UWEPiNNDntdShkkJWO6ktGFtI4XcVEnQnGfyNGgjR/svS/O87+zLHzfI+zb/ALOm7yf+eecfc/2entVeHw94fhga3h0HSY4WhNu0aWUYUxE5MZAGNuedvSovC/iKy8RW73Wn21+lthWinuLcxx3CNna8ZP3lIHX3FMi8TWL+JRoL2mpwTvv8mea0ZLecoAWVJDwxwc49j6UdbAWxoeiLbT2q6LpoguEWOaIWkeyVVGFVhjDADoD0p9tpGk2277NpVhDugFu3l2yLmIdIzgfcGfu9Kz9e8WaLoceoSalNPCmnrC85ELN8srbVK4+8M9cdO9R6p4w0mxlmgWLUL26juBbi2s7VpZZH8tZTtA6gI6kntnHWhala7F+Dw/oNvpkmlwaHpcVhI2+S1SzjWF245KAbSeBzjsKtxWVnDeS3kNnbx3MyqssyRKJJAOgZgMkDtmsLUvGuj2Nhaag9vqc1jcRCZrmCzZ47ZM43Sn+DHOfTBrH1Tx5daXrH2ObR7nUEl13+zYzZwsxjTyfM3N6tn6cZPaj7VuoraX/ruddqOj6bqEqzXdtulVdokSR432+hZCCR7HirEdrbx2kdr5QeGMAKshL4x05bJP1NcloHju1uNVl0vUoLqOY6rcWENwlowttyOQkbSHjzCoHsSfwrb8R+I7HQ5La3mt7+9u7kO0NrY2xmmZUxufaOijcoJ9WFCd4p9H/w43H3muqNYxxmUSmNDIF2hyo3Y9M+lU00bR0gkgTSNOWGUgyRi1QK5HTIxg/jXLT+NJdQ8U+HdM0KG5NnqMMl1PdNYNKoRCFMZO5fLYHILHO0gDBzWr4u8WWWgrLD9nvru7W2e4KWtq0whQA4eTH3VyP50pS5Y39fwEtXY24LOztwi29nbwhM7BHEq7c9cYHGe9FvZ2dtj7PZ20OM48uJVxk5PQdz19a5qDxpa2+l6PcanZ6gTfW8Ekt1bWbNbQGQgDe/8Aye+cDrTND8cLqEGuzS+H9aiGlX7WiolozvcYIAKDueckdhzmqa1YR96N1/Vzq4re3iIMVvFGVXYCiAYX0GO3tUT6fp73ZvHsLRrk4zMYFLnHT5sZ4wPyqDw9q9prmmLf2a3CIZHieO4iMcsboxVkZTyCCK0gp3AMCKWwEIt7cAAW8ICv5gGwcN/eHvyeakrh/BXxAtdWtLKPUoLqG6uZJoluFs3S1kkjZ/3auer7UJx32nBrXn8X6WNJstQtkurn+0LCS+s4o4CXljVAxGOxww4ol7qbfT+v0KcGpcvyOhormdP8Vtd/Dn/hL/AOx7+JvsBuvsTxESkhc4A6kHse45qtaePrGTRNKvZtI1r7ZqFr9pFhBZNJPHGMbnK9kyQAT1z0ptWbT/AK/qxMfeipLZnX0VzF/460O3itZLePUdSFxbC7/0CzaYxQn+OQD7o6jHXg8U/wAceKF0PwJdeJNPt5NRUQo9uLeMyBt5AV8AjK8g0mOK5morqdJRXJ6d4xtYRZ2GpLqE95tiS8uo9MeKC3lkAKpKNzeUx3L8pJxuGTV6DxfoU13p1qLiVJtRFwYFeFl/1BxIGz908HGeuDih6CN6isa88TaTZ+F4fEl09xFp8yROpMDGTEhATKDnPzDiqa+NtH+x3M0lvqkNzBKsJsJLNlunZwSmyPqwYA4PTg+hoejsB0tFczL440dLC0uI7XVbi4unkjSwhsma7Vo8eYGj/h25Gc/3h602bx3oawWTW8Wp3s17DJLBbWtm0kxEbbZFK/wsrcEHuDQ9Nx2Z1FFclD40sWv7i6NxGdFTSYb6OURN5hZ5ZE2465+UDbjOc1s+Htdtdbt5pILa+tJYH2TW15bmGaM4yMqexBBFC1V/60dhPR2/ra5qUVzy+NPDpmtIWvJI5Lu0nvIw8TLiKE4k3HopByMH0NY2s/ECPTYftFvY3+qiTVrWxMMNkyvbLNFG43cnccOCOBydvbNOPvOy/rW35jSZ3VFcXpfjy2OtXemanb3cZXVWsIriO0fyI2OPLSSToHbIHpkgV2lJO6UhNWdgooooAKbF/qk/3RTqbF/qk/3RQA6iiigAooooAKKKKACiiigBJP8AVt/umlHSkk/1bf7ppR0oA+f/ANpy61a28T2P9nToqmwj+UxEnPmylvn2kDIAAyDz6ZzXlttPq0k0z3N3e7vttuVt5bdMIjKM8hfUnODwRXtvx9uYbTXrKa4kEafZFXOCckyMAAB1JJAxXk+geIo7zSbW6viIZbiaWJQsbbSVkZR9CdvQ19DhEvZRvLofIY+T9vO0ev8AX5GDc6xr9hYXFxJfTXBMExTzbRBsZZwqY2qMlkJODn1q7Hd3114et7n+0Ddy/wBqRhtsKErH5oBVgFABVckkAYI9K1jquiavp1sJWMtrfkLEJInUMe3OOD6VKb7SdJD2e77OIo2lZdjH5Rjcc/xHkZ5J5roUf72hxufTk1v2Mnwpea1JfRx6nczTpLFKSJLdUEbLKQuCqjquDzWTFda7pdtMunmaSGQ3MixG2GIP9IOGXC5OUYnBz9K6wa/pZtzP9pYRq4RiYnG0nGMjHA5HPSobTXoFkuYtQmSKSOeVU2q3zIgBJ+oBocVZLmBSldvk+RjTanq6vp0LXEt1HKCLhhagJJGxdQfu5DDC5xgcjg5rNaO/bQprN5rsRf2dD5Np5AK7t3JHy5yMetdU/iSydttrJuK3kdrIZVdFBYjoccn5hjpzVk67pgGftLYLFV/dt8+BkleORgdRS5Iv7Q1OUfsGbHe6jDo+oCe6uZZIbkRQ3AgQPsOMNjbtwCTztP0rHTVPEx2XH2q4+S3t3aD7Im2RzIyyKTt3D5Qp4Ixn04rvM0ZNaOm39oyjWivso5Dw/NdXXi1bq8M5l+xyxyI1vsWFhLwgOMnjnJJzXXUuTXKeJddvLjUf+Eb8NEPqbY+0XBGUs0P8R9W9BRdUo6u4KLrztFW/JH1r4O/5FLR/+vGH/wBAFL4t0n+3vDV/o32j7P8AbIWi83Zu2Z74yM/nVb4d2psvAHh6zMzzmDTLeMyP958RqNx9zWpe6hZ2U9nDdTiKS9n+z24IJ8yTYz7eOnyox544r5abfO/U+7pL92l5foUbnRTN4ok1v7Vt36abHytnTLlt+c++MY/GuJuPhPatcabMraDetb2FtZXP9qaQ1x5ggGA0ZWZDGSCcg7x09Dn0DSNUtdUjuHtRIBb3Mls+9QDvTGcc9Oau96lP+vv/AMzRvm/L8v8AIzNZ0kag2mbJhAtheR3IUJncEBG3qMdevPSuX1L4dR3GpeJri11Z7a213SnsRamAMltI5YvKpyMhi2SvHI6813TMFBJ7DNZ+n6xDqGgx6xY29zPFKpaOIKolbDFTwWA7HvSj7rbX9XVv0BS5Wv62d/1INZ0WW/1HR72O+MD6YZWXMe/eXiKA8njGc989Ko6F4f1aLxI3iDXdU0+8vBataR/YNPa1VkZlYmTdLIXYbAFOQAC3HNW4fE+my6mNOVbnzjfPYcoNvmpEsh5z93aw59e1bY5pp63/AK1X+TB7Jdv0f+ZzWo+FTdxeIY/t+z+2JoZf9VnyfLCDHX5s7PbrWMfh7cyeOo/E1xqlhI8F088En9nH7WFZSBE0xlKlFzwAi8AA55z2mn6hZagLg2c4lFtO9vNgEbJF+8vPp69KtVPL7yl1sJxVmjl/Avhe68PXWo3V1e2MjXrKzQafZNa24YFiZDG0kn7xt2GYEAhVG0Y5ytK+H89t47h8UXep2FzJBNM6Ounst1KsiMoSWYykMFyMbUUcdPTvcj1ozT63Bq6szndf8KW+seI7PVZ7giCK3kt7m12ZW4U525OeNuW7HOe1c3qPwwW80HSrae/0+/1Kwlmle41LTjPDOZfvbohIrAgBcEOMbRnIyK7my1O2vNRv7CISCWwZFmLLhSXXcMHPPFXaVl/X3j5r/wBfI8w8UfCltb02DTVvNEtbOOwFqkI0h2W1k+YmS2HngRbiVyGDn5RzXRah4QuJJ3u7PVIoboawmqQma1MkakRGIoyh1LZUk5BGDjg4wet70Zqrh0scu3hItZwW51D/AFWunV8+T1zKz+Xjd/tY3fpVnxHouqXWr2etaFqltp+oW8Mlu32qzNzDLE5ViCivGwYMikEN65Bzxv5oyMdRSWiSXT/K35Dbvv8A1rf8zm9D8Krpd9pt0t8ZWtLaeOTMQXzXmcOz8HCjIOBg8Hr6x+I/Deq3mq3V/outwaa1/ZCyvRNZeeSg3bXjIddjje3J3D/ZrqKoa/q1toulSahcRzTKpVUigAMkrscKigkDJJ7kD3qZJNWe3+f/AA4lo2++/wDXyOE1v4X3GptZRzaxYzW9pb28cb3OmtJcQtFjJicShUDlQSCjHJPPTGnq/grUrq21ezttZsktL/Uft4gubBpUYsMSRTbZV8yM8EAbCCoyW6V1c+pWtrBaSXxe0a6lSGOOUZbzH6IduRnPHXHvTdI1a11Rr1bXzAbO6e0l3qBl0xnHPI561Vr3+f6N/oEdNvL9bfqZngPwxH4Y8NNozS286PPLMwht/JiXzDkoqbmwo5AyScdSTzWjoGh6PoFu9toum21hDJJ5jxwLtDNgDJ9+BVu1maaBZXt5bZiSPLl27hgkfwkjnGRz0I6dKlo/4YRxOg+C9WsRYWF94gt7vR9PnkuYII7AxTtI2/AeTzCCi+Y2AEBJAyxwQW6B4I1KxutNW/8AEEN1YaVZzWNlbw2HlP5LqFBkcu25wFAyAoP92uq0bVrXVY7qS18wC1u5bSTzFA+eM4bHPIz0NSf2hZ/2t/ZPnj7b5H2jysHPl7tu7OMdeOuadt13/wAv8upbcm3f+tf8zN0PQ7m18Fp4d1G+huSlo1n59vbmHMe3ap2s7/MFxk5wTzgdKx7bwp4hsYtPuNN8Q6bDqVtYjT5pJdLeSCaBGJjPliYMsi5Pzbyp3NlemO0Bz0ozzihu7u/6/q5K92PKtv6/yOLh8G6ppJibw1r8FmXthb3pvLD7R53zM3mptdAkmXbruXkfLxWpqXhe3n8CDwnZztbW6W0VtFIybyqxlcZGRnhfaugqjJqtrHr1vorCQ3U9tJcoQo2bEZFbJz1y47etC8v63f8AmON0010OP1X4b2d341l8QLDoM8dzNFNcpf6U08wZFVf3UqyoEBCg/Mr4OT04qTWfh3Hfx6wI9Xlge/uhNbv5W42asCJVT5hncHkweNpbODiu1imZ7ieJreaNYiAsj7dsuQDlcEnjocgcjuOalyKS6f1/Wwtn/X9dTmfiNp95d+EDZaUkgnFxbeV5Ue8oFkU529wAOfb0rH1/4e3HiC3uLjX9S02/1Z7iGWF200/Y41iDhEMBlLMCJZCT5gOW4IwAO+zzijI9RRb+vu/yElZ3Xa35/wCZw+n+CL3SbTTptAvND0nU7PzlfyNJcWUySlS2YfP3hsopDeb65BzxWbw14i07xFpg0LUoIp0srp7m9utPM1u80swdgUR0K8klRv4A53da9BozSavYa0OEvPhva3ekXOnXGotOs+nRWrPLArZlSV5fNYfdILPymAMd61/h/wCF18L2FxD9n0OOaeUO7aVpz2iNgADcrSyEn3yOO1dJRketCSjt/XUHr/XyOFvfh3HcQ38Sas8a3OoC5iHkZ8mBsmWAfNyHLSEn/aHHFW9U8Gy3B1Kaz1OOC4udWtdTtzJbGRImgjiQIyh1Lg+Vngr19uein1O1ju7iyj33F7Bb/aTbRj52TJAwWwuSRgZI98VcRtyKxUoWGdrYyPY4px02/r+rD5ndvv8A1+pzFx4TabT7i1bUQGn1qHVSwh4BjnSUx43d9mM54znBxXU0nfFVdK1Cy1SyW90+cT27O6BwpHzIxVhggHhlI/ChaR5Vsv8Ahv0BtvUtUUUUCCmxf6pP90U6mxf6pP8AdFADqKKKACiiigAooooAKKKKAEk/1bf7ppR0pJP9W3+6aUdKAPEv2i9Oj1LW9NiaWSF4oI54pExlHSViDg8H6V5Va+FYoEtoxqd4yW8rTBDtwzmQyZx9SR9K9i+OX/IyWP8A15D/ANGPXn9fS4OnF0YtrofFZjVnHEzSfX9Dno/C0aQ6dCNUvfK08gwp8uPlIK5GOSMYz7mptQ8Ox3uoz3kmoXY82NoxGCCqKyhSFz0+6D9c1t0V0+yja1ji9tO97nPX/hWG7EinUr2NZMB1QjDYUKMjHbAP50Xfh9ZbmGP97JGbs3ckpcDacAFMDqDgflXQ0Ueyj2Gq0+5iXPhyCd7jdeXAimvUvDGAuFkUqcZx0JUVFP4Xgn06LT576eWCBsw7lXdEO21hyGHZq6Cij2cewlWmuoD0rC8a/EzwN4U8Vah4du9D8RXU9hMYZJop4VRyB1APIFb1cj8Q/hPpXizxrqviOPxtBZrqE5mED6dKzR5A4JHBrizB10o+xv8AI9PKY4Vuf1i3S1zR0jxNpXxA8JeIj4NtdS0jU9NW2YPfyRupSWXYxAXnKgE/lVnw1odnoOn/AGW03O7tvnmc5eZz1Zj60z4aeB9I8B6Z4gx4gh1m71OKCKDZZPEYQkhZjlvUY6ela1PAxqOPPWvzefYnM50YzVPD25etu59F+Dv+RS0f/rxh/wDQBWD8TtCtdVufDWoXXh2PWk03VRLLH9lSeRYmikTKq3UbzET/ALoP8Nb3g7/kUtH/AOvGH/0AVq14NTSo35n1tB/ul5q33qx5pb+D2h1KHW00Xbq6+JpJvteP3wtGUg/NnPlnj5OmecZrO+GvhrWtP8bJd6tFLFfQicXl4mhrEL/dnHmXfmsZR0ZQVGMAcYxXrlFZQXLt/WiX6F20/ru3+p57rOlTN8VoNSt/Dz3sm1Fe7u7BGSCMJy0Fzu3REZOY9uGJPIzXOaX4a1+28K6rp+p6FdXuq3WnyJY3aKNsEXmE/Ztuf3bdGyM7+pPGK9looirf1/X9eWgpx53d/wBf1/Wp52uiasuvy3J0+68n+3bq5DRsFYxNZoispzxlgQD6irHwf0yTS7bUrdfD66ZaeYnlTSaelncXJwd3mopIcgbf3vG4k8DbXeUURVm35Jfckv0Ketv63bf6nkI8JJp6atbx+DN9kfEb32oW1taRqup2jK+xQBgTBXZWMbccHr37T4aaf/Z9lqBt9Il0TTJ7wy2OnSRiM26bVDYjU4jBYMdg9z/FXVUVQPV3/rr/AJnlXh/4caa0OgPqnhtGka3uk1ZJhuWfcMos4JIkAONgbITA24xXP+NfD3iW+8GaZpH/AAizXF9a6S62lw+mrdyxT7n2ormRfszALGRIMk5H90V7rRSj7u3l+F/8x397mf8AW3+R5leaLrK/EC51fUNJuNT0Z57by7eNQSk4jwLkrnEioexxt+8Ae1L4T+HNa03xQs+rRTwXsNvJHfXI0RYBqDkgbpLoSsZufmBKg/TkV61RQtH/AF/X9eSIUUlb+v6/rqzzzXdJuJPinbalaaA93NtRDeXdgjx2yBTl4LnduiIycx7SHOeRmuK0zwb4gGn6/DcWVyNUk0i7t7l4dFW3/tKVxhS10JmMxzypIGM9ule8UUQXL+P4lS1/D8DzDX/B9rYjWoNO8P3EWm32n2/2iLT7ZZBcXCyMSzxEgSnB+fPLjqTXO694Z12803RvtPhu2h01LKSGLT4PDyXaW0vmEiYW5mUQOyFcYLbCCoPPPuNFJRt/Xr/n+Qf1+X+RyHi7S76fwDZWDRXWsiD7Mb+A/JNfQpjzEIzglupQnDYKnOa5WfwbZ6tpF3Fb+C4rXRJdRs5bXSLqwiQQlCRPKIeVQMCuQOu0nvXrNFNq7fm7/l/kK2lvK39fecd8UdBsdT0vSGl8Nw6zDp2p2832YWiTMsQbDbEbjpjIHYVgP4Nb7Xea4mg41lfFMdza3RUeclqZIw5Rs5WMxl8qMA85BNeoUU4Pld/O/wCX+Q3rFrurfn/meO3nhzUFXw+0vhibUb62urpkhu7FLi0jV7x3Dly2YJNpVhIA3HGK7L4l2LXq6RJeaHNr2jwXLNqGnRxLN5oMbBCYm4lCuVO09OG7V2FFJ6gtLHiNz4d1L/hFV0l/BAFnPq1/cRQ3OmLqP2VWceT+5aRVXKs3z5ym3AHJrS0jw5f6dd6Frl34Q/tDWk8IrZmZ4lMqXaL9ySb7yEjK7gT1NeuUVXM9f66NfqVza3/re55j8GNF1HS9e1yeTRhpWnXVtamKOPSV06Myq0wf90sjgtgpl+Cwx6VnnSNdufi1b6xH4bFkEvbmO7uY9MVWlgNvMqFrvzN0qswiOzYAp2/3a9eopN3fysT3PI7LwRqWl6TpMnh3STpusz6Be29/dK2yRrgxr5IlkzkkNnaTnb2wBitHwNo8EPjuz1LSvBN14csk0ieC6aW3WHzbgyQnlVJ3kgN+8PLY5PFel0ULS3l/wf8AMpyv/X9djz3xJ4cvNT16/E2myz2NxrWmzHnCvFGiiQnnlQQQR36c1R03wLFpGqaZeaZofkS2viSUxSIoBt9PaKT92n9yDcR+7HGecV6hRSprk2/rb/L8WS9Xd9rfn/meOeBdKjub3TrjTfDVza6pDrV5Nda28Y2vbC6n3QiXJYg5H7voDk8VLY+D4dN8I+G21TwY2p26l31rT47dJpZ5SpEUkqE4mCHICtkLkEY2ivWLO1trOD7PaW8cEW5n2RqFXczFmOB3LEk+5NTU29LAtFb+uv8AmeYRaD4g03RrW90PT57e5kkubO3tDtBsbSfmIuM9ImAO0HgMwrI17wXqEHje3ihtZzYwi0j0u9j0YXklmkeAwWYzKYCSCWIX5g2TmvZqKS0aYraW/r+v8jgfixDZz6z4Uj1LRptatPtlz51nFGJDKPssvBjJAkHqpyD6Vy+v+H9Um8KWOkHwkktjNcXU1pbz6Ul//Z8bMPKhMJkVYjtJ+cE7MYHU17DNa201xBcTW8ck1uxaF2UFoyVKkqe2QSPoaloaurDWjueOp4VvBZm6vPCzz67e+CfsTXoto2lS6EJVo3k6hmyB1OfWo7zwvrz+OoZ7yGfmS0exvo9DW5eyjWONWjW481TCN6uWAUg7885wPZqKpyvLm87/AIt/qFly8v8AWyX6Hmdh4MWK7ttXbQVGq/8ACS3EslyVBl+xyPICC2c+UVb7nTnOM1s/CDQ4PDvhifSo9ATR5Yr64MgjtkiScNK7I6lfvDYVGe2Mdq7OipjdJrv/AMD/AC+9it/X3/5hRRRQMKbF/qk/3RTqbF/qk/3RQA6iiigAooooAKKKKACiiigBJP8AVt/umlHSkk/1bf7ppR0oA8u+MNxZQ6/afabYTP8AYvlyOuWcDntg4Pv0rh7m60z7H5VvCol80Eu0Azt/76//AF11Pxy/5GSx/wCvIf8Aox68/r6XBwToxZ8VmNRrEzVjcv77RmaV7WxUMzZQNFhQNzHGM+hXn2qOe90lr21khsvLhVszKyBtwHTjPcdfeseiulUkupxutJ9Eb9nd6UUd5LO3AjjBZWjGXbeMhee4z9KgS+0tLfC2KebsABaMNzxnv7E598Vj0UvZLuHtn2RY1CSOa9llhUJGzEqoXbgfSq9FFaJWRk3d3CiiimIWuU1LxrbW+py2ljpt9qi2yt9ra1iJMDDopBxnPsa7bSdNvNVvBaWURkkIJJ6Ki92Y9gPWuE1O31zwZrmrWulWzeJ7WeRJheAiP98wwVx/Ei4HI9K5q9Vxain66XO3DUFNOUlftd2v/wAMfWPw4vE1H4e+HdQjQolzpdtMqk8gNGpx+tQ+MtQv4r3SNHsNRj0qTU5pE+2vEshTYhfYiv8AKXbB6g/Krd8VJ8NYJrX4d+G7a5MZni0q2SQxjC7hEoOPbNa2raZpur2L2GradZ6hZyEF7e6gWWNiDkZVgQcEA18vO7bufcU7KKt2PN/GXivXdFvrNdP1a51JbOa0t9RaOythbMZplTMjM4cMVbgQhgCOfSptW8SeKrPRNR1aG4a7L60+l21tb20ANugnKCXMjKrvgYwzBenGevav4X8MSXNvdSeG9Gee1jWK3lawiLwopyqoduVAIGAOBirs+m6bcWM9hPp9pLaXJYzwPArRyljltykYbJ5OetL/AIP6f5P0uXdf16P9fvsc/wCDNa1BdIZfFrPYXSyS+S1+1tFNcQoAxkKQuyDbnBwe2SBmt0axpJkEY1SyLlo0C+eud0g3IMZ6sOR6jpUNj4d8P2NolnY6DpVrbRhwkMNnGiKH++AoGBu7+verA0vTA4cabZBwyMGEC53IMIenVRwPQdKP+B/wSUv1LdFFFAwooooAKKKKACiiigAooooAKKKKACiiigAooooAKKKKACiiigAooooAKKKKACiiigAooooAKKKKACiiigAooooAKKKKACiiigApsX+qT/dFOpsX+qT/AHRQA6iiigAooooAKKKKACiiigBJP9W3+6aUdKST/Vt/umlHSgDwr4+Xt9F8SdIsktxJZzaaN7jOY23zHPTodoH1Irk1ZWJCsGI64OcV6h8f/AWo+LNNttS0OZ49Ss0aNkVyvmxnkEY6shyQO+498V8+R+ENXsisdvqzQMsrmQFmBB3kgn1I5GDxya93AV5eyUUr2Pls1wsfbucna/kdrSVk+GNNvNLtHhvL5rtmKtuZiSDtAbr6kZrWzXpxbau1Y8SaUZNJ3CijNGaogKKM0ZoAz/Emr2uhaNPql3uMcQ4VR8zsegH1rmdJ8bXa6zYw+JNH/snTbph5l2shlNqDK8QMigf3kI49q3/F+ktrmhS2MU4gnDLLDIRkK6nK5HpkVw1v4N1W8vbqO4sfsEN26/apXvBMgQSiUpCoGQC4z83TmvNxk8UqkVSWh7OX08FKjJ13739bHt2ra3Atn/ZWgxva6fj97IT+9uj/AHnPp6L0rCpq7VUKvAAwPpWz4U8PX/iLUUtrWNxCGHnz4+WJfXPr6Cu33KMW2eb+8xE1FK76I9z8GkHwjo5HQ2MP/oArVqK0t4rS0htbdQkUKLGijsoGAKlr5STvJs+9hHlio9goooqSwooooAKKKKACiiigAooooAKKKKACiiigAooooAKKKKACiiigAooooAKKKKACiiigAooooAKKKKACiiigAooooAKKKKACiiigAooooAKKKKACmxf6pP8AdFOpsX+qT/dFADqKKKACiiigAooooAKKKKAEYZUj1FCHKilpCpzlTg9/SgBap3OlaXczme50yxnmPWSS3RmP4kZq1+89E/M0fvPRPzP+FNNrYTSejKX9iaL/ANAbTf8AwFT/AAo/sTRf+gNpv/gKn+FXf3non5n/AAo/eeifmf8ACq55dyPZw7Ipf2Jov/QG03/wFT/Cj+xNF/6A2m/+Aqf4Vd/eeifmf8KP3non5n/Cjnl3D2cOyKX9iaL/ANAbTf8AwFT/AAo/sTRf+gNpv/gKn+FXf3non5n/AAo/eeifmf8ACjnl3D2cOyKX9iaL/wBAbTf/AAFT/Cj+xNF/6A2m/wDgKn+FXf3non5n/Cj956J+Z/wo55dw9nDsiidD0QjB0bTSP+vSP/Crltb29rCIbWCKCJeiRIFUfgOKd+89E/M/4UfvPRPzP+FJyb3ZSjGOyHUU3956J+Z/wo/eeifmf8KkodRTf3non5n/AAo/eeifmf8ACgB1FN/eeifmf8KP3non5n/CgB1FN/eeifmf8KP3non5n/CgB1FN/eeifmf8KP3non5n/CgB1FN/eeifmf8ACj956J+Z/wAKAHUU3956J+Z/wo/eeifmf8KAHUU3956J+Z/wo/eeifmf8KAHUU3956J+Z/wo/eeifmf8KAHUU3956J+Z/wAKP3non5n/AAoAdRTf3non5n/Cj956J+Z/woAdRTf3non5n/Cj956J+Z/woAdRTf3non5n/Cj956J+Z/woAdRTf3non5n/AAo/eeifmf8ACgB1FN/eeifmf8KP3non5n/CgB1FN/eeifmf8KP3non5n/CgB1FN/eeifmf8KP3non5n/CgB1FN/eeifmf8ACj956J+Z/wAKAHUU3956J+Z/wo/eeifmf8KAHUU3956J+Z/wo/eeifmf8KAHUU3956J+Z/wo/eeifmf8KAHUU3956J+Z/wAKP3non5mgBWOFJoQbUC+gpApzljk9h2p1ABRRRQAUUUUAFFFFABRRRQAUUVz1zfarqXiC60nSbiGygsVQ3Vy8XmMXcZVEUkDpgkn1FAHQ0VzGr3OveHrX+1LnUYdUsIiPtUZthFIiEgF0KnnHXB6104wRkHI7GmK4UUUUhhRRRQAUUUUAFFcr4t8WXei61YWFroN1fxTviaVOMcE4jH8bAAkj8OtXNYvfEVna3OoW0GkzWkMZmWOQyJKyAZwewbFHS4dbG9RUGnXSX2n217GpVLiJZVB6gMM4pmq6jZaXafar+byYd6xg7GYlmOAAFBJJ9hTas7CTurotUVFZ3MN5bJcQeYY3zjfE0bdccqwBH4ipaQwooooAKKKz/EN/Jp2nCWCNZLiWVIIVY4Xe7AAn2HX8KANCiuedvFsdwlmPsEqyjd9s2ECHHVSmeSe1XNBvruea9sdQERurKRVZ4hhZFZQytjsecEe1OwrmrRTJ5Y4IXmmkWOKNSzuxwFA5JJ9Kp6PrGm6wjvp10JhHt3goyMARkHDAHBHQ9DSGX6KKKACiiigAoqh4kvpNL8P6hqUSLJJa20kyq3QlVJArn/DN5q+u6ctzbeKYRKqr9ogbTFV4WIzhlLZHse4prW4m7WOvorjvDviK4ufGDaL/AGnFqtv9meQ3Mdr5SrIrAFVYEh+vOOhrsaLaJgne4UUUUhhRRRQAUUUUAFFFFABRRRQAUUUUAFFFFABRRRQAUUUUAFFFFABRRRQAUUUUAFFFFABRRRQAUUUUAFFFFABRRRQAUUUUAFc1rlpqOk3l94i0dreUSQBryzuCyiUxqdrIyglWxxjBB46V0tB5GDyKNegepxwub3xvp0EMNnLYaNMEe7mmBV5xwTFGp5254LnHGcCux/Siim32El3CiiikMKKKKACiiigDnvGMN19s0TUoLWe6jsL0yTxwLuk2FCuQvfBNReIdR1HUfDl+mjaRePN5ZV4buFoGkVgQfLJ6sPSumpaGrqwLR3MPwMuqJ4Yso9Ws0s5o4lRYQ25lUKAN3+17DpUviq3s7nTUjvrC+vYhMrhbMuJEccqw2ENwfetainJ8zuKK5VYxPAkWrw+FbKPXHle+Abd5zbpAu47A57sFxn3rbooobu7glZBRRRSGFUtd09dU0uaz8wxO2GikHWORSGVvwIBq7RQBzsfiYW9ubfUbOddXT5fssaE+c3ZkPTafU9O9XvDljcWlvNcXzK19eSme429FOAAg9lUAfhWpgbg2BkdDiincVjN8VwXV14a1K2s7eK4uJbZ0jilOFckYweR/Oua+GWm6jY3d/JdW98IJLe2RJtQXFwXRMMmBxsHb37nrXb0UJ2v5g1e3kFFFFIYUUUUAZPjOCa58I6vb28bSSyWUqoijJYlTgCuckuvBOpWdnJqLuLhLVIpCqTxOy7RlHKAblyPunIruadvb+8350ITVzjdMmsb7xxYSaNHmxs9NliYpCY44yzJtUZA7A8D0rsKUsx6kmkp30X9dbgla4UUUUhhRRRQAUUUUAFFFFABRRRQAUUUUAFFFFABRRRQAUUUUAFFFFABRRRQAUUUUAFFFFABRRRQAUUUUAf/Z">
            <a:extLst>
              <a:ext uri="{FF2B5EF4-FFF2-40B4-BE49-F238E27FC236}">
                <a16:creationId xmlns:a16="http://schemas.microsoft.com/office/drawing/2014/main" id="{D8A651F4-72CD-4538-9646-DCE16B2C9F38}"/>
              </a:ext>
            </a:extLst>
          </p:cNvPr>
          <p:cNvSpPr>
            <a:spLocks noChangeAspect="1" noChangeArrowheads="1"/>
          </p:cNvSpPr>
          <p:nvPr/>
        </p:nvSpPr>
        <p:spPr bwMode="auto">
          <a:xfrm>
            <a:off x="4457700" y="24574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cxnSp>
        <p:nvCxnSpPr>
          <p:cNvPr id="23" name="Straight Arrow Connector 22">
            <a:extLst>
              <a:ext uri="{FF2B5EF4-FFF2-40B4-BE49-F238E27FC236}">
                <a16:creationId xmlns:a16="http://schemas.microsoft.com/office/drawing/2014/main" id="{614D2363-823A-4C10-BFB7-FC1F45E695C4}"/>
              </a:ext>
            </a:extLst>
          </p:cNvPr>
          <p:cNvCxnSpPr>
            <a:cxnSpLocks/>
          </p:cNvCxnSpPr>
          <p:nvPr/>
        </p:nvCxnSpPr>
        <p:spPr>
          <a:xfrm>
            <a:off x="1014587" y="3705084"/>
            <a:ext cx="0" cy="77444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 name="Picture 1">
            <a:extLst>
              <a:ext uri="{FF2B5EF4-FFF2-40B4-BE49-F238E27FC236}">
                <a16:creationId xmlns:a16="http://schemas.microsoft.com/office/drawing/2014/main" id="{3F9666A0-82C1-4530-A7B5-3F27D3411B95}"/>
              </a:ext>
            </a:extLst>
          </p:cNvPr>
          <p:cNvPicPr>
            <a:picLocks noChangeAspect="1"/>
          </p:cNvPicPr>
          <p:nvPr/>
        </p:nvPicPr>
        <p:blipFill>
          <a:blip r:embed="rId9"/>
          <a:stretch>
            <a:fillRect/>
          </a:stretch>
        </p:blipFill>
        <p:spPr>
          <a:xfrm>
            <a:off x="68580" y="644321"/>
            <a:ext cx="2212467" cy="514758"/>
          </a:xfrm>
          <a:prstGeom prst="rect">
            <a:avLst/>
          </a:prstGeom>
        </p:spPr>
      </p:pic>
      <p:sp>
        <p:nvSpPr>
          <p:cNvPr id="10" name="TextBox 9">
            <a:extLst>
              <a:ext uri="{FF2B5EF4-FFF2-40B4-BE49-F238E27FC236}">
                <a16:creationId xmlns:a16="http://schemas.microsoft.com/office/drawing/2014/main" id="{387187E6-6073-40E4-B381-953098527177}"/>
              </a:ext>
            </a:extLst>
          </p:cNvPr>
          <p:cNvSpPr txBox="1"/>
          <p:nvPr/>
        </p:nvSpPr>
        <p:spPr>
          <a:xfrm>
            <a:off x="497064" y="2653004"/>
            <a:ext cx="1035047" cy="735036"/>
          </a:xfrm>
          <a:prstGeom prst="rect">
            <a:avLst/>
          </a:prstGeom>
          <a:noFill/>
        </p:spPr>
        <p:txBody>
          <a:bodyPr wrap="square" rtlCol="0">
            <a:noAutofit/>
          </a:bodyPr>
          <a:lstStyle/>
          <a:p>
            <a:pPr algn="ctr"/>
            <a:r>
              <a:rPr lang="en-GB" sz="800" dirty="0">
                <a:solidFill>
                  <a:srgbClr val="000000"/>
                </a:solidFill>
              </a:rPr>
              <a:t>Our report, </a:t>
            </a:r>
            <a:r>
              <a:rPr lang="en-GB" sz="800" b="1" dirty="0">
                <a:solidFill>
                  <a:srgbClr val="000000"/>
                </a:solidFill>
              </a:rPr>
              <a:t>Untapped Potential</a:t>
            </a:r>
            <a:r>
              <a:rPr lang="en-GB" sz="800" dirty="0">
                <a:solidFill>
                  <a:srgbClr val="000000"/>
                </a:solidFill>
              </a:rPr>
              <a:t>, is referenced during a House of Lords debate on algorithmic decision making</a:t>
            </a:r>
            <a:endParaRPr lang="en-GB" sz="1400" dirty="0">
              <a:solidFill>
                <a:srgbClr val="000000"/>
              </a:solidFill>
            </a:endParaRPr>
          </a:p>
        </p:txBody>
      </p:sp>
      <p:sp>
        <p:nvSpPr>
          <p:cNvPr id="16" name="Rectangle 15">
            <a:extLst>
              <a:ext uri="{FF2B5EF4-FFF2-40B4-BE49-F238E27FC236}">
                <a16:creationId xmlns:a16="http://schemas.microsoft.com/office/drawing/2014/main" id="{099D4B0F-D9DD-476A-BA8E-DF47094390E2}"/>
              </a:ext>
            </a:extLst>
          </p:cNvPr>
          <p:cNvSpPr/>
          <p:nvPr/>
        </p:nvSpPr>
        <p:spPr>
          <a:xfrm>
            <a:off x="68831" y="4619377"/>
            <a:ext cx="5231435" cy="461665"/>
          </a:xfrm>
          <a:prstGeom prst="rect">
            <a:avLst/>
          </a:prstGeom>
          <a:solidFill>
            <a:schemeClr val="accent4">
              <a:lumMod val="20000"/>
              <a:lumOff val="80000"/>
            </a:schemeClr>
          </a:solidFill>
        </p:spPr>
        <p:txBody>
          <a:bodyPr wrap="square">
            <a:spAutoFit/>
          </a:bodyPr>
          <a:lstStyle/>
          <a:p>
            <a:pPr lvl="0"/>
            <a:r>
              <a:rPr lang="en-GB" sz="800" i="1" dirty="0">
                <a:solidFill>
                  <a:srgbClr val="000000"/>
                </a:solidFill>
              </a:rPr>
              <a:t>“As far as the National Health Service is concerned, accurate data analysis is clearly a valuable tool in serving the needs of patients, but according to a Health Foundation report of only last year, we are not investing in enough NHS data analysts. That surely is counterproductive.” – </a:t>
            </a:r>
            <a:r>
              <a:rPr lang="en-GB" sz="800" b="1" i="1" dirty="0">
                <a:solidFill>
                  <a:srgbClr val="000000"/>
                </a:solidFill>
              </a:rPr>
              <a:t>Lord Taylor</a:t>
            </a:r>
            <a:endParaRPr lang="en-GB" sz="800" i="1" dirty="0">
              <a:solidFill>
                <a:srgbClr val="000000"/>
              </a:solidFill>
            </a:endParaRPr>
          </a:p>
        </p:txBody>
      </p:sp>
      <p:pic>
        <p:nvPicPr>
          <p:cNvPr id="27" name="Picture 26">
            <a:extLst>
              <a:ext uri="{FF2B5EF4-FFF2-40B4-BE49-F238E27FC236}">
                <a16:creationId xmlns:a16="http://schemas.microsoft.com/office/drawing/2014/main" id="{2C17D736-6807-4E21-8EF4-8AEF3572CB09}"/>
              </a:ext>
            </a:extLst>
          </p:cNvPr>
          <p:cNvPicPr>
            <a:picLocks noChangeAspect="1"/>
          </p:cNvPicPr>
          <p:nvPr/>
        </p:nvPicPr>
        <p:blipFill>
          <a:blip r:embed="rId10"/>
          <a:stretch>
            <a:fillRect/>
          </a:stretch>
        </p:blipFill>
        <p:spPr>
          <a:xfrm>
            <a:off x="5068182" y="3705084"/>
            <a:ext cx="3655391" cy="774447"/>
          </a:xfrm>
          <a:prstGeom prst="rect">
            <a:avLst/>
          </a:prstGeom>
        </p:spPr>
      </p:pic>
      <p:pic>
        <p:nvPicPr>
          <p:cNvPr id="30" name="Picture 29">
            <a:extLst>
              <a:ext uri="{FF2B5EF4-FFF2-40B4-BE49-F238E27FC236}">
                <a16:creationId xmlns:a16="http://schemas.microsoft.com/office/drawing/2014/main" id="{5E377C7E-34EE-4153-8032-4A42EB30FEDF}"/>
              </a:ext>
            </a:extLst>
          </p:cNvPr>
          <p:cNvPicPr>
            <a:picLocks noChangeAspect="1"/>
          </p:cNvPicPr>
          <p:nvPr/>
        </p:nvPicPr>
        <p:blipFill>
          <a:blip r:embed="rId11"/>
          <a:stretch>
            <a:fillRect/>
          </a:stretch>
        </p:blipFill>
        <p:spPr>
          <a:xfrm>
            <a:off x="4938463" y="702312"/>
            <a:ext cx="3471008" cy="735037"/>
          </a:xfrm>
          <a:prstGeom prst="rect">
            <a:avLst/>
          </a:prstGeom>
        </p:spPr>
      </p:pic>
      <p:pic>
        <p:nvPicPr>
          <p:cNvPr id="38" name="Picture 37">
            <a:extLst>
              <a:ext uri="{FF2B5EF4-FFF2-40B4-BE49-F238E27FC236}">
                <a16:creationId xmlns:a16="http://schemas.microsoft.com/office/drawing/2014/main" id="{B81D8AF9-582D-4151-B047-60258689CC17}"/>
              </a:ext>
            </a:extLst>
          </p:cNvPr>
          <p:cNvPicPr>
            <a:picLocks noChangeAspect="1"/>
          </p:cNvPicPr>
          <p:nvPr/>
        </p:nvPicPr>
        <p:blipFill>
          <a:blip r:embed="rId12"/>
          <a:stretch>
            <a:fillRect/>
          </a:stretch>
        </p:blipFill>
        <p:spPr>
          <a:xfrm>
            <a:off x="1594055" y="3418141"/>
            <a:ext cx="3046777" cy="1124611"/>
          </a:xfrm>
          <a:prstGeom prst="rect">
            <a:avLst/>
          </a:prstGeom>
        </p:spPr>
      </p:pic>
      <p:grpSp>
        <p:nvGrpSpPr>
          <p:cNvPr id="13" name="Group 12">
            <a:extLst>
              <a:ext uri="{FF2B5EF4-FFF2-40B4-BE49-F238E27FC236}">
                <a16:creationId xmlns:a16="http://schemas.microsoft.com/office/drawing/2014/main" id="{E9CFB122-8CDF-4899-A68C-45764939ABFC}"/>
              </a:ext>
            </a:extLst>
          </p:cNvPr>
          <p:cNvGrpSpPr/>
          <p:nvPr/>
        </p:nvGrpSpPr>
        <p:grpSpPr>
          <a:xfrm>
            <a:off x="4205538" y="2247646"/>
            <a:ext cx="2193348" cy="798614"/>
            <a:chOff x="5573033" y="0"/>
            <a:chExt cx="2193348" cy="798614"/>
          </a:xfrm>
        </p:grpSpPr>
        <p:sp>
          <p:nvSpPr>
            <p:cNvPr id="14" name="Rectangle 13">
              <a:extLst>
                <a:ext uri="{FF2B5EF4-FFF2-40B4-BE49-F238E27FC236}">
                  <a16:creationId xmlns:a16="http://schemas.microsoft.com/office/drawing/2014/main" id="{A1C4C39A-566E-4E14-8841-5B62B67C8643}"/>
                </a:ext>
              </a:extLst>
            </p:cNvPr>
            <p:cNvSpPr/>
            <p:nvPr/>
          </p:nvSpPr>
          <p:spPr>
            <a:xfrm>
              <a:off x="5573033" y="0"/>
              <a:ext cx="732925" cy="648208"/>
            </a:xfrm>
            <a:prstGeom prst="rect">
              <a:avLst/>
            </a:pr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TextBox 14">
              <a:extLst>
                <a:ext uri="{FF2B5EF4-FFF2-40B4-BE49-F238E27FC236}">
                  <a16:creationId xmlns:a16="http://schemas.microsoft.com/office/drawing/2014/main" id="{7BFCC50B-B69E-496F-A962-F16E71C5C269}"/>
                </a:ext>
              </a:extLst>
            </p:cNvPr>
            <p:cNvSpPr txBox="1"/>
            <p:nvPr/>
          </p:nvSpPr>
          <p:spPr>
            <a:xfrm>
              <a:off x="7033456" y="150406"/>
              <a:ext cx="732925" cy="64820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GB" sz="800" kern="1200" dirty="0"/>
                <a:t>AAA IV awards begin</a:t>
              </a:r>
            </a:p>
          </p:txBody>
        </p:sp>
      </p:grpSp>
      <p:pic>
        <p:nvPicPr>
          <p:cNvPr id="21" name="Picture 4" descr="Avocado on Apple iOS 14.2">
            <a:extLst>
              <a:ext uri="{FF2B5EF4-FFF2-40B4-BE49-F238E27FC236}">
                <a16:creationId xmlns:a16="http://schemas.microsoft.com/office/drawing/2014/main" id="{2AB02F0B-293F-4AA9-8FA9-FDF365236C1C}"/>
              </a:ext>
            </a:extLst>
          </p:cNvPr>
          <p:cNvPicPr>
            <a:picLocks noChangeAspect="1" noChangeArrowheads="1"/>
          </p:cNvPicPr>
          <p:nvPr/>
        </p:nvPicPr>
        <p:blipFill>
          <a:blip r:embed="rId13">
            <a:alphaModFix amt="70000"/>
            <a:extLst>
              <a:ext uri="{28A0092B-C50C-407E-A947-70E740481C1C}">
                <a14:useLocalDpi xmlns:a14="http://schemas.microsoft.com/office/drawing/2010/main" val="0"/>
              </a:ext>
            </a:extLst>
          </a:blip>
          <a:srcRect/>
          <a:stretch>
            <a:fillRect/>
          </a:stretch>
        </p:blipFill>
        <p:spPr bwMode="auto">
          <a:xfrm flipH="1">
            <a:off x="7096607" y="2653004"/>
            <a:ext cx="405617" cy="40561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EE962A33-441C-4FD2-B88D-0A4C1D8E2DA5}"/>
              </a:ext>
            </a:extLst>
          </p:cNvPr>
          <p:cNvGrpSpPr/>
          <p:nvPr/>
        </p:nvGrpSpPr>
        <p:grpSpPr>
          <a:xfrm>
            <a:off x="1793585" y="2075045"/>
            <a:ext cx="4834485" cy="883908"/>
            <a:chOff x="1793585" y="2075045"/>
            <a:chExt cx="4834485" cy="883908"/>
          </a:xfrm>
        </p:grpSpPr>
        <p:pic>
          <p:nvPicPr>
            <p:cNvPr id="20" name="Picture 6" descr="Sheaf of Rice on Apple iOS 14.2">
              <a:extLst>
                <a:ext uri="{FF2B5EF4-FFF2-40B4-BE49-F238E27FC236}">
                  <a16:creationId xmlns:a16="http://schemas.microsoft.com/office/drawing/2014/main" id="{671DA716-8017-4E4B-A687-3013A2947951}"/>
                </a:ext>
              </a:extLst>
            </p:cNvPr>
            <p:cNvPicPr>
              <a:picLocks noChangeAspect="1" noChangeArrowheads="1"/>
            </p:cNvPicPr>
            <p:nvPr/>
          </p:nvPicPr>
          <p:blipFill>
            <a:blip r:embed="rId14">
              <a:alphaModFix amt="70000"/>
              <a:extLst>
                <a:ext uri="{28A0092B-C50C-407E-A947-70E740481C1C}">
                  <a14:useLocalDpi xmlns:a14="http://schemas.microsoft.com/office/drawing/2010/main" val="0"/>
                </a:ext>
              </a:extLst>
            </a:blip>
            <a:srcRect/>
            <a:stretch>
              <a:fillRect/>
            </a:stretch>
          </p:blipFill>
          <p:spPr bwMode="auto">
            <a:xfrm>
              <a:off x="2491638" y="2075045"/>
              <a:ext cx="385819" cy="38581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Grapes on Apple iOS 14.2">
              <a:extLst>
                <a:ext uri="{FF2B5EF4-FFF2-40B4-BE49-F238E27FC236}">
                  <a16:creationId xmlns:a16="http://schemas.microsoft.com/office/drawing/2014/main" id="{38617FE9-C44E-474C-B75F-7661DE638A30}"/>
                </a:ext>
              </a:extLst>
            </p:cNvPr>
            <p:cNvPicPr>
              <a:picLocks noChangeAspect="1" noChangeArrowheads="1"/>
            </p:cNvPicPr>
            <p:nvPr/>
          </p:nvPicPr>
          <p:blipFill>
            <a:blip r:embed="rId15">
              <a:alphaModFix amt="70000"/>
              <a:extLst>
                <a:ext uri="{28A0092B-C50C-407E-A947-70E740481C1C}">
                  <a14:useLocalDpi xmlns:a14="http://schemas.microsoft.com/office/drawing/2010/main" val="0"/>
                </a:ext>
              </a:extLst>
            </a:blip>
            <a:srcRect/>
            <a:stretch>
              <a:fillRect/>
            </a:stretch>
          </p:blipFill>
          <p:spPr bwMode="auto">
            <a:xfrm>
              <a:off x="1793585" y="2610639"/>
              <a:ext cx="348314" cy="34831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Avocado on Apple iOS 14.2">
              <a:extLst>
                <a:ext uri="{FF2B5EF4-FFF2-40B4-BE49-F238E27FC236}">
                  <a16:creationId xmlns:a16="http://schemas.microsoft.com/office/drawing/2014/main" id="{181B4E45-1658-4C5E-9C5B-F5C541050E9C}"/>
                </a:ext>
              </a:extLst>
            </p:cNvPr>
            <p:cNvPicPr>
              <a:picLocks noChangeAspect="1" noChangeArrowheads="1"/>
            </p:cNvPicPr>
            <p:nvPr/>
          </p:nvPicPr>
          <p:blipFill>
            <a:blip r:embed="rId13">
              <a:alphaModFix amt="70000"/>
              <a:extLst>
                <a:ext uri="{28A0092B-C50C-407E-A947-70E740481C1C}">
                  <a14:useLocalDpi xmlns:a14="http://schemas.microsoft.com/office/drawing/2010/main" val="0"/>
                </a:ext>
              </a:extLst>
            </a:blip>
            <a:srcRect/>
            <a:stretch>
              <a:fillRect/>
            </a:stretch>
          </p:blipFill>
          <p:spPr bwMode="auto">
            <a:xfrm>
              <a:off x="4572000" y="2159825"/>
              <a:ext cx="405617" cy="40561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Grapes on Apple iOS 14.2">
              <a:extLst>
                <a:ext uri="{FF2B5EF4-FFF2-40B4-BE49-F238E27FC236}">
                  <a16:creationId xmlns:a16="http://schemas.microsoft.com/office/drawing/2014/main" id="{11AA5D98-1FA2-494A-A5F5-1F2BAD7FAFDF}"/>
                </a:ext>
              </a:extLst>
            </p:cNvPr>
            <p:cNvPicPr>
              <a:picLocks noChangeAspect="1" noChangeArrowheads="1"/>
            </p:cNvPicPr>
            <p:nvPr/>
          </p:nvPicPr>
          <p:blipFill>
            <a:blip r:embed="rId15">
              <a:alphaModFix amt="70000"/>
              <a:extLst>
                <a:ext uri="{28A0092B-C50C-407E-A947-70E740481C1C}">
                  <a14:useLocalDpi xmlns:a14="http://schemas.microsoft.com/office/drawing/2010/main" val="0"/>
                </a:ext>
              </a:extLst>
            </a:blip>
            <a:srcRect/>
            <a:stretch>
              <a:fillRect/>
            </a:stretch>
          </p:blipFill>
          <p:spPr bwMode="auto">
            <a:xfrm flipH="1">
              <a:off x="6278465" y="2117915"/>
              <a:ext cx="349605" cy="349605"/>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6" descr="Sheaf of Rice on Apple iOS 14.2">
            <a:extLst>
              <a:ext uri="{FF2B5EF4-FFF2-40B4-BE49-F238E27FC236}">
                <a16:creationId xmlns:a16="http://schemas.microsoft.com/office/drawing/2014/main" id="{C5D31396-350B-4B9E-A6A9-99AAB595C76D}"/>
              </a:ext>
            </a:extLst>
          </p:cNvPr>
          <p:cNvPicPr>
            <a:picLocks noChangeAspect="1" noChangeArrowheads="1"/>
          </p:cNvPicPr>
          <p:nvPr/>
        </p:nvPicPr>
        <p:blipFill>
          <a:blip r:embed="rId14">
            <a:alphaModFix amt="70000"/>
            <a:extLst>
              <a:ext uri="{28A0092B-C50C-407E-A947-70E740481C1C}">
                <a14:useLocalDpi xmlns:a14="http://schemas.microsoft.com/office/drawing/2010/main" val="0"/>
              </a:ext>
            </a:extLst>
          </a:blip>
          <a:srcRect/>
          <a:stretch>
            <a:fillRect/>
          </a:stretch>
        </p:blipFill>
        <p:spPr bwMode="auto">
          <a:xfrm flipH="1">
            <a:off x="2352611" y="2090784"/>
            <a:ext cx="278054" cy="27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88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20196A1-555B-452E-8DC8-4CBBDB801FAA}"/>
              </a:ext>
            </a:extLst>
          </p:cNvPr>
          <p:cNvPicPr>
            <a:picLocks noChangeAspect="1"/>
          </p:cNvPicPr>
          <p:nvPr/>
        </p:nvPicPr>
        <p:blipFill>
          <a:blip r:embed="rId3"/>
          <a:stretch>
            <a:fillRect/>
          </a:stretch>
        </p:blipFill>
        <p:spPr>
          <a:xfrm>
            <a:off x="2602235" y="572672"/>
            <a:ext cx="2115284" cy="796853"/>
          </a:xfrm>
          <a:prstGeom prst="rect">
            <a:avLst/>
          </a:prstGeom>
        </p:spPr>
      </p:pic>
      <p:sp>
        <p:nvSpPr>
          <p:cNvPr id="3" name="Content Placeholder 2">
            <a:extLst>
              <a:ext uri="{FF2B5EF4-FFF2-40B4-BE49-F238E27FC236}">
                <a16:creationId xmlns:a16="http://schemas.microsoft.com/office/drawing/2014/main" id="{22E85BE4-B34F-4ABB-A244-199B486C82E8}"/>
              </a:ext>
            </a:extLst>
          </p:cNvPr>
          <p:cNvSpPr>
            <a:spLocks noGrp="1"/>
          </p:cNvSpPr>
          <p:nvPr>
            <p:ph idx="1"/>
          </p:nvPr>
        </p:nvSpPr>
        <p:spPr>
          <a:xfrm>
            <a:off x="467253" y="238242"/>
            <a:ext cx="8028000" cy="3554759"/>
          </a:xfrm>
          <a:ln w="19050" cap="flat" cmpd="sng" algn="ctr">
            <a:no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r>
              <a:rPr lang="en-GB" sz="1400" b="1" dirty="0"/>
              <a:t>Advancing Analytical Capability in 2020 and beyond</a:t>
            </a:r>
          </a:p>
        </p:txBody>
      </p:sp>
      <p:graphicFrame>
        <p:nvGraphicFramePr>
          <p:cNvPr id="8" name="Diagram 7">
            <a:extLst>
              <a:ext uri="{FF2B5EF4-FFF2-40B4-BE49-F238E27FC236}">
                <a16:creationId xmlns:a16="http://schemas.microsoft.com/office/drawing/2014/main" id="{B03B4DA0-9050-48A8-8C7F-7C4CE136B1B6}"/>
              </a:ext>
            </a:extLst>
          </p:cNvPr>
          <p:cNvGraphicFramePr/>
          <p:nvPr>
            <p:extLst/>
          </p:nvPr>
        </p:nvGraphicFramePr>
        <p:xfrm>
          <a:off x="68832" y="1732167"/>
          <a:ext cx="9006840" cy="1620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AutoShape 2" descr="data:image/jpg;base64,%20/9j/4AAQSkZJRgABAQEAYABgAAD/2wBDAAUDBAQEAwUEBAQFBQUGBwwIBwcHBw8LCwkMEQ8SEhEPERETFhwXExQaFRERGCEYGh0dHx8fExciJCIeJBweHx7/2wBDAQUFBQcGBw4ICA4eFBEUHh4eHh4eHh4eHh4eHh4eHh4eHh4eHh4eHh4eHh4eHh4eHh4eHh4eHh4eHh4eHh4eHh7/wAARCADdAh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6+opRyanjhAGW5NW2QkQAE9qCCO1XBQaVx2KVFWJIQRleD6VBTuJoSiq+p2pvdNurJbq4tDcQvEJ7d9ssW5SN6HswzkHsQK8F8B6Jrtv4i+IUlx8SPHGoR+F2aGzhu9U3xyhrUvulG0ZYMcgjb0FJysm+yv8Al/mHVLu7fn/kfQVFeB/Cj4w6jZeFdGtfGmiagkP/AAi76vHrEt6k8l8IQDKSg5U88bmye4Fdb8HPixJ4/wBVutPufDZ0krareWssd8l2ksLHADlABHJ0yhz161co2k4rp+l/8mLZXf8AW3+aPT6K+bPjr8UbjRviwEsvGEWlWnhZLWS50z7Z5R1N5pB5qFP4wkWG+prqvFfxC1Tw/wDHgQ2ej+KfE2k3HhiG4j0/RohOI3adv3xRmUDKgLu68gVMfeSfe/4K/wCI5e62vT8f8rntNFfMdlrnxK8TfCn+0tJuPFbxjxTeDVLexnVNYisw+Eih3ZAKEgFR9OmTRqPiXxFPb/D2T4c+MfEGsj/iYXU0WrTN596YcM9rcAYBcZZQcY+7jPWle3xeX4pP+vQqUbOy8/wb/wAj6coryL4JeNn8a/EbxxeWupXVxo4t9MksrWWQlbVnhfzUCn7rbhhh6iuabxt4l8N/GTxjqWp6pc3Pg6K/h0ueKSRmXTHkiDRTqOioWO1umMqac/cai+1/+B+IraN9rf5n0FRXzf4U+NmpeHfhX4OgnsJvFHiHUrO5u5ZL3VFtwYo53XJlcMWfoAoHIFb1v8VPG+o/FK2tdH8Kmfw9ceGBq0dtNdRxTEHnzWypYENmLy/+BVU1ytrtf8L/AOTDlev9dUv1R7lRXix+PtjsSVdAJhbw8+qCT7Z/y9Kqt9j+597DA7v/AB2n658bNU0u41S5/wCEBuJ9D0B4IfEGorqUYNnK6qWWOIrumC7wM/Lnnilyu9v63t+f6d0Lpf8Arv8Ar/VmezUV474y+JWu3l5458N6H4dnjg0LThJLrceoKhhMlsZY2Ee0NuzgAAnuSR0On8CPH95400sxxWTXOn6VZQQXGrTXe6W6vPLVpFEe3JAzy5bk4wDyRMXzNrsk/vv/AJfiD0t5/wDA/wAz1AA0lfOeua1ret65eajNqd3bWtnOzIplw1vg/KFXI5JAH1+les/BzWr3XPCYbUJJ5p7eZojPLyZB1HPcjOK9rG5NUwlBVnJPa67XPEwed08ViXQUWt7PvbfT8js6K8+1DU726S61BpLqZYoftBhi1KSzSCEuyoBsGZJDtYndxwAMZxWnqWtTWPh26t7zUglwL0WEd4cK2DjLnAwGVdxyB1Arxz2r6nXUVw0Gv3M3h/SJLSea/uINUFnP5EoDXIXcASWIB3Ltbk96sT3mv6hqetW9pb3dhPHZ2rRW8s8eTl5d5UqzKrMoxkkcgdOtFgv/AF87HY0Vw+pzSSaTb22h6lqtndtqkcUiXs0jywtsY7G3EkocA4yQR0puoa9dXaX8kM01pLDos5mgWQjyLhHwencdj6EHvSe39drhfX+u9juqK4mHV762XStM1C7k+2W13EJpA2DdW5RishHfOMMP7yn2p1t42fUYLhbCCz81rSWe1xdFmXZ2lGzCHByANwOCOKbWjYJ3sdpRXIL4qv7PRIpb7TUnvm06K6ijgnz9pZsAgZUYPOeh71bPiaS4ultdLsY7qSaVY4Ge42Rt+6EjliFJAUMo4ByT2oa1EpI6Siubi8R301zZ2MOlQm9lmnhnSS6KxxNFjcQwQlgQePlB6cDnEXgnWrnUfNtFV7kW1xOtzcyy/cPmtsRRgljgD0AGPpRYdzqaKgN5ANRXT9zfaGiMwGw42ggHnpnJHHWuX/ta6sfH1+Lu6c6U4ig2s3ywSeVvDDsA2GH120gOvorh9C1zUVbXNSu50eNjBNbQ3U/lRQRuOBnBxx83AJJPStDS/GENzBFcXFvHFC/2hTLFN5iF4eSFO0ZBXkHj0xTsF0dRRVG3kvr7Q45lC6fdzxBgGHm+UT7cZNczplxfX2k+HbC41C8zeSXBuZ0lKSyCMnA3LgrkkZxjpjpRbWwX0udpRWR4SnuJdLkjuZnna2uprdZXOWdUYhST3OOCe+M1r0AFFFFIYUUUUAFFFFABRRRQAUUUUAFFFFABRRRQAUUUUAFFFFABRRWR4l1ptDW3up7KSXTi5W6uIzk2w/hYrjJXPUjpQBr0Vhv4jgm1230jSYRqMjKJbmWOQCK2iI4Zm5yx7KOvXitymK4UUUUhk0C8FvyrlfE1xrkOo3i6ffXCqYoI7ePyAyCaZ2QEnGdq7Qx5711sP+qFeF/GHx/qum/ENU0e81COx8PpDJfxW8DPFcO8il1kYDChYuee5NSUjv8ASPEviO58R2mmXFlaJGykzN5bqZB837xMngAhRg5789K7gHjmvn7xD418Yiw+Ik+iq93ptvcKYNQF4qNZIYkYbExk9c/jSan4o1rT/Fy6hf8AiK8uNPS4s4lj0+/iDwb0Tckts65fcxzuBJweKQz6CyKhuF6NXzVN468X6bpuopfaxdPbaprZh0u4B+eF4rsLLAT2VouR9GFfTE/+rNMTK1YNj4R0SzuPEM8EMwfxE+/UczE7z5fl/L/d+X0rdc7ULegzXCeDvGetX7aPN4gsdItLTWNNe/t3tbl2aBFVWPmhwMLhvvDgHjuKq17/ANef6fgT2fn+P9MuWPw08IWkekxLp8ssWk6ZLpVtFNMXQ20mN6OD97OOpqXwB4A0HwO11/YU2rmO4VV8m81GW4jiVeixq5IQDOOO2Kvaf4w8NX+n3l/a6rGbayANw8kTxlQfukB1BYHsQCGPAzUMvjnwtFpsGoSam6wzyNHEv2OfzmZfvfutnmYGRk7cDI55o2bfX/PX8w3RRX4Y+CTBrkdzo0V6+uTyz3093iWYs4wdjsMoAOgHTtVvw54G0DQNYttXsFvGvbbSo9JjknuWk/0dG3KDnq2f4utTal418KadFay3euWyJdwC5gZQzh4SQPM+UHCAsMseBnnFLD408KzW2o3Ka1b+RpiCS7kZWVY0OcOCRhkODhlyDg80JW2/q2n6tCdnv/XX/JnP6j8IfBt9pQ00jWLWIX8+oB7TU5YJPNmOZPmQg7SQPl6cVo6D8N/CWhzaDNpljNA+hLMtkftDEkzf6x5M/fZupJ71Zi8feD5ZooU1uIyyXAtghhkBWQkBQ+V+QMSApbAbPBNXT4o0H/hIR4f/ALSQ6lnb5QRyobGdhfGwPjnbndgjjmhR7Dcr7v8Ap/0yn4V8D+G/C+v67rmh2LWl3rsqTX4EhMbOu7BVei5LMTjqTSjwR4bLeJPNsWnTxIc6pHLIWSX5NnAP3eB2781JpXjPwvqmpf2dYazBPcFHdQEdUYJ9/a5AUle4ByMHIGDVCz8faJqHim00fTbqGeGS1uri4uHDxCMQmPBXeoDofMPzgkfL1pWUrLy/BL8rIr3rt/1f/MyLj4LeBJfD+jaLHBqtpFo0ckVlcWmpSw3KxuxZkaVSGZSTnBrbuvh/4bufFWj+J5Uv/wC1NItRaW8wvHHmRDosoziQZJPzdzV2y8YeGrzTrzUIdVQW1lj7Q8kUkZUH7pAdQWB7FQcngZqLwn4ssvEuq6pb6aRJbWKwYkKujlpA+VZHAZSNo6jkHPTFVdt83zIbWz9P1/Q5+L4M/D+LTbfT49LuBb2+rHV0X7U2TOeoJ7p0Gw8YAqbxD8IfAmveKpPEeo6bctdTukl1BHdyJbXbp91pogdrkYHUdhW+/jHwyovydWjI09tlyVikIR923YCF+Z9wxtXLdOOabP4z8NQaHFrcmpN9hldkR1tpmfcv3gYwhdcY5yBipTW/b/hv0X3D7rv/AMOQP4F8Otc+Jrg284fxNFHDqeJyA6pGY1CD+D5T2pPC3gPw74Y1qbVtFhuraeezitJ0+0MYpViACOyHgyADG/rgmjxT458PaHpRu31CGWWSya7tkVXdZECkqzMoIRWIwGbAPOOhp1n4u09dObUNXvrCyhC2uQGctG86KVRuMZLMAMZzx3p26+i/Oy/MbTau/wCtv+AZ+v8Awz8N6vqn9oOLm2leTzJ1if5ZT369PwrqdE0ux0XTYtO02HybeLO1c5OSckk9zWYnjTww+iHWk1VWsxMYCRBJ5vmjqnlbfM3Y5xtzjnpV/S9b0rVNNl1LT71Lq0iZ1kkjVjtZPvLjGcjoRjOeOtdFXGV6sFTqTbS6HLSweHpVHUpwSlLr1Zk6p4Nsry8e4iuXtw5YtEYUlTLHLYDdATzjpnkYrWtdGsLZrFooypslYQgMQNzABmI7k46+5rk/DPxL0fUPDw17U7iKztbq5eOxijt7h53RRklk2biR3KgqMjnNdGfFXh7zdPhXVIpJNRRZLRI0dzKpON2FBwM8EnGO+Kw1skdLjZu5Ym0Wwm1E37rL55ljmOJCFLoCFOPoce/HpS3mkWlzcXFwXuYp7iOON5IZijARszLjHQ5Y/WofEXiTRPDwhOsXv2UTEhD5MkgwOpbYp2rz95sD3qte+NPC1lqo0u51mFLvzY4WQI7BHkCsgdgCqbg64LEA59jSWuiCxag8P6fEFJ+0TSi5W5M0sxaR5FBVSx7gA4xSXXhzSbi/vr6SBxPfWv2W4ZXIDx/T19+tS/25pHkQTf2hCI57k2sROfmmG7KYx1G1ic+hqhpvjTwvqK3bWerxyJaQtcSuYpEXylzukQsoEijH3kyKL6f1/WwW1/rv/mX73Q9NvLzT7y4gLT6eSbdwxBAIwQfUexptjodrZrJHHcXr27o0f2aS4LRKp6hVPSqml+MvC+pi8az1mB1sohPOzq0arEc4kBYAMhwfmXI96ueHde0nxBbSXGkXf2hIn2SBonidGxkAq4DDIII45FPyC3UZb+H9NhOmsRPM+m5Fq0spYqCMYPqAOmelRR+GNJh02Cxt1uLdLeZpoZYpissbtnJDfQ4x6cVVk8Z6DY2Edxquq2iPLJOsa20cspcRSFW2qFLErj5sDg57c0y38deH7nxPbaFb3LStc6f/AGhFcpG5gaLsd+3aOOck47daXNd/16/oJpR0f9dP1Naz0TT7SS1liWUyW3mFHeQszNJjezH+InA5qOy8P6bZXkd3aLNDKm/cVlIEgdixDj+IAkkZ6VUtfG3hW5sb6+i1mIW1goe5kkjeMIhJAf5lG5CQcMuQcHmlk8Z+GY5bOOTVNj3hAhDW8o6ttG/5f3YJ4BfAPai+w2rXudB2x2rL1DQdLv476O7gaRb4xmcbyMlANpHpjArN1nxx4e0yHV2a6lnm0m3ee4iit5WHyDJVXC7S3QEAkjvjBpE8d+GBpOnalcag1tFqEQliV7eXcq9y4C5RQeNzAL70dLg1bc0b7QNOvJpZmE8UsjxyeZDKUZGjBVSvpwSPxrO1Dwwktva6Xbpmy+2fbbm4nuGeYuDkgDHO49Tn8DUfjLxzo3h2OaA3UU2ooEKwEPsyzAANIAVUnPAJBPGOtbuqXy2T2StNbR/ablYB5xbLEg/KuB97jvxQnroS7F39BWW+gaedNt7FPtEKWzmSCSOUrLGxJJIbrzuI+hqronjLwxrWpJp+l6xFdXLxNLGqxuFkVcbtrFQrEZGQCSO4qnrnjjSNB8T3Gla1cR2dvHZRXKzlXc/O7qdwVTtQbMljgDPJFFinpudFp1lb6fZx2lqhWJM4yckknJYnuSSST6mrFYereLvDelanFpt/qscVzKFYKsbuqBjhS7KCqAnoWIzVmXxDocLxJLqltG0t7/Z8YZsFrn/nkP8Aaxz9OaOotjToqi+s6WmnSak17GtnHIY3mIO1W3bcHj+8cZ6VH/wkGi/aru1GpW7T2c8dvcxqSWilkAKIQO5BBpXQzSorH0bxRoOs6hPYaZqKXFxCCzKI3UMoOCyMQFkUEgZUkcj1p2p+JNE03VrbSry+2XtyyrHEkMkmCxwu4qpCZPQsRmn28watua1Fc/H408LvNqMX9rIjabE092ZYZI1jjUkM4LKAygg5Kk1b0HxHomvS3UOk363MlqVEyeW6FQ2drAMBlTg4YZBxwaAehq0VQl1rSoopZZL6JUhuls5Cc/LMzKqp06lmUfjVGDxh4Zm1tdFi1eF79pXhEYR8GVBlo9+Nu8DJ25zgZxQne1gN2iuStvHuiQ6JZ3+t3KWE100wSCOOSZgscrIXIRSQvyjLEAAnGa1dW8UaBpbWi3uoqpu1DQiKJ5tyno52Kdq8/eOB70CTTVzYorn9C8UWd/N9kumit72S7uIIIFJdpFiOC/Tge54zxmqfiDx1p2l6xqmiJDNLqVjpMmoqrRSCJwqk7C+3A6dc/rSutPP/AIccfedl/XQ6yiuc8P8Ajbw7rFnNNDqkCPa2yXN2rhkWNGB+YMwAdMgjcuR71o+Hte0nxBbSXGkXf2hIn2SBonidGxkZVwGGQQRxyKpqzsHS5pUVgWPjPwvfauuk2msQzXbSPCFVH2mRCQ0e/G3eCp+TO7jOMUWnjLwzd6jNp9tqqy3ESuxVYZNr7PviNtu2QjByELHg+lIbTTszforkNE+I3hnUvCdr4ke4ntLa5cokcltK0u4dQECbmAHJIBA7mr2qeN/CemLE17rcEYlgS4Uqjv8AuW6SHap2p/tHAHfFD0dmI6GkdVdGR1DIwIZSMgj0NcndeO9JGv6xoMEgjvNMtYbl5riKUW7CQnjeq9gByDzu46HGpN4o0KHXodBlvwuozYEcZhk2sxQuF8zbs3bQTjOfah9h2Lei6Ppei2rWulWMNpCzmRljGMse5q9WV4R1Z9c8PW2qSQLA0xkBjVtwG2Rk6/8AAc/jWrTaadmSrNaBRRRSGWIDmMr6V53r3iGPS9X1exHh60ktry5SPesGftgVUNyX9SEY7fXY3pXfIxVs1N5VvIozDGwyTyo6kEE/iCfzqWUmed/2zpdrazwnw1ptvpsluZtQhO0b13KinG3DADOc/wB3845de8NzX41I+ELb7faI7ebNHGJEEX8Ctjl8bcKP7wFehjTdPVNi2FqFwVwIVxg9R0qR7S1kxvtYWw+8ZjBw3r9fekM4Aahpd7dafYP4ZtVs7qWS4gheJCvmGVVSdzjCbsuR3PA68V6BcH5APWkaG3UBjDEMAAfIOxyPyqJ2LNk00JsY43Iy+oIrzPSfhg2k+GLXStLewsnutL+wa15IZUuG2cTqQAxkD+u3crHJBAI9Nob5VLNwBySeBTaVmn1/4P8AmJNnmemeAtYi02eSVLWHVoXtJLWWXXr7UYpvs8nmKjrOoMSk5+5uxuzzgZ27nT/GR1W08SQ2vh86qkElrNZPfTCDyywZWSfyd24Ecjy8EEcjHPSaJqtlrNl9s09png3lFeS3kiD4PVd6jcvowyD2JqQ6haCOWTzfliUu52ngAkE9PUGm3/X9d0SrdP6/4Y4218DXdvbSQ/arOUyaHd2DHayr51xL5hKrziMEkAZJAx1pdb8FX19p13awT2UYm0CDS0DbgA8bsxPA+7g8d/auzW7t2S3dZAVuCBEQD82RkUn261+x/a/N/c5xu2nrnHTr1qru68v+D/mw05XHv/wP8kczrXhO5vZ/EUsMlojarNYvGWBBUQFCd2B/snGM/hWVZ+Bby28bSahIi3emSakdQV21+9iaJyOn2QAwPg9DleCMjIye6W+tmuPIV3ZtxTIjYpuHbdjbn2zU0k0ccsUbth5SQgx1IGam3vc3lb+vuKlK6s/60scR/wAIReSaD4d0yS7tk/s2S5a4dNxyJYJo8oMDJzKCc46Gs+48D+JNaitrHXZ9HtbK10K70dWsZZXklEqxKspyibOIzlATjPDHt6TI6RxtJIyoijJZjgAUo6ULT8vzX6sfM736/wDBuea6f4F1pdOuJZ47WDVke3e2kl1++1KKXyn37HE6gxKT/d3YznnGD03hPS9ct9e1nWtd/s2OXUltwkFlI8iw+UrAgu6qXzuznaPTHGT0M8qQxGSRsIMZOM9TgVA2oWavAjTYadzHENp+ZgcEdKDPlV7nG6v4HvrvwzLYx3UYu01yTVbcR3k9qr7mbCNLFiRDtc/MucEDhhxVOTwZ4ij0W1tLARWplupZ9RhHii/3SMwVVkF3s85sBeYztU8c16TRSto13/r9Cv6/X9f6R5fYeB/FmkeGjo+m3Gh3DXugW+lXk1zLKPIeKN0EkYCN5qnzD8rFMYzk5NakXgnUFiEbXVm2LrS5jy3ItRHv7dTsOPwziu8qOSaKOSOOSREeQkIrMAWPt61bm3Lme97/ADB/C49P8zzrxlZzeG9XPi46ppEDDUmkhhvppIoZVkhCEM6o5VxtyCFYYyO9bfwl+1yeG7jULxUB1DUrm8i2RsitG8h2MA2DggZBIBYYbAziuosryG6WRraQsEcxscEYYdRzRe3UFnbPc3UnlxJyzEE/yrOMFG/3fLT/ACQN3t/Xf/NnD6X4W8SaDaaBc6U2kXuoabZTWU8N3PJFE6SOr70kWNmUgoBjZhgeowM6PhPwrc6LqlreSXFtII7GSGQRhh+9kmaVtoP8HzY65OOldRaXEN1bpcW7h4pBuVgOoqWqe+v9b/5jcua77nB/FTwv4j8TxNZaXeQpYzWU0Do2qXNkY5WGBIfIUmZcEgxuQvfmlm8FahJoXiXTxc2fm6sbbyW+bC+Vbwxndxn70bEYzwRXZz3dvDdQW0sm2WfPlrg/NjrUzssaM7sFVRkknAAqoycUJu+h53p+j2/iDxj4h+zTs2hosixuqEbL6ZPLnKk9dqgcjoXYVLL4U8S6ppgs9YbRLdrHSrjT7GSyllInaWLy98isg8pcAHYpkwT97jnuPt9q1xBCJw7zqWi25IZR3BHFWalK39ev+bGpWlzL+tv8jhPE/gW51q0S1+2QwRjQX00lWdT5hkidSCuCE/dnoQRnitD4e6BeaKL241K1WG8uWQMy69d6nvVRx81yqlOSeBke9dXUFvdQXGfJfdgBjwRwfr9Kd7/153Jsv69LHK+GfCl7pep6bd3E9rItpJqDME3En7RMZFxkdgcH36ZqhYeCdVtrWysGnsWtm0SbS7x1ldXj3NuV4wF+f0IJTHYmu2jv7SSzkvEmDQR53OAeMdakkuIY2jWSQKZc7M9DgZP04qXFaf1vf/Mbd3Jvq7/M800v4e6qmg6jp93HbpdSWUdnb3L+IL6+VkVgTmOdcRD5QcKW6kZx1veL/At5qfi+71S3jF3ZalHDHeQv4gvbDYE44jgDJKCp6Nt54zg12w1SyMUk3mSLHGnmFmhcAr6gkfN+GamF3blbdhICLj/VEA/Nxn+VU27pkpLXzOL/AOET1ubUtcUS2Wm6bqFvcw7La8mmWdpAQsjQOoSFxnLNGxLnOevGVqvgTXryexv3jtZbk6ZFp17bw+JL6xi2xM21leFP3m4O2VdBjsTk16hSUuiX9f1qVff+u3+SPPNU8H+IlsdU0PRn0dNK1GaGfzrmaUz25Ty8xhdpDgiPAcupGfumur8S6TPqkukNDJEgsdRjupN+fmVQQQMDrzWxRQlYVjjvD/hK902w8H28k9qzaG0rXBTdiTfDInycergnOOhq7qvh65vNZ1u+WW3Cahoy6fGGzlXBkJLcfd+cfkeK6Siifvpp9f1Kv73N13OAuPCfiKK2v9Ksm0ebT9YtIre+muJZUmtisQiYxqqESggZALR7T65p+s+B7651LUrizvoEie3jm09ZdxaHUFRY/OPBwNkaDjnJeu8ooepMfdSSMKHw7D/wg58NTsNstm8EroSPmcHcwPXqSR3rntK8D6mmqaXf6nfWksnltNq5hDA3F2ARHInHRVZl5wcAV31FD1bfca0Vjz74c+B77w5qFv8Ab0WeKwtmt7S6Gv3twWBwP+PWUeXFlQOFZsEYHFbS6X4g0/xVqF7pQ0qew1aaKW6a6mkSa3KIsZ2KqMJAVUEAsmDnqK6eim22JJLY8qf4f+Kr+bU5tUvrMzXOmXVirnVbq4SRpcbZPKdAkA45SMH6mu9tNJmh8VSasXi8ltOjtAozu3K5bPTGMGtiiklZRXb/AIP+bFyq7ff/AIH+SOD1fwv4kuL68tbSTSBpVzrFtqhmllk+0Dy5YneLYE28+WcPu9AV71ei8K3iW8EfnWu6PxA2qEjPMZDDb0+98309666ikopJJdP0t/kinr+P43v+bOB03wv4n0F4bjR/7EvZpLeW1uY7yaWNUVp3lV0ZUYtw+GQhQePmGKn0nwxr3hm8tm0BtLvoG0+3sboX80kTx+SXIeMqj7wRI3yHbgqDu5OO3opx91WX9b/5sVl/X9eSOI8K+EtW8O+JrzU7a4srmDVLqaS+SZ23xISTGYW2n6NGSF/iBzkG34p8P6tqOq6hLZPZfZtQ0SbTpDNK6vE7Z2MFCkMuTzkgjtmusopJaJdv+GHH3Xdevzvc4XxP4Fudas0tPtkMEa6C+mkozqfMLxOpBXBCfuz0IPPFaHw98P3mjfbbjUrVYby5ZAzLr13qe9VHHzXKqU5J4GfrXVUVV3/XrcVl/XpY8x8F6P4g1GxhtbiDTLfRrfXb2884PILt2FzNtTyym0A5z5m/OONvetbw54Y8QWbaDpeoNpH9k6AxNrcwSSG5ucIUQNGUCxcNliHfJHQZ47k0lKy/ry2+4ucuaTfe/wCJ5dP4A1/+ydERJLWS70YXFtEIdcvLATwSsrb2lgTcjgouUw6kfxcCtqz8FzW9jqFvAtrbpdaCdNSI3Mtx5cjFyxMjjc65fqeT6V29FKS5k0+v63/zYm/eUuv/AAbnCaj4Q1mWTU4oJtPaDUdItbJ3kldXilgZyCFCEMrbzzkEY6HPEGqeEfE2oeMLTULi8t2sLS/huoW/tS5X92mP3RtAoh3df3hLE4HTPHoVFN6z53uS9Y8vT/gWMjwZpU+ieGrXS7mSKSWFpSzR52ndIzjGQD0YVr0UU27u4JWVgooopDClVipyDikooAlEzdwDQZm7ACoqKLBcVmLHJOaSiigCDUftX9n3P2LZ9q8l/I3/AHfM2nbn2zivLPD9rHemG305vE73EljcJ4jTUZLpcuYjjaXIQP5vTyPlxntivWqUk+pqXG6a7q35/wCf4IadmvI5XwHpI0z4cadp9tHdQP8AZASk0skkgYjJGXbcPpkY7UQ6Pc2ulX7ytI8hgKKnzEnjJPU55J7V1VJVtvUhRsl5GC9tPa6rYQRws1o1x5ykDiI4O5T6Ak5H41X+xT/8I6D5t5v8wHyMDH+s9MZ9+tdPRTTDlMZJGhv/AC9OMxWWRvOhkiIVDzlwxHrjjJzmqNvu+06fL5d9JdRiRrkOGwH2ngZ+Uc9McV09FSNq5yWy4uIL2IR3Bjez3BMyn94G6Zbvg8gcGptVlkCoLKO6UxxxmJsy5bnJwOn13V09Gad9Rcpk+I7O4vIYVt2cbX3MFzzgZHQjuBWZJp01pPoceJJSlwWkYBiE4HXk4rqKWhMbRxVlDqSyWE7y6iTJeSRSozPtWPOAcduvWn2ia4zy26tdb7COURu5IEzE/KcnhsDNdlRRcXKcHb/2idOuf9L1SImNA6tDIzb88lSecdRxTjbzyLpF3cW+qoqyOsmJGdwM8N6jP8hXdZop82ouU42OLUri7ghkk1CON7+ZXZWYYTHHPYelQKNWu9Os9NNvPO4undvtG5QUXkBmI7k/pXc0Ukx8pxCLqkOjPpvk3MEsN8uDDux5bZJww6gHP6U6f7fbpeWbLqc0C3gEcgd94Xb6gZIz6cV2tFPm/r7g5f6+84jT4NQupNKS7W7BWWdC7BtyKQMEnr+NOtodQ1K2vbe4muGFhA0A2Sn99JknJ9eMDn1rspo0mheGQbkdSrDOMiorCztbC3FvaQiKMEnAJOT6knk0cwWOR04ahHHpyWK36kW025ZQwUSYOBg8YzjGaika4Om4SXXkusgz7kcqxzyq46D3Fd3RmhyuCjYxrRLq48LKvlzwztEcLI5Z+vc5B5qla6deadY3DI8j3ExEEQwxAzgbjyeOprpaKV9x20Rzk9tdWlvf2piVkntcxiFWIDKNuOe5GPyqzc2jR3Ng0kt3cxgOJFfDADyz6AfStuikwtpY5ydpW068s7b7RcWotSUMkTB0bPCcgbuPbjFPlt57XVrKGOKRrTzWlRlGfKJQ5X2GeR9a6CigLGP4eLBpUPnSAKp85943nngq/RvXHFa9LSU2CQUUUUhhRRRQAUUUUAFFFFABRRRQAUUUUAFFFFABRRRQAUUUUAFFFFABRRRQAUUUUAFFFFABRRRQAUUUUAFFFFABRRRQAUUUUAFBopqjd8zc+g9KADzI/wC+v50eZH/fX86dS0AM8yP++v50eZH/AH1/On0UAM8yP++v50eZH/fX86fRQAzzI/76/nR5kf8AfX86fRQAzzI/76/nR5kf99fzp9FADPMj/vr+dHmR/wB9fzp9FADPMj/vr+dHmR/31/On0UAM8yP++v50eZH/AH1/On0UAM8yP++v50eZH/fX86fRQAzzI/76/nR5kf8AfX86fRQAzzI/76/nR5kf99fzp9FADPMj/vr+dHmR/wB9fzp9FADPMj/vr+dHmR/31/On0UAM8yP++v50eZH/AH1/On0UAM8yP++v50eZH/fX86fRQAzzI/76/nR5kf8AfX86fRQAzzI/76/nR5kf99fzp9FADPMj/vr+dHmR/wB9fzp9FADPMj/vr+dHmR/31/On0UAM8yP++v50eZH/AH1/On0UAM8yP++v50eZH/fX86fRQAzzI/76/nR5kf8AfX86fRQAzzI/76/nR5kf99fzp9FADPMj/vr+dHmR/wB9fzp9FADPMj/vr+dHmR/31/On0UAM8yP++v50eZH/AH1/On0UAM8yP++v50eZH/fX86fRQAzzI/76/nR5kf8AfX86fSUAA56UU1ht+ZeMdR604dKACiiigAooooAKKKKACiiigBJP9W30NKOgpJP9W3+6aUdKAM7xFrVjoOmvfX8hCA7UReWkb0ArzC++KmtPclrKxsYYOySq0jfUkED8MVJ8dJ5m1vTrUt+5S1Mij/aZyCfyVa87r3MDgqcqanNXbPmMzzKtGs6dN2SO6/4Wl4j/AOffTP8Avy//AMXR/wALS8R/8++mf9+X/wDi64Wiu36nQ/lR5n9o4r+dndf8LS8R/wDPvpn/AH5f/wCLo/4Wl4j/AOffTP8Avy//AMXXC0UfU6H8qD+0cV/Ozuv+FpeI/wDn30z/AL8v/wDF0f8AC0vEf/Pvpn/fl/8A4uuFoo+p0P5UH9o4r+dndf8AC0vEf/Pvpn/fl/8A4uj/AIWl4j/599M/78v/APF1wtFH1Oh/Kg/tHFfzs7o/FLxJji30zP8A1xf/AOLrpfB3xIh1G6jsNZgjtJ5CFSeMny2b0IPK/ma8goPIxWdTAUZxslY1o5riack3K67M+oKjnuLe3aJbi4hhMriOMSOFLseirnqfYVT8M3E134b0y6uG3TTWkTyHGMsVBNeYftMf2ru+H50JbBtV/wCErg+yC+LCDzPKlxv2fNt+nNfNtWko+aX42Ps1K8OZdr/hc9bW4t2untVuITcIodoQ43qp6Er1A96kr5nn8SePfCfxA+IviTxBp+g3XiOx8LWkkMOk+c9uU85gGPmYfgEk9sCm6Z8V/GI8Aaveah4305/9MtILDWbe102Vo5JM74ZIkujCi4XIeSRTyeOgqb6f11dv6+7c0lGz/rsn+p9LTXFvDJFHNcQxyTNtiV3CmQ4zhQepx6UXVxb2oQ3VxFAJHEaGVwu5j0UZ6k9hXzP4b8Xa544k+HN5q1/bz6la+Kr6yjvkgjXzNlu22QojMmeRwrEHHWuV0i41y4+H9taXni+z1XU7f4lW0aRTWw3Ws3nuPMkUPuKufmCZGBwD3qqa55W81+PL/wDJEppq/r+HN/8AI/11+x6o22saRdXZs7XVtPnuRnMMVyjPx1+UHPFcX8ENe8SaqniXSvFWpW2qX+h6y9iL2C2FuJk2qwJjBIBGa8e+Dmm6voGjeK/iLZeEvCF6thJqr2l0kUp1aWZZHGxiBt8vqODnGKz50tenLzflb8ylFvbe9vz/AMj6ior5q8NfFXxnJFqkcPjXRfF7y+FbrWBJp2noh0e5jXKwuFLBuTjD4Py9PW4/xl1e/wBOim0PxFYXbReBpNTvGhhicR6ggTOeMAgk5ToO4qpvki5Ppd/cpP8A9tf4E2282l9/L/8AJL8T6JqMXFv9qNr9oh+0BN5h3jeFzjdt6496+drn4o/ETwy+trrOpaZrUjeEIdesRDp/kpaSNIIyGAJZ1GSxJPbgAVgaP43uLPxh4l8TXfxB0vXru18Gxhda0zTYysTvcAKpi8wRsVZwOWUf3sYNNpp2fn+HN+sbE391Ndbfi4//ACR9WgEngZqJbi3a5e1W4ha4RQ7xBwXVT0JXqB718la74+8a+KvhD4zgufGNvKND1GyJ1GKzt4zPDIynafIleMBWwdyucgEH26zWfHGseHNV8S6xpt5o2u31v4T0yRdYisY1WbzJSrXDFDkxKDvCbiBSv/Xyv/wBt2dvT87H0bRXzNcfFfxnp3hPxotj440XxdJpVrYXNnr1jYRpFG806xvAyqWRiBk+vJ9sel/CjxD4tn+IXi3wj4s1iz1aTTo7a7tp7ayFssaTAny9oJJAx1JJ96pK/wDX9f18hvSN/wCun+aPSbq6tbRFe7uoLdWOFaWQICfQZNO82Lylm82PymAKvuG056YPQ5rz/XbiP+3b83Fytvc+ZJGkkkKTMqrGrRRRq4IG8knpk4Izxw2VjL4UvGsZE8h57NlYp+6W4Lp5gVQRwDjIBHzbh1zQle3y/Elys/66HohdPMEe9d5GQueceuKWuJ1q61nS9en1C6ksb24t9HnkhSC2aIZDA/NukbI/EUkGsa1FZS/a570JN5S205SzaVpGJyiBHMYBHIL4xzyaLaf13G3Z/wBdkdsXQOqF1DtnapPJx1wKCyiQRllDkZCk8keuK89tL++1Z7N7i4kS6ji1OATbY/M+QqASFym7AGcZFP0a3v5pvDqwa1Kkx0aRjceVG7gZj+XBG3j3BPv3ot/X3/5C5v6+7/M7m6vbK1ZVur22t2b7olmVCfpk1M7oihndVBIAJOASegrg9Lub7Vtc0y+Om6dfTTaMrTfaJPLVf3oBZRsfn24+tJrF9c38UM8+qJGq67HbDTxGnAScAHON+4gbuuMHpRbVL+t7A5bv+trnfUVx1nqmsm4tbybUhJBPq8tibbyEChBv2ncBu3AqO+PauxpdLjvrYKKKKBhRRRQAUUUUAFFFFABRRRQAUUUUAFFFFABRRRQAUUUUAFNi/wBUv0FOpsX+qT/dFADqKKKACiiigAooooAKKKKAEk/1bf7ppR0pJP8AVt/umlHSgDxb9oG/trHxLpv2lnUSWqIGCEqCZWAyR0ySB+NeXDxVoewubp1UBiCYWG7a+xtvHOG4NekftF6NDqninTGnurqJYrNSEiZQpImZgSCDyCBXja+FbseHJYZ52a/Es/2YGRQkQkn8w7eOpAHXPIr6LCyqKjGy6Hx+OhSeJnzPW50L+IdJRHZ7hkKOUkVo2DIRgksOoGGU59xTYtYW41+3srUiS2khlZpApwWRlHynoR8xqvN4V0+4uo7yaa4a6Vy7SsI2L5CgqQUIxhV6AHjrU9joVtYX8N3HfXeyIyCKB2Ty1EhBKj5d3UDHNdX7y+pwWpW03FXxNoxdka6MePM5kjZQxQgOASOSCRx71INd0/z44N8vmO7IQYz8jKu47vTg5rIsvCkc8E41eSZm+0TyQKki7YhIwO4YGd3yjrmr0WhWFxtuor+4mZ5XkeZHQ+buXYVOFxjAxxj60k6j6DcaK6slbxJpIIXzpWZjhVWFix+UuCBjoVUkH2NMvPEVotpcy2rb2ht1nDOjeWVboSRzUNt4V0+yggEd5dRJbOZFYCJeNjJhiEGQFY8nn3qP/hHtNj0tk/ti7S0mtlt2k82LDqD8p3bcZ5xxx7UXqD5aN9LlrWdcS3jljtWH2uF4S6SRkAo8ioSPXr1rXhlSZWZA4AZl+ZSpyDjv/OsKbwpazXM1xJqWpGSYKrHfGcAOHAGU/vKK3YI2jQq00kpLE7nxnk5xwBwKuPNd8xnPk5Vyj6Kb5sXneT5iebt3bNw3Y9celOrQyPovwd/yKWj/APXjD/6AKv3VnZ3TQtdWlvcNBIJYTLErmNx0Zcj5W5PI5qh4O/5FLR/+vGH/ANAFZfxOvfEGleF7rWNA1KwtHsoXlkjurBrgTYxgAiRNvf1618jU/iP1P0Gj/Cj6fodF9hsftct59itvtM0Yilm8pd8iDorNjJXk8HiqMPhnw3DZSWUPh3R47WV1kkgSxiEbsv3WKhcEjsT0rmtR8Wah4Z1+LSdd8zWANLa8kfS9LfzCwlKkiMO2FC4zyTn8q1r7xtodrLbqn228jmgjuHntLZpYoIpP9XJKw+4rYOPoazt1Nmnez/r+ro149H0iORJI9JsEeOZp0ZbZAVlYYLg44Yjgnqaj/sHQvNeX+xNM8ySdbh3+yR7mlX7shOOXHZuorK+Ims6zo2lWU+g29vd3c99FF5MoJEqEMzKpBGGIXAPIBPQ1i6948nWx1TUNG+zvaweGZNWt/OiO4TKzja4yOBtwV65B5ojq3bo7fgmOMG3Zf1d2/M7q2tLS1eaS1tYIHnfzJmijCmR+m5iPvH3NFlZ2ljCYbK0t7WIszlIYlRSzHJOAMZJ5J71xT/ETT77XtH0zw9OmoS3S3DTwtbSxsdkJdQrOoAywA79av/D7WNR1sT3d3remXa7R5mnwWTQT2EhP3JCzkt0YZKrnGRkHgtrYl7J9zf03R9I0zz/7N0mwsftDbp/s1skfmn1baBu6nr61DB4d8PQQ+TBoGkxReW0WxLKNV2McsuAv3T3HQ1z0njq3sPFGr6XqkF19mtbu3t47i3tHeOESomDM/Rcu2AfzrYl8UWEPiNNDntdShkkJWO6ktGFtI4XcVEnQnGfyNGgjR/svS/O87+zLHzfI+zb/ALOm7yf+eecfc/2entVeHw94fhga3h0HSY4WhNu0aWUYUxE5MZAGNuedvSovC/iKy8RW73Wn21+lthWinuLcxx3CNna8ZP3lIHX3FMi8TWL+JRoL2mpwTvv8mea0ZLecoAWVJDwxwc49j6UdbAWxoeiLbT2q6LpoguEWOaIWkeyVVGFVhjDADoD0p9tpGk2277NpVhDugFu3l2yLmIdIzgfcGfu9Kz9e8WaLoceoSalNPCmnrC85ELN8srbVK4+8M9cdO9R6p4w0mxlmgWLUL26juBbi2s7VpZZH8tZTtA6gI6kntnHWhala7F+Dw/oNvpkmlwaHpcVhI2+S1SzjWF245KAbSeBzjsKtxWVnDeS3kNnbx3MyqssyRKJJAOgZgMkDtmsLUvGuj2Nhaag9vqc1jcRCZrmCzZ47ZM43Sn+DHOfTBrH1Tx5daXrH2ObR7nUEl13+zYzZwsxjTyfM3N6tn6cZPaj7VuoraX/ruddqOj6bqEqzXdtulVdokSR432+hZCCR7HirEdrbx2kdr5QeGMAKshL4x05bJP1NcloHju1uNVl0vUoLqOY6rcWENwlowttyOQkbSHjzCoHsSfwrb8R+I7HQ5La3mt7+9u7kO0NrY2xmmZUxufaOijcoJ9WFCd4p9H/w43H3muqNYxxmUSmNDIF2hyo3Y9M+lU00bR0gkgTSNOWGUgyRi1QK5HTIxg/jXLT+NJdQ8U+HdM0KG5NnqMMl1PdNYNKoRCFMZO5fLYHILHO0gDBzWr4u8WWWgrLD9nvru7W2e4KWtq0whQA4eTH3VyP50pS5Y39fwEtXY24LOztwi29nbwhM7BHEq7c9cYHGe9FvZ2dtj7PZ20OM48uJVxk5PQdz19a5qDxpa2+l6PcanZ6gTfW8Ekt1bWbNbQGQgDe/8Aye+cDrTND8cLqEGuzS+H9aiGlX7WiolozvcYIAKDueckdhzmqa1YR96N1/Vzq4re3iIMVvFGVXYCiAYX0GO3tUT6fp73ZvHsLRrk4zMYFLnHT5sZ4wPyqDw9q9prmmLf2a3CIZHieO4iMcsboxVkZTyCCK0gp3AMCKWwEIt7cAAW8ICv5gGwcN/eHvyeakrh/BXxAtdWtLKPUoLqG6uZJoluFs3S1kkjZ/3auer7UJx32nBrXn8X6WNJstQtkurn+0LCS+s4o4CXljVAxGOxww4ol7qbfT+v0KcGpcvyOhormdP8Vtd/Dn/hL/AOx7+JvsBuvsTxESkhc4A6kHse45qtaePrGTRNKvZtI1r7ZqFr9pFhBZNJPHGMbnK9kyQAT1z0ptWbT/AK/qxMfeipLZnX0VzF/460O3itZLePUdSFxbC7/0CzaYxQn+OQD7o6jHXg8U/wAceKF0PwJdeJNPt5NRUQo9uLeMyBt5AV8AjK8g0mOK5morqdJRXJ6d4xtYRZ2GpLqE95tiS8uo9MeKC3lkAKpKNzeUx3L8pJxuGTV6DxfoU13p1qLiVJtRFwYFeFl/1BxIGz908HGeuDih6CN6isa88TaTZ+F4fEl09xFp8yROpMDGTEhATKDnPzDiqa+NtH+x3M0lvqkNzBKsJsJLNlunZwSmyPqwYA4PTg+hoejsB0tFczL440dLC0uI7XVbi4unkjSwhsma7Vo8eYGj/h25Gc/3h602bx3oawWTW8Wp3s17DJLBbWtm0kxEbbZFK/wsrcEHuDQ9Nx2Z1FFclD40sWv7i6NxGdFTSYb6OURN5hZ5ZE2465+UDbjOc1s+Htdtdbt5pILa+tJYH2TW15bmGaM4yMqexBBFC1V/60dhPR2/ra5qUVzy+NPDpmtIWvJI5Lu0nvIw8TLiKE4k3HopByMH0NY2s/ECPTYftFvY3+qiTVrWxMMNkyvbLNFG43cnccOCOBydvbNOPvOy/rW35jSZ3VFcXpfjy2OtXemanb3cZXVWsIriO0fyI2OPLSSToHbIHpkgV2lJO6UhNWdgooooAKbF/qk/3RTqbF/qk/3RQA6iiigAooooAKKKKACiiigBJP8AVt/umlHSkk/1bf7ppR0oA+f/ANpy61a28T2P9nToqmwj+UxEnPmylvn2kDIAAyDz6ZzXlttPq0k0z3N3e7vttuVt5bdMIjKM8hfUnODwRXtvx9uYbTXrKa4kEafZFXOCckyMAAB1JJAxXk+geIo7zSbW6viIZbiaWJQsbbSVkZR9CdvQ19DhEvZRvLofIY+T9vO0ev8AX5GDc6xr9hYXFxJfTXBMExTzbRBsZZwqY2qMlkJODn1q7Hd3114et7n+0Ddy/wBqRhtsKErH5oBVgFABVckkAYI9K1jquiavp1sJWMtrfkLEJInUMe3OOD6VKb7SdJD2e77OIo2lZdjH5Rjcc/xHkZ5J5roUf72hxufTk1v2Mnwpea1JfRx6nczTpLFKSJLdUEbLKQuCqjquDzWTFda7pdtMunmaSGQ3MixG2GIP9IOGXC5OUYnBz9K6wa/pZtzP9pYRq4RiYnG0nGMjHA5HPSobTXoFkuYtQmSKSOeVU2q3zIgBJ+oBocVZLmBSldvk+RjTanq6vp0LXEt1HKCLhhagJJGxdQfu5DDC5xgcjg5rNaO/bQprN5rsRf2dD5Np5AK7t3JHy5yMetdU/iSydttrJuK3kdrIZVdFBYjoccn5hjpzVk67pgGftLYLFV/dt8+BkleORgdRS5Iv7Q1OUfsGbHe6jDo+oCe6uZZIbkRQ3AgQPsOMNjbtwCTztP0rHTVPEx2XH2q4+S3t3aD7Im2RzIyyKTt3D5Qp4Ixn04rvM0ZNaOm39oyjWivso5Dw/NdXXi1bq8M5l+xyxyI1vsWFhLwgOMnjnJJzXXUuTXKeJddvLjUf+Eb8NEPqbY+0XBGUs0P8R9W9BRdUo6u4KLrztFW/JH1r4O/5FLR/+vGH/wBAFL4t0n+3vDV/o32j7P8AbIWi83Zu2Z74yM/nVb4d2psvAHh6zMzzmDTLeMyP958RqNx9zWpe6hZ2U9nDdTiKS9n+z24IJ8yTYz7eOnyox544r5abfO/U+7pL92l5foUbnRTN4ok1v7Vt36abHytnTLlt+c++MY/GuJuPhPatcabMraDetb2FtZXP9qaQ1x5ggGA0ZWZDGSCcg7x09Dn0DSNUtdUjuHtRIBb3Mls+9QDvTGcc9Oau96lP+vv/AMzRvm/L8v8AIzNZ0kag2mbJhAtheR3IUJncEBG3qMdevPSuX1L4dR3GpeJri11Z7a213SnsRamAMltI5YvKpyMhi2SvHI6813TMFBJ7DNZ+n6xDqGgx6xY29zPFKpaOIKolbDFTwWA7HvSj7rbX9XVv0BS5Wv62d/1INZ0WW/1HR72O+MD6YZWXMe/eXiKA8njGc989Ko6F4f1aLxI3iDXdU0+8vBataR/YNPa1VkZlYmTdLIXYbAFOQAC3HNW4fE+my6mNOVbnzjfPYcoNvmpEsh5z93aw59e1bY5pp63/AK1X+TB7Jdv0f+ZzWo+FTdxeIY/t+z+2JoZf9VnyfLCDHX5s7PbrWMfh7cyeOo/E1xqlhI8F088En9nH7WFZSBE0xlKlFzwAi8AA55z2mn6hZagLg2c4lFtO9vNgEbJF+8vPp69KtVPL7yl1sJxVmjl/Avhe68PXWo3V1e2MjXrKzQafZNa24YFiZDG0kn7xt2GYEAhVG0Y5ytK+H89t47h8UXep2FzJBNM6Ounst1KsiMoSWYykMFyMbUUcdPTvcj1ozT63Bq6szndf8KW+seI7PVZ7giCK3kt7m12ZW4U525OeNuW7HOe1c3qPwwW80HSrae/0+/1Kwlmle41LTjPDOZfvbohIrAgBcEOMbRnIyK7my1O2vNRv7CISCWwZFmLLhSXXcMHPPFXaVl/X3j5r/wBfI8w8UfCltb02DTVvNEtbOOwFqkI0h2W1k+YmS2HngRbiVyGDn5RzXRah4QuJJ3u7PVIoboawmqQma1MkakRGIoyh1LZUk5BGDjg4wet70Zqrh0scu3hItZwW51D/AFWunV8+T1zKz+Xjd/tY3fpVnxHouqXWr2etaFqltp+oW8Mlu32qzNzDLE5ViCivGwYMikEN65Bzxv5oyMdRSWiSXT/K35Dbvv8A1rf8zm9D8Krpd9pt0t8ZWtLaeOTMQXzXmcOz8HCjIOBg8Hr6x+I/Deq3mq3V/outwaa1/ZCyvRNZeeSg3bXjIddjje3J3D/ZrqKoa/q1toulSahcRzTKpVUigAMkrscKigkDJJ7kD3qZJNWe3+f/AA4lo2++/wDXyOE1v4X3GptZRzaxYzW9pb28cb3OmtJcQtFjJicShUDlQSCjHJPPTGnq/grUrq21ezttZsktL/Uft4gubBpUYsMSRTbZV8yM8EAbCCoyW6V1c+pWtrBaSXxe0a6lSGOOUZbzH6IduRnPHXHvTdI1a11Rr1bXzAbO6e0l3qBl0xnHPI561Vr3+f6N/oEdNvL9bfqZngPwxH4Y8NNozS286PPLMwht/JiXzDkoqbmwo5AyScdSTzWjoGh6PoFu9toum21hDJJ5jxwLtDNgDJ9+BVu1maaBZXt5bZiSPLl27hgkfwkjnGRz0I6dKlo/4YRxOg+C9WsRYWF94gt7vR9PnkuYII7AxTtI2/AeTzCCi+Y2AEBJAyxwQW6B4I1KxutNW/8AEEN1YaVZzWNlbw2HlP5LqFBkcu25wFAyAoP92uq0bVrXVY7qS18wC1u5bSTzFA+eM4bHPIz0NSf2hZ/2t/ZPnj7b5H2jysHPl7tu7OMdeOuadt13/wAv8upbcm3f+tf8zN0PQ7m18Fp4d1G+huSlo1n59vbmHMe3ap2s7/MFxk5wTzgdKx7bwp4hsYtPuNN8Q6bDqVtYjT5pJdLeSCaBGJjPliYMsi5Pzbyp3NlemO0Bz0ozzihu7u/6/q5K92PKtv6/yOLh8G6ppJibw1r8FmXthb3pvLD7R53zM3mptdAkmXbruXkfLxWpqXhe3n8CDwnZztbW6W0VtFIybyqxlcZGRnhfaugqjJqtrHr1vorCQ3U9tJcoQo2bEZFbJz1y47etC8v63f8AmON0010OP1X4b2d341l8QLDoM8dzNFNcpf6U08wZFVf3UqyoEBCg/Mr4OT04qTWfh3Hfx6wI9Xlge/uhNbv5W42asCJVT5hncHkweNpbODiu1imZ7ieJreaNYiAsj7dsuQDlcEnjocgcjuOalyKS6f1/Wwtn/X9dTmfiNp95d+EDZaUkgnFxbeV5Ue8oFkU529wAOfb0rH1/4e3HiC3uLjX9S02/1Z7iGWF200/Y41iDhEMBlLMCJZCT5gOW4IwAO+zzijI9RRb+vu/yElZ3Xa35/wCZw+n+CL3SbTTptAvND0nU7PzlfyNJcWUySlS2YfP3hsopDeb65BzxWbw14i07xFpg0LUoIp0srp7m9utPM1u80swdgUR0K8klRv4A53da9BozSavYa0OEvPhva3ekXOnXGotOs+nRWrPLArZlSV5fNYfdILPymAMd61/h/wCF18L2FxD9n0OOaeUO7aVpz2iNgADcrSyEn3yOO1dJRketCSjt/XUHr/XyOFvfh3HcQ38Sas8a3OoC5iHkZ8mBsmWAfNyHLSEn/aHHFW9U8Gy3B1Kaz1OOC4udWtdTtzJbGRImgjiQIyh1Lg+Vngr19uein1O1ju7iyj33F7Bb/aTbRj52TJAwWwuSRgZI98VcRtyKxUoWGdrYyPY4px02/r+rD5ndvv8A1+pzFx4TabT7i1bUQGn1qHVSwh4BjnSUx43d9mM54znBxXU0nfFVdK1Cy1SyW90+cT27O6BwpHzIxVhggHhlI/ChaR5Vsv8Ahv0BtvUtUUUUCCmxf6pP90U6mxf6pP8AdFADqKKKACiiigAooooAKKKKAEk/1bf7ppR0pJP9W3+6aUdKAPEv2i9Oj1LW9NiaWSF4oI54pExlHSViDg8H6V5Va+FYoEtoxqd4yW8rTBDtwzmQyZx9SR9K9i+OX/IyWP8A15D/ANGPXn9fS4OnF0YtrofFZjVnHEzSfX9Dno/C0aQ6dCNUvfK08gwp8uPlIK5GOSMYz7mptQ8Ox3uoz3kmoXY82NoxGCCqKyhSFz0+6D9c1t0V0+yja1ji9tO97nPX/hWG7EinUr2NZMB1QjDYUKMjHbAP50Xfh9ZbmGP97JGbs3ckpcDacAFMDqDgflXQ0Ueyj2Gq0+5iXPhyCd7jdeXAimvUvDGAuFkUqcZx0JUVFP4Xgn06LT576eWCBsw7lXdEO21hyGHZq6Cij2cewlWmuoD0rC8a/EzwN4U8Vah4du9D8RXU9hMYZJop4VRyB1APIFb1cj8Q/hPpXizxrqviOPxtBZrqE5mED6dKzR5A4JHBrizB10o+xv8AI9PKY4Vuf1i3S1zR0jxNpXxA8JeIj4NtdS0jU9NW2YPfyRupSWXYxAXnKgE/lVnw1odnoOn/AGW03O7tvnmc5eZz1Zj60z4aeB9I8B6Z4gx4gh1m71OKCKDZZPEYQkhZjlvUY6ela1PAxqOPPWvzefYnM50YzVPD25etu59F+Dv+RS0f/rxh/wDQBWD8TtCtdVufDWoXXh2PWk03VRLLH9lSeRYmikTKq3UbzET/ALoP8Nb3g7/kUtH/AOvGH/0AVq14NTSo35n1tB/ul5q33qx5pb+D2h1KHW00Xbq6+JpJvteP3wtGUg/NnPlnj5OmecZrO+GvhrWtP8bJd6tFLFfQicXl4mhrEL/dnHmXfmsZR0ZQVGMAcYxXrlFZQXLt/WiX6F20/ru3+p57rOlTN8VoNSt/Dz3sm1Fe7u7BGSCMJy0Fzu3REZOY9uGJPIzXOaX4a1+28K6rp+p6FdXuq3WnyJY3aKNsEXmE/Ztuf3bdGyM7+pPGK9looirf1/X9eWgpx53d/wBf1/Wp52uiasuvy3J0+68n+3bq5DRsFYxNZoispzxlgQD6irHwf0yTS7bUrdfD66ZaeYnlTSaelncXJwd3mopIcgbf3vG4k8DbXeUURVm35Jfckv0Ketv63bf6nkI8JJp6atbx+DN9kfEb32oW1taRqup2jK+xQBgTBXZWMbccHr37T4aaf/Z9lqBt9Il0TTJ7wy2OnSRiM26bVDYjU4jBYMdg9z/FXVUVQPV3/rr/AJnlXh/4caa0OgPqnhtGka3uk1ZJhuWfcMos4JIkAONgbITA24xXP+NfD3iW+8GaZpH/AAizXF9a6S62lw+mrdyxT7n2ormRfszALGRIMk5H90V7rRSj7u3l+F/8x397mf8AW3+R5leaLrK/EC51fUNJuNT0Z57by7eNQSk4jwLkrnEioexxt+8Ae1L4T+HNa03xQs+rRTwXsNvJHfXI0RYBqDkgbpLoSsZufmBKg/TkV61RQtH/AF/X9eSIUUlb+v6/rqzzzXdJuJPinbalaaA93NtRDeXdgjx2yBTl4LnduiIycx7SHOeRmuK0zwb4gGn6/DcWVyNUk0i7t7l4dFW3/tKVxhS10JmMxzypIGM9ule8UUQXL+P4lS1/D8DzDX/B9rYjWoNO8P3EWm32n2/2iLT7ZZBcXCyMSzxEgSnB+fPLjqTXO694Z12803RvtPhu2h01LKSGLT4PDyXaW0vmEiYW5mUQOyFcYLbCCoPPPuNFJRt/Xr/n+Qf1+X+RyHi7S76fwDZWDRXWsiD7Mb+A/JNfQpjzEIzglupQnDYKnOa5WfwbZ6tpF3Fb+C4rXRJdRs5bXSLqwiQQlCRPKIeVQMCuQOu0nvXrNFNq7fm7/l/kK2lvK39fecd8UdBsdT0vSGl8Nw6zDp2p2832YWiTMsQbDbEbjpjIHYVgP4Nb7Xea4mg41lfFMdza3RUeclqZIw5Rs5WMxl8qMA85BNeoUU4Pld/O/wCX+Q3rFrurfn/meO3nhzUFXw+0vhibUb62urpkhu7FLi0jV7x3Dly2YJNpVhIA3HGK7L4l2LXq6RJeaHNr2jwXLNqGnRxLN5oMbBCYm4lCuVO09OG7V2FFJ6gtLHiNz4d1L/hFV0l/BAFnPq1/cRQ3OmLqP2VWceT+5aRVXKs3z5ym3AHJrS0jw5f6dd6Frl34Q/tDWk8IrZmZ4lMqXaL9ySb7yEjK7gT1NeuUVXM9f66NfqVza3/re55j8GNF1HS9e1yeTRhpWnXVtamKOPSV06Myq0wf90sjgtgpl+Cwx6VnnSNdufi1b6xH4bFkEvbmO7uY9MVWlgNvMqFrvzN0qswiOzYAp2/3a9eopN3fysT3PI7LwRqWl6TpMnh3STpusz6Be29/dK2yRrgxr5IlkzkkNnaTnb2wBitHwNo8EPjuz1LSvBN14csk0ieC6aW3WHzbgyQnlVJ3kgN+8PLY5PFel0ULS3l/wf8AMpyv/X9djz3xJ4cvNT16/E2myz2NxrWmzHnCvFGiiQnnlQQQR36c1R03wLFpGqaZeaZofkS2viSUxSIoBt9PaKT92n9yDcR+7HGecV6hRSprk2/rb/L8WS9Xd9rfn/meOeBdKjub3TrjTfDVza6pDrV5Nda28Y2vbC6n3QiXJYg5H7voDk8VLY+D4dN8I+G21TwY2p26l31rT47dJpZ5SpEUkqE4mCHICtkLkEY2ivWLO1trOD7PaW8cEW5n2RqFXczFmOB3LEk+5NTU29LAtFb+uv8AmeYRaD4g03RrW90PT57e5kkubO3tDtBsbSfmIuM9ImAO0HgMwrI17wXqEHje3ihtZzYwi0j0u9j0YXklmkeAwWYzKYCSCWIX5g2TmvZqKS0aYraW/r+v8jgfixDZz6z4Uj1LRptatPtlz51nFGJDKPssvBjJAkHqpyD6Vy+v+H9Um8KWOkHwkktjNcXU1pbz6Ul//Z8bMPKhMJkVYjtJ+cE7MYHU17DNa201xBcTW8ck1uxaF2UFoyVKkqe2QSPoaloaurDWjueOp4VvBZm6vPCzz67e+CfsTXoto2lS6EJVo3k6hmyB1OfWo7zwvrz+OoZ7yGfmS0exvo9DW5eyjWONWjW481TCN6uWAUg7885wPZqKpyvLm87/AIt/qFly8v8AWyX6Hmdh4MWK7ttXbQVGq/8ACS3EslyVBl+xyPICC2c+UVb7nTnOM1s/CDQ4PDvhifSo9ATR5Yr64MgjtkiScNK7I6lfvDYVGe2Mdq7OipjdJrv/AMD/AC+9it/X3/5hRRRQMKbF/qk/3RTqbF/qk/3RQA6iiigAooooAKKKKACiiigBJP8AVt/umlHSkk/1bf7ppR0oA8u+MNxZQ6/afabYTP8AYvlyOuWcDntg4Pv0rh7m60z7H5VvCol80Eu0Azt/76//AF11Pxy/5GSx/wCvIf8Aox68/r6XBwToxZ8VmNRrEzVjcv77RmaV7WxUMzZQNFhQNzHGM+hXn2qOe90lr21khsvLhVszKyBtwHTjPcdfeseiulUkupxutJ9Eb9nd6UUd5LO3AjjBZWjGXbeMhee4z9KgS+0tLfC2KebsABaMNzxnv7E598Vj0UvZLuHtn2RY1CSOa9llhUJGzEqoXbgfSq9FFaJWRk3d3CiiimIWuU1LxrbW+py2ljpt9qi2yt9ra1iJMDDopBxnPsa7bSdNvNVvBaWURkkIJJ6Ki92Y9gPWuE1O31zwZrmrWulWzeJ7WeRJheAiP98wwVx/Ei4HI9K5q9Vxain66XO3DUFNOUlftd2v/wAMfWPw4vE1H4e+HdQjQolzpdtMqk8gNGpx+tQ+MtQv4r3SNHsNRj0qTU5pE+2vEshTYhfYiv8AKXbB6g/Krd8VJ8NYJrX4d+G7a5MZni0q2SQxjC7hEoOPbNa2raZpur2L2GradZ6hZyEF7e6gWWNiDkZVgQcEA18vO7bufcU7KKt2PN/GXivXdFvrNdP1a51JbOa0t9RaOythbMZplTMjM4cMVbgQhgCOfSptW8SeKrPRNR1aG4a7L60+l21tb20ANugnKCXMjKrvgYwzBenGevav4X8MSXNvdSeG9Gee1jWK3lawiLwopyqoduVAIGAOBirs+m6bcWM9hPp9pLaXJYzwPArRyljltykYbJ5OetL/AIP6f5P0uXdf16P9fvsc/wCDNa1BdIZfFrPYXSyS+S1+1tFNcQoAxkKQuyDbnBwe2SBmt0axpJkEY1SyLlo0C+eud0g3IMZ6sOR6jpUNj4d8P2NolnY6DpVrbRhwkMNnGiKH++AoGBu7+verA0vTA4cabZBwyMGEC53IMIenVRwPQdKP+B/wSUv1LdFFFAwooooAKKKKACiiigAooooAKKKKACiiigAooooAKKKKACiiigAooooAKKKKACiiigAooooAKKKKACiiigAooooAKKKKACiiigApsX+qT/dFOpsX+qT/AHRQA6iiigAooooAKKKKACiiigBJP9W3+6aUdKST/Vt/umlHSgDwr4+Xt9F8SdIsktxJZzaaN7jOY23zHPTodoH1Irk1ZWJCsGI64OcV6h8f/AWo+LNNttS0OZ49Ss0aNkVyvmxnkEY6shyQO+498V8+R+ENXsisdvqzQMsrmQFmBB3kgn1I5GDxya93AV5eyUUr2Pls1wsfbucna/kdrSVk+GNNvNLtHhvL5rtmKtuZiSDtAbr6kZrWzXpxbau1Y8SaUZNJ3CijNGaogKKM0ZoAz/Emr2uhaNPql3uMcQ4VR8zsegH1rmdJ8bXa6zYw+JNH/snTbph5l2shlNqDK8QMigf3kI49q3/F+ktrmhS2MU4gnDLLDIRkK6nK5HpkVw1v4N1W8vbqO4sfsEN26/apXvBMgQSiUpCoGQC4z83TmvNxk8UqkVSWh7OX08FKjJ13739bHt2ra3Atn/ZWgxva6fj97IT+9uj/AHnPp6L0rCpq7VUKvAAwPpWz4U8PX/iLUUtrWNxCGHnz4+WJfXPr6Cu33KMW2eb+8xE1FK76I9z8GkHwjo5HQ2MP/oArVqK0t4rS0htbdQkUKLGijsoGAKlr5STvJs+9hHlio9goooqSwooooAKKKKACiiigAooooAKKKKACiiigAooooAKKKKACiiigAooooAKKKKACiiigAooooAKKKKACiiigAooooAKKKKACiiigAooooAKKKKACmxf6pP8AdFOpsX+qT/dFADqKKKACiiigAooooAKKKKAEYZUj1FCHKilpCpzlTg9/SgBap3OlaXczme50yxnmPWSS3RmP4kZq1+89E/M0fvPRPzP+FNNrYTSejKX9iaL/ANAbTf8AwFT/AAo/sTRf+gNpv/gKn+FXf3non5n/AAo/eeifmf8ACq55dyPZw7Ipf2Jov/QG03/wFT/Cj+xNF/6A2m/+Aqf4Vd/eeifmf8KP3non5n/Cjnl3D2cOyKX9iaL/ANAbTf8AwFT/AAo/sTRf+gNpv/gKn+FXf3non5n/AAo/eeifmf8ACjnl3D2cOyKX9iaL/wBAbTf/AAFT/Cj+xNF/6A2m/wDgKn+FXf3non5n/Cj956J+Z/wo55dw9nDsiidD0QjB0bTSP+vSP/Crltb29rCIbWCKCJeiRIFUfgOKd+89E/M/4UfvPRPzP+FJyb3ZSjGOyHUU3956J+Z/wo/eeifmf8KkodRTf3non5n/AAo/eeifmf8ACgB1FN/eeifmf8KP3non5n/CgB1FN/eeifmf8KP3non5n/CgB1FN/eeifmf8KP3non5n/CgB1FN/eeifmf8ACj956J+Z/wAKAHUU3956J+Z/wo/eeifmf8KAHUU3956J+Z/wo/eeifmf8KAHUU3956J+Z/wo/eeifmf8KAHUU3956J+Z/wAKP3non5n/AAoAdRTf3non5n/Cj956J+Z/woAdRTf3non5n/Cj956J+Z/woAdRTf3non5n/Cj956J+Z/woAdRTf3non5n/AAo/eeifmf8ACgB1FN/eeifmf8KP3non5n/CgB1FN/eeifmf8KP3non5n/CgB1FN/eeifmf8KP3non5n/CgB1FN/eeifmf8ACj956J+Z/wAKAHUU3956J+Z/wo/eeifmf8KAHUU3956J+Z/wo/eeifmf8KAHUU3956J+Z/wo/eeifmf8KAHUU3956J+Z/wAKP3non5mgBWOFJoQbUC+gpApzljk9h2p1ABRRRQAUUUUAFFFFABRRRQAUUVz1zfarqXiC60nSbiGygsVQ3Vy8XmMXcZVEUkDpgkn1FAHQ0VzGr3OveHrX+1LnUYdUsIiPtUZthFIiEgF0KnnHXB6104wRkHI7GmK4UUUUhhRRRQAUUUUAFFcr4t8WXei61YWFroN1fxTviaVOMcE4jH8bAAkj8OtXNYvfEVna3OoW0GkzWkMZmWOQyJKyAZwewbFHS4dbG9RUGnXSX2n217GpVLiJZVB6gMM4pmq6jZaXafar+byYd6xg7GYlmOAAFBJJ9hTas7CTurotUVFZ3MN5bJcQeYY3zjfE0bdccqwBH4ipaQwooooAKKKz/EN/Jp2nCWCNZLiWVIIVY4Xe7AAn2HX8KANCiuedvFsdwlmPsEqyjd9s2ECHHVSmeSe1XNBvruea9sdQERurKRVZ4hhZFZQytjsecEe1OwrmrRTJ5Y4IXmmkWOKNSzuxwFA5JJ9Kp6PrGm6wjvp10JhHt3goyMARkHDAHBHQ9DSGX6KKKACiiigAoqh4kvpNL8P6hqUSLJJa20kyq3QlVJArn/DN5q+u6ctzbeKYRKqr9ogbTFV4WIzhlLZHse4prW4m7WOvorjvDviK4ufGDaL/AGnFqtv9meQ3Mdr5SrIrAFVYEh+vOOhrsaLaJgne4UUUUhhRRRQAUUUUAFFFFABRRRQAUUUUAFFFFABRRRQAUUUUAFFFFABRRRQAUUUUAFFFFABRRRQAUUUUAFFFFABRRRQAUUUUAFc1rlpqOk3l94i0dreUSQBryzuCyiUxqdrIyglWxxjBB46V0tB5GDyKNegepxwub3xvp0EMNnLYaNMEe7mmBV5xwTFGp5254LnHGcCux/Siim32El3CiiikMKKKKACiiigDnvGMN19s0TUoLWe6jsL0yTxwLuk2FCuQvfBNReIdR1HUfDl+mjaRePN5ZV4buFoGkVgQfLJ6sPSumpaGrqwLR3MPwMuqJ4Yso9Ws0s5o4lRYQ25lUKAN3+17DpUviq3s7nTUjvrC+vYhMrhbMuJEccqw2ENwfetainJ8zuKK5VYxPAkWrw+FbKPXHle+Abd5zbpAu47A57sFxn3rbooobu7glZBRRRSGFUtd09dU0uaz8wxO2GikHWORSGVvwIBq7RQBzsfiYW9ubfUbOddXT5fssaE+c3ZkPTafU9O9XvDljcWlvNcXzK19eSme429FOAAg9lUAfhWpgbg2BkdDiincVjN8VwXV14a1K2s7eK4uJbZ0jilOFckYweR/Oua+GWm6jY3d/JdW98IJLe2RJtQXFwXRMMmBxsHb37nrXb0UJ2v5g1e3kFFFFIYUUUUAZPjOCa58I6vb28bSSyWUqoijJYlTgCuckuvBOpWdnJqLuLhLVIpCqTxOy7RlHKAblyPunIruadvb+8350ITVzjdMmsb7xxYSaNHmxs9NliYpCY44yzJtUZA7A8D0rsKUsx6kmkp30X9dbgla4UUUUhhRRRQAUUUUAFFFFABRRRQAUUUUAFFFFABRRRQAUUUUAFFFFABRRRQAUUUUAFFFFABRRRQAUUUUAf/Z">
            <a:extLst>
              <a:ext uri="{FF2B5EF4-FFF2-40B4-BE49-F238E27FC236}">
                <a16:creationId xmlns:a16="http://schemas.microsoft.com/office/drawing/2014/main" id="{D8A651F4-72CD-4538-9646-DCE16B2C9F38}"/>
              </a:ext>
            </a:extLst>
          </p:cNvPr>
          <p:cNvSpPr>
            <a:spLocks noChangeAspect="1" noChangeArrowheads="1"/>
          </p:cNvSpPr>
          <p:nvPr/>
        </p:nvSpPr>
        <p:spPr bwMode="auto">
          <a:xfrm>
            <a:off x="4457700" y="24574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cxnSp>
        <p:nvCxnSpPr>
          <p:cNvPr id="23" name="Straight Arrow Connector 22">
            <a:extLst>
              <a:ext uri="{FF2B5EF4-FFF2-40B4-BE49-F238E27FC236}">
                <a16:creationId xmlns:a16="http://schemas.microsoft.com/office/drawing/2014/main" id="{614D2363-823A-4C10-BFB7-FC1F45E695C4}"/>
              </a:ext>
            </a:extLst>
          </p:cNvPr>
          <p:cNvCxnSpPr>
            <a:cxnSpLocks/>
          </p:cNvCxnSpPr>
          <p:nvPr/>
        </p:nvCxnSpPr>
        <p:spPr>
          <a:xfrm>
            <a:off x="1014587" y="3705084"/>
            <a:ext cx="0" cy="77444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 name="Picture 1">
            <a:extLst>
              <a:ext uri="{FF2B5EF4-FFF2-40B4-BE49-F238E27FC236}">
                <a16:creationId xmlns:a16="http://schemas.microsoft.com/office/drawing/2014/main" id="{3F9666A0-82C1-4530-A7B5-3F27D3411B95}"/>
              </a:ext>
            </a:extLst>
          </p:cNvPr>
          <p:cNvPicPr>
            <a:picLocks noChangeAspect="1"/>
          </p:cNvPicPr>
          <p:nvPr/>
        </p:nvPicPr>
        <p:blipFill>
          <a:blip r:embed="rId9"/>
          <a:stretch>
            <a:fillRect/>
          </a:stretch>
        </p:blipFill>
        <p:spPr>
          <a:xfrm>
            <a:off x="68580" y="644321"/>
            <a:ext cx="2212467" cy="514758"/>
          </a:xfrm>
          <a:prstGeom prst="rect">
            <a:avLst/>
          </a:prstGeom>
        </p:spPr>
      </p:pic>
      <p:sp>
        <p:nvSpPr>
          <p:cNvPr id="10" name="TextBox 9">
            <a:extLst>
              <a:ext uri="{FF2B5EF4-FFF2-40B4-BE49-F238E27FC236}">
                <a16:creationId xmlns:a16="http://schemas.microsoft.com/office/drawing/2014/main" id="{387187E6-6073-40E4-B381-953098527177}"/>
              </a:ext>
            </a:extLst>
          </p:cNvPr>
          <p:cNvSpPr txBox="1"/>
          <p:nvPr/>
        </p:nvSpPr>
        <p:spPr>
          <a:xfrm>
            <a:off x="497064" y="2653004"/>
            <a:ext cx="1035047" cy="735036"/>
          </a:xfrm>
          <a:prstGeom prst="rect">
            <a:avLst/>
          </a:prstGeom>
          <a:noFill/>
        </p:spPr>
        <p:txBody>
          <a:bodyPr wrap="square" rtlCol="0">
            <a:noAutofit/>
          </a:bodyPr>
          <a:lstStyle/>
          <a:p>
            <a:pPr algn="ctr"/>
            <a:r>
              <a:rPr lang="en-GB" sz="800" dirty="0">
                <a:solidFill>
                  <a:srgbClr val="000000"/>
                </a:solidFill>
              </a:rPr>
              <a:t>Our report, </a:t>
            </a:r>
            <a:r>
              <a:rPr lang="en-GB" sz="800" b="1" dirty="0">
                <a:solidFill>
                  <a:srgbClr val="000000"/>
                </a:solidFill>
              </a:rPr>
              <a:t>Untapped Potential</a:t>
            </a:r>
            <a:r>
              <a:rPr lang="en-GB" sz="800" dirty="0">
                <a:solidFill>
                  <a:srgbClr val="000000"/>
                </a:solidFill>
              </a:rPr>
              <a:t>, is referenced during a House of Lords debate on algorithmic decision making</a:t>
            </a:r>
            <a:endParaRPr lang="en-GB" sz="1400" dirty="0">
              <a:solidFill>
                <a:srgbClr val="000000"/>
              </a:solidFill>
            </a:endParaRPr>
          </a:p>
        </p:txBody>
      </p:sp>
      <p:sp>
        <p:nvSpPr>
          <p:cNvPr id="16" name="Rectangle 15">
            <a:extLst>
              <a:ext uri="{FF2B5EF4-FFF2-40B4-BE49-F238E27FC236}">
                <a16:creationId xmlns:a16="http://schemas.microsoft.com/office/drawing/2014/main" id="{099D4B0F-D9DD-476A-BA8E-DF47094390E2}"/>
              </a:ext>
            </a:extLst>
          </p:cNvPr>
          <p:cNvSpPr/>
          <p:nvPr/>
        </p:nvSpPr>
        <p:spPr>
          <a:xfrm>
            <a:off x="68831" y="4619377"/>
            <a:ext cx="5231435" cy="461665"/>
          </a:xfrm>
          <a:prstGeom prst="rect">
            <a:avLst/>
          </a:prstGeom>
          <a:solidFill>
            <a:schemeClr val="accent4">
              <a:lumMod val="20000"/>
              <a:lumOff val="80000"/>
            </a:schemeClr>
          </a:solidFill>
        </p:spPr>
        <p:txBody>
          <a:bodyPr wrap="square">
            <a:spAutoFit/>
          </a:bodyPr>
          <a:lstStyle/>
          <a:p>
            <a:pPr lvl="0"/>
            <a:r>
              <a:rPr lang="en-GB" sz="800" i="1" dirty="0">
                <a:solidFill>
                  <a:srgbClr val="000000"/>
                </a:solidFill>
              </a:rPr>
              <a:t>“As far as the National Health Service is concerned, accurate data analysis is clearly a valuable tool in serving the needs of patients, but according to a Health Foundation report of only last year, we are not investing in enough NHS data analysts. That surely is counterproductive.” – </a:t>
            </a:r>
            <a:r>
              <a:rPr lang="en-GB" sz="800" b="1" i="1" dirty="0">
                <a:solidFill>
                  <a:srgbClr val="000000"/>
                </a:solidFill>
              </a:rPr>
              <a:t>Lord Taylor</a:t>
            </a:r>
            <a:endParaRPr lang="en-GB" sz="800" i="1" dirty="0">
              <a:solidFill>
                <a:srgbClr val="000000"/>
              </a:solidFill>
            </a:endParaRPr>
          </a:p>
        </p:txBody>
      </p:sp>
      <p:pic>
        <p:nvPicPr>
          <p:cNvPr id="27" name="Picture 26">
            <a:extLst>
              <a:ext uri="{FF2B5EF4-FFF2-40B4-BE49-F238E27FC236}">
                <a16:creationId xmlns:a16="http://schemas.microsoft.com/office/drawing/2014/main" id="{2C17D736-6807-4E21-8EF4-8AEF3572CB09}"/>
              </a:ext>
            </a:extLst>
          </p:cNvPr>
          <p:cNvPicPr>
            <a:picLocks noChangeAspect="1"/>
          </p:cNvPicPr>
          <p:nvPr/>
        </p:nvPicPr>
        <p:blipFill>
          <a:blip r:embed="rId10"/>
          <a:stretch>
            <a:fillRect/>
          </a:stretch>
        </p:blipFill>
        <p:spPr>
          <a:xfrm>
            <a:off x="5068182" y="3705084"/>
            <a:ext cx="3655391" cy="774447"/>
          </a:xfrm>
          <a:prstGeom prst="rect">
            <a:avLst/>
          </a:prstGeom>
        </p:spPr>
      </p:pic>
      <p:pic>
        <p:nvPicPr>
          <p:cNvPr id="30" name="Picture 29">
            <a:extLst>
              <a:ext uri="{FF2B5EF4-FFF2-40B4-BE49-F238E27FC236}">
                <a16:creationId xmlns:a16="http://schemas.microsoft.com/office/drawing/2014/main" id="{5E377C7E-34EE-4153-8032-4A42EB30FEDF}"/>
              </a:ext>
            </a:extLst>
          </p:cNvPr>
          <p:cNvPicPr>
            <a:picLocks noChangeAspect="1"/>
          </p:cNvPicPr>
          <p:nvPr/>
        </p:nvPicPr>
        <p:blipFill>
          <a:blip r:embed="rId11"/>
          <a:stretch>
            <a:fillRect/>
          </a:stretch>
        </p:blipFill>
        <p:spPr>
          <a:xfrm>
            <a:off x="4938463" y="697035"/>
            <a:ext cx="3471008" cy="735037"/>
          </a:xfrm>
          <a:prstGeom prst="rect">
            <a:avLst/>
          </a:prstGeom>
        </p:spPr>
      </p:pic>
      <p:pic>
        <p:nvPicPr>
          <p:cNvPr id="38" name="Picture 37">
            <a:extLst>
              <a:ext uri="{FF2B5EF4-FFF2-40B4-BE49-F238E27FC236}">
                <a16:creationId xmlns:a16="http://schemas.microsoft.com/office/drawing/2014/main" id="{B81D8AF9-582D-4151-B047-60258689CC17}"/>
              </a:ext>
            </a:extLst>
          </p:cNvPr>
          <p:cNvPicPr>
            <a:picLocks noChangeAspect="1"/>
          </p:cNvPicPr>
          <p:nvPr/>
        </p:nvPicPr>
        <p:blipFill>
          <a:blip r:embed="rId12"/>
          <a:stretch>
            <a:fillRect/>
          </a:stretch>
        </p:blipFill>
        <p:spPr>
          <a:xfrm>
            <a:off x="1594055" y="3418141"/>
            <a:ext cx="3046777" cy="1124611"/>
          </a:xfrm>
          <a:prstGeom prst="rect">
            <a:avLst/>
          </a:prstGeom>
        </p:spPr>
      </p:pic>
      <p:grpSp>
        <p:nvGrpSpPr>
          <p:cNvPr id="13" name="Group 12">
            <a:extLst>
              <a:ext uri="{FF2B5EF4-FFF2-40B4-BE49-F238E27FC236}">
                <a16:creationId xmlns:a16="http://schemas.microsoft.com/office/drawing/2014/main" id="{E9CFB122-8CDF-4899-A68C-45764939ABFC}"/>
              </a:ext>
            </a:extLst>
          </p:cNvPr>
          <p:cNvGrpSpPr/>
          <p:nvPr/>
        </p:nvGrpSpPr>
        <p:grpSpPr>
          <a:xfrm>
            <a:off x="4205538" y="2247646"/>
            <a:ext cx="2193348" cy="798614"/>
            <a:chOff x="5573033" y="0"/>
            <a:chExt cx="2193348" cy="798614"/>
          </a:xfrm>
        </p:grpSpPr>
        <p:sp>
          <p:nvSpPr>
            <p:cNvPr id="14" name="Rectangle 13">
              <a:extLst>
                <a:ext uri="{FF2B5EF4-FFF2-40B4-BE49-F238E27FC236}">
                  <a16:creationId xmlns:a16="http://schemas.microsoft.com/office/drawing/2014/main" id="{A1C4C39A-566E-4E14-8841-5B62B67C8643}"/>
                </a:ext>
              </a:extLst>
            </p:cNvPr>
            <p:cNvSpPr/>
            <p:nvPr/>
          </p:nvSpPr>
          <p:spPr>
            <a:xfrm>
              <a:off x="5573033" y="0"/>
              <a:ext cx="732925" cy="648208"/>
            </a:xfrm>
            <a:prstGeom prst="rect">
              <a:avLst/>
            </a:pr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TextBox 14">
              <a:extLst>
                <a:ext uri="{FF2B5EF4-FFF2-40B4-BE49-F238E27FC236}">
                  <a16:creationId xmlns:a16="http://schemas.microsoft.com/office/drawing/2014/main" id="{7BFCC50B-B69E-496F-A962-F16E71C5C269}"/>
                </a:ext>
              </a:extLst>
            </p:cNvPr>
            <p:cNvSpPr txBox="1"/>
            <p:nvPr/>
          </p:nvSpPr>
          <p:spPr>
            <a:xfrm>
              <a:off x="7033456" y="150406"/>
              <a:ext cx="732925" cy="64820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GB" sz="800" kern="1200" dirty="0"/>
                <a:t>AAA IV awards begin</a:t>
              </a:r>
            </a:p>
          </p:txBody>
        </p:sp>
      </p:grpSp>
      <p:sp>
        <p:nvSpPr>
          <p:cNvPr id="17" name="TextBox 16">
            <a:extLst>
              <a:ext uri="{FF2B5EF4-FFF2-40B4-BE49-F238E27FC236}">
                <a16:creationId xmlns:a16="http://schemas.microsoft.com/office/drawing/2014/main" id="{A661FA0D-F93D-4466-AA55-3BEE3E392095}"/>
              </a:ext>
            </a:extLst>
          </p:cNvPr>
          <p:cNvSpPr txBox="1"/>
          <p:nvPr/>
        </p:nvSpPr>
        <p:spPr>
          <a:xfrm>
            <a:off x="7021774" y="1449723"/>
            <a:ext cx="805218" cy="897503"/>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GB" sz="750" kern="1200" dirty="0"/>
              <a:t>Launch </a:t>
            </a:r>
            <a:r>
              <a:rPr lang="en-GB" sz="750" b="1" kern="1200" dirty="0"/>
              <a:t>Strengthening Social Care Analytics Community of Practice </a:t>
            </a:r>
            <a:r>
              <a:rPr lang="en-GB" sz="750" kern="1200" dirty="0"/>
              <a:t>with Future Care Capital</a:t>
            </a:r>
          </a:p>
        </p:txBody>
      </p:sp>
      <p:sp>
        <p:nvSpPr>
          <p:cNvPr id="19" name="TextBox 18">
            <a:extLst>
              <a:ext uri="{FF2B5EF4-FFF2-40B4-BE49-F238E27FC236}">
                <a16:creationId xmlns:a16="http://schemas.microsoft.com/office/drawing/2014/main" id="{F75AA726-6D2C-46AE-8CA5-6A8794367AE1}"/>
              </a:ext>
            </a:extLst>
          </p:cNvPr>
          <p:cNvSpPr txBox="1"/>
          <p:nvPr/>
        </p:nvSpPr>
        <p:spPr>
          <a:xfrm>
            <a:off x="7762328" y="2758169"/>
            <a:ext cx="762736" cy="814675"/>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GB" sz="750" kern="1200" dirty="0"/>
              <a:t>Select projects for </a:t>
            </a:r>
            <a:r>
              <a:rPr lang="en-GB" sz="750" b="1" kern="1200" dirty="0"/>
              <a:t>Strengthening Social Care Analytics </a:t>
            </a:r>
            <a:r>
              <a:rPr lang="en-GB" sz="750" kern="1200" dirty="0"/>
              <a:t>funding programme</a:t>
            </a:r>
          </a:p>
        </p:txBody>
      </p:sp>
      <p:sp>
        <p:nvSpPr>
          <p:cNvPr id="20" name="TextBox 19">
            <a:extLst>
              <a:ext uri="{FF2B5EF4-FFF2-40B4-BE49-F238E27FC236}">
                <a16:creationId xmlns:a16="http://schemas.microsoft.com/office/drawing/2014/main" id="{3BAF7CD0-6170-4820-BB32-A0B0415ABCE2}"/>
              </a:ext>
            </a:extLst>
          </p:cNvPr>
          <p:cNvSpPr txBox="1"/>
          <p:nvPr/>
        </p:nvSpPr>
        <p:spPr>
          <a:xfrm>
            <a:off x="8495253" y="2424789"/>
            <a:ext cx="424899" cy="235240"/>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GB" sz="750" b="1" kern="1200" dirty="0"/>
              <a:t>2021</a:t>
            </a:r>
          </a:p>
        </p:txBody>
      </p:sp>
      <p:grpSp>
        <p:nvGrpSpPr>
          <p:cNvPr id="21" name="Group 20">
            <a:extLst>
              <a:ext uri="{FF2B5EF4-FFF2-40B4-BE49-F238E27FC236}">
                <a16:creationId xmlns:a16="http://schemas.microsoft.com/office/drawing/2014/main" id="{F9AC0FF8-B55F-4DCC-8850-3E31F8FBEE80}"/>
              </a:ext>
            </a:extLst>
          </p:cNvPr>
          <p:cNvGrpSpPr/>
          <p:nvPr/>
        </p:nvGrpSpPr>
        <p:grpSpPr>
          <a:xfrm>
            <a:off x="1793585" y="2075045"/>
            <a:ext cx="4834485" cy="883908"/>
            <a:chOff x="1793585" y="2075045"/>
            <a:chExt cx="4834485" cy="883908"/>
          </a:xfrm>
        </p:grpSpPr>
        <p:pic>
          <p:nvPicPr>
            <p:cNvPr id="22" name="Picture 6" descr="Sheaf of Rice on Apple iOS 14.2">
              <a:extLst>
                <a:ext uri="{FF2B5EF4-FFF2-40B4-BE49-F238E27FC236}">
                  <a16:creationId xmlns:a16="http://schemas.microsoft.com/office/drawing/2014/main" id="{72F164F5-10D5-448E-B3BD-6EEDC4C1392C}"/>
                </a:ext>
              </a:extLst>
            </p:cNvPr>
            <p:cNvPicPr>
              <a:picLocks noChangeAspect="1" noChangeArrowheads="1"/>
            </p:cNvPicPr>
            <p:nvPr/>
          </p:nvPicPr>
          <p:blipFill>
            <a:blip r:embed="rId13">
              <a:alphaModFix amt="70000"/>
              <a:extLst>
                <a:ext uri="{28A0092B-C50C-407E-A947-70E740481C1C}">
                  <a14:useLocalDpi xmlns:a14="http://schemas.microsoft.com/office/drawing/2010/main" val="0"/>
                </a:ext>
              </a:extLst>
            </a:blip>
            <a:srcRect/>
            <a:stretch>
              <a:fillRect/>
            </a:stretch>
          </p:blipFill>
          <p:spPr bwMode="auto">
            <a:xfrm>
              <a:off x="2491638" y="2075045"/>
              <a:ext cx="385819" cy="38581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Grapes on Apple iOS 14.2">
              <a:extLst>
                <a:ext uri="{FF2B5EF4-FFF2-40B4-BE49-F238E27FC236}">
                  <a16:creationId xmlns:a16="http://schemas.microsoft.com/office/drawing/2014/main" id="{2AF267BA-D40D-41BD-A8E7-543BFEBFBA3B}"/>
                </a:ext>
              </a:extLst>
            </p:cNvPr>
            <p:cNvPicPr>
              <a:picLocks noChangeAspect="1" noChangeArrowheads="1"/>
            </p:cNvPicPr>
            <p:nvPr/>
          </p:nvPicPr>
          <p:blipFill>
            <a:blip r:embed="rId14">
              <a:alphaModFix amt="70000"/>
              <a:extLst>
                <a:ext uri="{28A0092B-C50C-407E-A947-70E740481C1C}">
                  <a14:useLocalDpi xmlns:a14="http://schemas.microsoft.com/office/drawing/2010/main" val="0"/>
                </a:ext>
              </a:extLst>
            </a:blip>
            <a:srcRect/>
            <a:stretch>
              <a:fillRect/>
            </a:stretch>
          </p:blipFill>
          <p:spPr bwMode="auto">
            <a:xfrm>
              <a:off x="1793585" y="2610639"/>
              <a:ext cx="348314" cy="34831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Avocado on Apple iOS 14.2">
              <a:extLst>
                <a:ext uri="{FF2B5EF4-FFF2-40B4-BE49-F238E27FC236}">
                  <a16:creationId xmlns:a16="http://schemas.microsoft.com/office/drawing/2014/main" id="{0CF9FFC7-1879-4484-9EB0-4EA08430ADAC}"/>
                </a:ext>
              </a:extLst>
            </p:cNvPr>
            <p:cNvPicPr>
              <a:picLocks noChangeAspect="1" noChangeArrowheads="1"/>
            </p:cNvPicPr>
            <p:nvPr/>
          </p:nvPicPr>
          <p:blipFill>
            <a:blip r:embed="rId15">
              <a:alphaModFix amt="70000"/>
              <a:extLst>
                <a:ext uri="{28A0092B-C50C-407E-A947-70E740481C1C}">
                  <a14:useLocalDpi xmlns:a14="http://schemas.microsoft.com/office/drawing/2010/main" val="0"/>
                </a:ext>
              </a:extLst>
            </a:blip>
            <a:srcRect/>
            <a:stretch>
              <a:fillRect/>
            </a:stretch>
          </p:blipFill>
          <p:spPr bwMode="auto">
            <a:xfrm>
              <a:off x="4572000" y="2159825"/>
              <a:ext cx="405617" cy="40561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Grapes on Apple iOS 14.2">
              <a:extLst>
                <a:ext uri="{FF2B5EF4-FFF2-40B4-BE49-F238E27FC236}">
                  <a16:creationId xmlns:a16="http://schemas.microsoft.com/office/drawing/2014/main" id="{B5627640-E601-40B6-AADE-EACEE3CC84B0}"/>
                </a:ext>
              </a:extLst>
            </p:cNvPr>
            <p:cNvPicPr>
              <a:picLocks noChangeAspect="1" noChangeArrowheads="1"/>
            </p:cNvPicPr>
            <p:nvPr/>
          </p:nvPicPr>
          <p:blipFill>
            <a:blip r:embed="rId14">
              <a:alphaModFix amt="70000"/>
              <a:extLst>
                <a:ext uri="{28A0092B-C50C-407E-A947-70E740481C1C}">
                  <a14:useLocalDpi xmlns:a14="http://schemas.microsoft.com/office/drawing/2010/main" val="0"/>
                </a:ext>
              </a:extLst>
            </a:blip>
            <a:srcRect/>
            <a:stretch>
              <a:fillRect/>
            </a:stretch>
          </p:blipFill>
          <p:spPr bwMode="auto">
            <a:xfrm flipH="1">
              <a:off x="6278465" y="2117915"/>
              <a:ext cx="349605" cy="349605"/>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Picture 4" descr="Avocado on Apple iOS 14.2">
            <a:extLst>
              <a:ext uri="{FF2B5EF4-FFF2-40B4-BE49-F238E27FC236}">
                <a16:creationId xmlns:a16="http://schemas.microsoft.com/office/drawing/2014/main" id="{8B8495B7-BBCC-4FA5-9529-606C2E091130}"/>
              </a:ext>
            </a:extLst>
          </p:cNvPr>
          <p:cNvPicPr>
            <a:picLocks noChangeAspect="1" noChangeArrowheads="1"/>
          </p:cNvPicPr>
          <p:nvPr/>
        </p:nvPicPr>
        <p:blipFill>
          <a:blip r:embed="rId15">
            <a:alphaModFix amt="70000"/>
            <a:extLst>
              <a:ext uri="{28A0092B-C50C-407E-A947-70E740481C1C}">
                <a14:useLocalDpi xmlns:a14="http://schemas.microsoft.com/office/drawing/2010/main" val="0"/>
              </a:ext>
            </a:extLst>
          </a:blip>
          <a:srcRect/>
          <a:stretch>
            <a:fillRect/>
          </a:stretch>
        </p:blipFill>
        <p:spPr bwMode="auto">
          <a:xfrm flipH="1">
            <a:off x="7096607" y="2653004"/>
            <a:ext cx="405617" cy="40561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Sheaf of Rice on Apple iOS 14.2">
            <a:extLst>
              <a:ext uri="{FF2B5EF4-FFF2-40B4-BE49-F238E27FC236}">
                <a16:creationId xmlns:a16="http://schemas.microsoft.com/office/drawing/2014/main" id="{DE949446-E905-45D4-AD16-7BC2EB91018C}"/>
              </a:ext>
            </a:extLst>
          </p:cNvPr>
          <p:cNvPicPr>
            <a:picLocks noChangeAspect="1" noChangeArrowheads="1"/>
          </p:cNvPicPr>
          <p:nvPr/>
        </p:nvPicPr>
        <p:blipFill>
          <a:blip r:embed="rId13">
            <a:alphaModFix amt="70000"/>
            <a:extLst>
              <a:ext uri="{28A0092B-C50C-407E-A947-70E740481C1C}">
                <a14:useLocalDpi xmlns:a14="http://schemas.microsoft.com/office/drawing/2010/main" val="0"/>
              </a:ext>
            </a:extLst>
          </a:blip>
          <a:srcRect/>
          <a:stretch>
            <a:fillRect/>
          </a:stretch>
        </p:blipFill>
        <p:spPr bwMode="auto">
          <a:xfrm flipH="1">
            <a:off x="2352611" y="2090784"/>
            <a:ext cx="278054" cy="27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62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C1D26FC-414C-4C1E-94A1-C38724AA2FAF}"/>
              </a:ext>
            </a:extLst>
          </p:cNvPr>
          <p:cNvSpPr>
            <a:spLocks noGrp="1"/>
          </p:cNvSpPr>
          <p:nvPr>
            <p:ph type="ftr" sz="quarter" idx="11"/>
          </p:nvPr>
        </p:nvSpPr>
        <p:spPr>
          <a:xfrm>
            <a:off x="360000" y="223990"/>
            <a:ext cx="5490000" cy="204272"/>
          </a:xfrm>
        </p:spPr>
        <p:txBody>
          <a:bodyPr/>
          <a:lstStyle/>
          <a:p>
            <a:pPr algn="l"/>
            <a:r>
              <a:rPr lang="en-GB" dirty="0"/>
              <a:t>Supporting better analytics: investing in analytics and analysts</a:t>
            </a:r>
            <a:endParaRPr lang="en-US" dirty="0"/>
          </a:p>
        </p:txBody>
      </p:sp>
      <p:pic>
        <p:nvPicPr>
          <p:cNvPr id="1026" name="Picture 2" descr="logo">
            <a:extLst>
              <a:ext uri="{FF2B5EF4-FFF2-40B4-BE49-F238E27FC236}">
                <a16:creationId xmlns:a16="http://schemas.microsoft.com/office/drawing/2014/main" id="{04A600D1-E0E5-4500-A1EA-10E0FBE63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819" y="171783"/>
            <a:ext cx="755650" cy="304149"/>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8F6FF114-8E93-4CC5-9EB5-A9E8F0E8F34B}"/>
              </a:ext>
            </a:extLst>
          </p:cNvPr>
          <p:cNvSpPr>
            <a:spLocks noGrp="1"/>
          </p:cNvSpPr>
          <p:nvPr>
            <p:ph type="title"/>
          </p:nvPr>
        </p:nvSpPr>
        <p:spPr>
          <a:xfrm>
            <a:off x="360003" y="621431"/>
            <a:ext cx="8406469" cy="369332"/>
          </a:xfrm>
        </p:spPr>
        <p:txBody>
          <a:bodyPr/>
          <a:lstStyle/>
          <a:p>
            <a:r>
              <a:rPr lang="en-GB" sz="2400" dirty="0"/>
              <a:t>How could you support better analytics?</a:t>
            </a:r>
          </a:p>
        </p:txBody>
      </p:sp>
      <p:grpSp>
        <p:nvGrpSpPr>
          <p:cNvPr id="13" name="Group 12">
            <a:extLst>
              <a:ext uri="{FF2B5EF4-FFF2-40B4-BE49-F238E27FC236}">
                <a16:creationId xmlns:a16="http://schemas.microsoft.com/office/drawing/2014/main" id="{B6D6F848-113A-4365-BE27-3E9D95389019}"/>
              </a:ext>
            </a:extLst>
          </p:cNvPr>
          <p:cNvGrpSpPr/>
          <p:nvPr/>
        </p:nvGrpSpPr>
        <p:grpSpPr>
          <a:xfrm>
            <a:off x="360000" y="1136262"/>
            <a:ext cx="8380634" cy="3758160"/>
            <a:chOff x="360003" y="1149974"/>
            <a:chExt cx="8380634" cy="3758160"/>
          </a:xfrm>
        </p:grpSpPr>
        <p:sp>
          <p:nvSpPr>
            <p:cNvPr id="14" name="TextBox 13">
              <a:extLst>
                <a:ext uri="{FF2B5EF4-FFF2-40B4-BE49-F238E27FC236}">
                  <a16:creationId xmlns:a16="http://schemas.microsoft.com/office/drawing/2014/main" id="{61294CDA-0DED-46CC-8F50-B800BC5AE74F}"/>
                </a:ext>
              </a:extLst>
            </p:cNvPr>
            <p:cNvSpPr txBox="1"/>
            <p:nvPr/>
          </p:nvSpPr>
          <p:spPr>
            <a:xfrm>
              <a:off x="360004" y="1149974"/>
              <a:ext cx="2682284" cy="372234"/>
            </a:xfrm>
            <a:prstGeom prst="rect">
              <a:avLst/>
            </a:prstGeom>
            <a:solidFill>
              <a:schemeClr val="tx2">
                <a:lumMod val="20000"/>
                <a:lumOff val="80000"/>
              </a:schemeClr>
            </a:solidFill>
          </p:spPr>
          <p:txBody>
            <a:bodyPr wrap="square" rtlCol="0" anchor="ctr">
              <a:noAutofit/>
            </a:bodyPr>
            <a:lstStyle/>
            <a:p>
              <a:pPr algn="ctr"/>
              <a:r>
                <a:rPr lang="en-GB" sz="1050" b="1" dirty="0"/>
                <a:t>AT NATIONAL LEVEL</a:t>
              </a:r>
            </a:p>
          </p:txBody>
        </p:sp>
        <p:grpSp>
          <p:nvGrpSpPr>
            <p:cNvPr id="15" name="Group 14">
              <a:extLst>
                <a:ext uri="{FF2B5EF4-FFF2-40B4-BE49-F238E27FC236}">
                  <a16:creationId xmlns:a16="http://schemas.microsoft.com/office/drawing/2014/main" id="{57FC7644-3103-4B82-A0AC-B554D8623E0C}"/>
                </a:ext>
              </a:extLst>
            </p:cNvPr>
            <p:cNvGrpSpPr/>
            <p:nvPr/>
          </p:nvGrpSpPr>
          <p:grpSpPr>
            <a:xfrm>
              <a:off x="360003" y="1149974"/>
              <a:ext cx="8380634" cy="3758160"/>
              <a:chOff x="381683" y="1149974"/>
              <a:chExt cx="8380634" cy="3758160"/>
            </a:xfrm>
            <a:solidFill>
              <a:schemeClr val="tx2">
                <a:lumMod val="20000"/>
                <a:lumOff val="80000"/>
              </a:schemeClr>
            </a:solidFill>
          </p:grpSpPr>
          <p:sp>
            <p:nvSpPr>
              <p:cNvPr id="17" name="TextBox 16">
                <a:extLst>
                  <a:ext uri="{FF2B5EF4-FFF2-40B4-BE49-F238E27FC236}">
                    <a16:creationId xmlns:a16="http://schemas.microsoft.com/office/drawing/2014/main" id="{456ADB65-B861-4C8C-875A-7E3C081FCAC8}"/>
                  </a:ext>
                </a:extLst>
              </p:cNvPr>
              <p:cNvSpPr txBox="1"/>
              <p:nvPr/>
            </p:nvSpPr>
            <p:spPr>
              <a:xfrm>
                <a:off x="6080033" y="1149974"/>
                <a:ext cx="2682284" cy="372234"/>
              </a:xfrm>
              <a:prstGeom prst="rect">
                <a:avLst/>
              </a:prstGeom>
              <a:grpFill/>
            </p:spPr>
            <p:txBody>
              <a:bodyPr wrap="square" rtlCol="0" anchor="ctr">
                <a:noAutofit/>
              </a:bodyPr>
              <a:lstStyle/>
              <a:p>
                <a:pPr algn="ctr"/>
                <a:r>
                  <a:rPr lang="en-GB" sz="1050" b="1" dirty="0"/>
                  <a:t>AS PART OF THE COMMUNITY</a:t>
                </a:r>
              </a:p>
            </p:txBody>
          </p:sp>
          <p:sp>
            <p:nvSpPr>
              <p:cNvPr id="18" name="TextBox 17">
                <a:extLst>
                  <a:ext uri="{FF2B5EF4-FFF2-40B4-BE49-F238E27FC236}">
                    <a16:creationId xmlns:a16="http://schemas.microsoft.com/office/drawing/2014/main" id="{3FF548E9-3538-45D1-B44E-615B9494B050}"/>
                  </a:ext>
                </a:extLst>
              </p:cNvPr>
              <p:cNvSpPr txBox="1"/>
              <p:nvPr/>
            </p:nvSpPr>
            <p:spPr>
              <a:xfrm>
                <a:off x="6080033" y="1579853"/>
                <a:ext cx="2682284" cy="3328281"/>
              </a:xfrm>
              <a:prstGeom prst="rect">
                <a:avLst/>
              </a:prstGeom>
              <a:grpFill/>
            </p:spPr>
            <p:txBody>
              <a:bodyPr wrap="square" rtlCol="0">
                <a:noAutofit/>
              </a:bodyPr>
              <a:lstStyle/>
              <a:p>
                <a:endParaRPr lang="en-GB" sz="1200" dirty="0"/>
              </a:p>
            </p:txBody>
          </p:sp>
          <p:sp>
            <p:nvSpPr>
              <p:cNvPr id="19" name="TextBox 18">
                <a:extLst>
                  <a:ext uri="{FF2B5EF4-FFF2-40B4-BE49-F238E27FC236}">
                    <a16:creationId xmlns:a16="http://schemas.microsoft.com/office/drawing/2014/main" id="{09D6D35A-AA85-49A2-8F0F-F8FA2A355878}"/>
                  </a:ext>
                </a:extLst>
              </p:cNvPr>
              <p:cNvSpPr txBox="1"/>
              <p:nvPr/>
            </p:nvSpPr>
            <p:spPr>
              <a:xfrm>
                <a:off x="381683" y="1579853"/>
                <a:ext cx="2682284" cy="3328281"/>
              </a:xfrm>
              <a:prstGeom prst="rect">
                <a:avLst/>
              </a:prstGeom>
              <a:grpFill/>
            </p:spPr>
            <p:txBody>
              <a:bodyPr wrap="square" rtlCol="0">
                <a:noAutofit/>
              </a:bodyPr>
              <a:lstStyle/>
              <a:p>
                <a:r>
                  <a:rPr lang="en-GB" sz="1000" dirty="0"/>
                  <a:t>Invest in analysts working in support of the service.</a:t>
                </a:r>
              </a:p>
              <a:p>
                <a:endParaRPr lang="en-GB" sz="1000" dirty="0"/>
              </a:p>
              <a:p>
                <a:r>
                  <a:rPr lang="en-GB" sz="1000" dirty="0"/>
                  <a:t>Develop a strategy for improving analytical capability</a:t>
                </a:r>
              </a:p>
              <a:p>
                <a:endParaRPr lang="en-GB" sz="1000" dirty="0"/>
              </a:p>
              <a:p>
                <a:r>
                  <a:rPr lang="en-GB" sz="1000" dirty="0"/>
                  <a:t>Place a much stronger emphasis on translational analytics</a:t>
                </a:r>
              </a:p>
              <a:p>
                <a:endParaRPr lang="en-GB" sz="1000" dirty="0"/>
              </a:p>
              <a:p>
                <a:r>
                  <a:rPr lang="en-GB" sz="1000" dirty="0"/>
                  <a:t>Set expectations for what is appropriate analysis for supporting key decisions</a:t>
                </a:r>
              </a:p>
              <a:p>
                <a:endParaRPr lang="en-GB" sz="1000" dirty="0"/>
              </a:p>
              <a:p>
                <a:r>
                  <a:rPr lang="en-GB" sz="1000" dirty="0"/>
                  <a:t>Provide opportunities for analytical teams to share learning</a:t>
                </a:r>
              </a:p>
              <a:p>
                <a:endParaRPr lang="en-GB" sz="1000" dirty="0"/>
              </a:p>
              <a:p>
                <a:r>
                  <a:rPr lang="en-GB" sz="1000" dirty="0"/>
                  <a:t>Support programmes aimed at clarifying skills, competencies and career frameworks</a:t>
                </a:r>
              </a:p>
              <a:p>
                <a:endParaRPr lang="en-GB" sz="1200" dirty="0"/>
              </a:p>
              <a:p>
                <a:endParaRPr lang="en-GB" sz="1200" dirty="0"/>
              </a:p>
              <a:p>
                <a:endParaRPr lang="en-GB" sz="1200" dirty="0"/>
              </a:p>
            </p:txBody>
          </p:sp>
          <p:sp>
            <p:nvSpPr>
              <p:cNvPr id="20" name="TextBox 19">
                <a:extLst>
                  <a:ext uri="{FF2B5EF4-FFF2-40B4-BE49-F238E27FC236}">
                    <a16:creationId xmlns:a16="http://schemas.microsoft.com/office/drawing/2014/main" id="{83648DC7-B608-44D0-8022-FCF09FF32FE8}"/>
                  </a:ext>
                </a:extLst>
              </p:cNvPr>
              <p:cNvSpPr txBox="1"/>
              <p:nvPr/>
            </p:nvSpPr>
            <p:spPr>
              <a:xfrm>
                <a:off x="3243773" y="1149974"/>
                <a:ext cx="2682284" cy="372234"/>
              </a:xfrm>
              <a:prstGeom prst="rect">
                <a:avLst/>
              </a:prstGeom>
              <a:grpFill/>
            </p:spPr>
            <p:txBody>
              <a:bodyPr wrap="square" rtlCol="0" anchor="ctr">
                <a:noAutofit/>
              </a:bodyPr>
              <a:lstStyle/>
              <a:p>
                <a:pPr algn="ctr"/>
                <a:r>
                  <a:rPr lang="en-GB" sz="1050" b="1" dirty="0"/>
                  <a:t>AS A LOCAL SYSTEM LEADER</a:t>
                </a:r>
              </a:p>
            </p:txBody>
          </p:sp>
          <p:sp>
            <p:nvSpPr>
              <p:cNvPr id="21" name="TextBox 20">
                <a:extLst>
                  <a:ext uri="{FF2B5EF4-FFF2-40B4-BE49-F238E27FC236}">
                    <a16:creationId xmlns:a16="http://schemas.microsoft.com/office/drawing/2014/main" id="{775B0369-CFEC-429A-971D-1B8383762A5F}"/>
                  </a:ext>
                </a:extLst>
              </p:cNvPr>
              <p:cNvSpPr txBox="1"/>
              <p:nvPr/>
            </p:nvSpPr>
            <p:spPr>
              <a:xfrm>
                <a:off x="3243775" y="1579853"/>
                <a:ext cx="2682284" cy="3328281"/>
              </a:xfrm>
              <a:prstGeom prst="rect">
                <a:avLst/>
              </a:prstGeom>
              <a:grpFill/>
            </p:spPr>
            <p:txBody>
              <a:bodyPr wrap="square" rtlCol="0">
                <a:noAutofit/>
              </a:bodyPr>
              <a:lstStyle/>
              <a:p>
                <a:endParaRPr lang="en-GB" sz="1000" dirty="0"/>
              </a:p>
              <a:p>
                <a:endParaRPr lang="en-GB" sz="1050" dirty="0"/>
              </a:p>
              <a:p>
                <a:endParaRPr lang="en-GB" sz="1050" dirty="0"/>
              </a:p>
              <a:p>
                <a:endParaRPr lang="en-GB" sz="1200" dirty="0"/>
              </a:p>
              <a:p>
                <a:endParaRPr lang="en-GB" sz="1200" dirty="0"/>
              </a:p>
            </p:txBody>
          </p:sp>
        </p:grpSp>
      </p:grpSp>
      <p:pic>
        <p:nvPicPr>
          <p:cNvPr id="22" name="Picture 2" descr="Grapes on Apple iOS 14.2">
            <a:extLst>
              <a:ext uri="{FF2B5EF4-FFF2-40B4-BE49-F238E27FC236}">
                <a16:creationId xmlns:a16="http://schemas.microsoft.com/office/drawing/2014/main" id="{4A239D46-30BB-4FC8-80A0-869A267DA691}"/>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108856" y="1698763"/>
            <a:ext cx="348314" cy="34831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Sheaf of Rice on Apple iOS 14.2">
            <a:extLst>
              <a:ext uri="{FF2B5EF4-FFF2-40B4-BE49-F238E27FC236}">
                <a16:creationId xmlns:a16="http://schemas.microsoft.com/office/drawing/2014/main" id="{0F925187-8B56-41C5-98D3-A58673706091}"/>
              </a:ext>
            </a:extLst>
          </p:cNvPr>
          <p:cNvPicPr>
            <a:picLocks noChangeAspect="1" noChangeArrowheads="1"/>
          </p:cNvPicPr>
          <p:nvPr/>
        </p:nvPicPr>
        <p:blipFill>
          <a:blip r:embed="rId5">
            <a:alphaModFix amt="70000"/>
            <a:extLst>
              <a:ext uri="{28A0092B-C50C-407E-A947-70E740481C1C}">
                <a14:useLocalDpi xmlns:a14="http://schemas.microsoft.com/office/drawing/2010/main" val="0"/>
              </a:ext>
            </a:extLst>
          </a:blip>
          <a:srcRect/>
          <a:stretch>
            <a:fillRect/>
          </a:stretch>
        </p:blipFill>
        <p:spPr bwMode="auto">
          <a:xfrm>
            <a:off x="8380653" y="4435875"/>
            <a:ext cx="458547" cy="45854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Grapes on Apple iOS 14.2">
            <a:extLst>
              <a:ext uri="{FF2B5EF4-FFF2-40B4-BE49-F238E27FC236}">
                <a16:creationId xmlns:a16="http://schemas.microsoft.com/office/drawing/2014/main" id="{ADD98F09-0BF2-414E-A82B-FC547AFC5A18}"/>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flipH="1">
            <a:off x="8609842" y="1391984"/>
            <a:ext cx="348314" cy="34831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Avocado on Apple iOS 14.2">
            <a:extLst>
              <a:ext uri="{FF2B5EF4-FFF2-40B4-BE49-F238E27FC236}">
                <a16:creationId xmlns:a16="http://schemas.microsoft.com/office/drawing/2014/main" id="{A131EEDB-79F2-4DB1-A497-C69621FBBAEB}"/>
              </a:ext>
            </a:extLst>
          </p:cNvPr>
          <p:cNvPicPr>
            <a:picLocks noChangeAspect="1" noChangeArrowheads="1"/>
          </p:cNvPicPr>
          <p:nvPr/>
        </p:nvPicPr>
        <p:blipFill>
          <a:blip r:embed="rId6">
            <a:alphaModFix amt="70000"/>
            <a:extLst>
              <a:ext uri="{28A0092B-C50C-407E-A947-70E740481C1C}">
                <a14:useLocalDpi xmlns:a14="http://schemas.microsoft.com/office/drawing/2010/main" val="0"/>
              </a:ext>
            </a:extLst>
          </a:blip>
          <a:srcRect/>
          <a:stretch>
            <a:fillRect/>
          </a:stretch>
        </p:blipFill>
        <p:spPr bwMode="auto">
          <a:xfrm>
            <a:off x="5554167" y="3027472"/>
            <a:ext cx="405617" cy="40561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Sheaf of Rice on Apple iOS 14.2">
            <a:extLst>
              <a:ext uri="{FF2B5EF4-FFF2-40B4-BE49-F238E27FC236}">
                <a16:creationId xmlns:a16="http://schemas.microsoft.com/office/drawing/2014/main" id="{3DC8F058-5860-4B0E-9C33-811A12CB0FA5}"/>
              </a:ext>
            </a:extLst>
          </p:cNvPr>
          <p:cNvPicPr>
            <a:picLocks noChangeAspect="1" noChangeArrowheads="1"/>
          </p:cNvPicPr>
          <p:nvPr/>
        </p:nvPicPr>
        <p:blipFill>
          <a:blip r:embed="rId5">
            <a:alphaModFix amt="70000"/>
            <a:extLst>
              <a:ext uri="{28A0092B-C50C-407E-A947-70E740481C1C}">
                <a14:useLocalDpi xmlns:a14="http://schemas.microsoft.com/office/drawing/2010/main" val="0"/>
              </a:ext>
            </a:extLst>
          </a:blip>
          <a:srcRect/>
          <a:stretch>
            <a:fillRect/>
          </a:stretch>
        </p:blipFill>
        <p:spPr bwMode="auto">
          <a:xfrm flipH="1">
            <a:off x="3068114" y="1183932"/>
            <a:ext cx="324564" cy="32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83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C1D26FC-414C-4C1E-94A1-C38724AA2FAF}"/>
              </a:ext>
            </a:extLst>
          </p:cNvPr>
          <p:cNvSpPr>
            <a:spLocks noGrp="1"/>
          </p:cNvSpPr>
          <p:nvPr>
            <p:ph type="ftr" sz="quarter" idx="11"/>
          </p:nvPr>
        </p:nvSpPr>
        <p:spPr>
          <a:xfrm>
            <a:off x="360000" y="223990"/>
            <a:ext cx="5490000" cy="204272"/>
          </a:xfrm>
        </p:spPr>
        <p:txBody>
          <a:bodyPr/>
          <a:lstStyle/>
          <a:p>
            <a:pPr algn="l"/>
            <a:r>
              <a:rPr lang="en-GB" dirty="0"/>
              <a:t>Supporting better analytics: investing in analytics and analysts</a:t>
            </a:r>
            <a:endParaRPr lang="en-US" dirty="0"/>
          </a:p>
        </p:txBody>
      </p:sp>
      <p:pic>
        <p:nvPicPr>
          <p:cNvPr id="1026" name="Picture 2" descr="logo">
            <a:extLst>
              <a:ext uri="{FF2B5EF4-FFF2-40B4-BE49-F238E27FC236}">
                <a16:creationId xmlns:a16="http://schemas.microsoft.com/office/drawing/2014/main" id="{04A600D1-E0E5-4500-A1EA-10E0FBE63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819" y="171783"/>
            <a:ext cx="755650" cy="304149"/>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8F6FF114-8E93-4CC5-9EB5-A9E8F0E8F34B}"/>
              </a:ext>
            </a:extLst>
          </p:cNvPr>
          <p:cNvSpPr>
            <a:spLocks noGrp="1"/>
          </p:cNvSpPr>
          <p:nvPr>
            <p:ph type="title"/>
          </p:nvPr>
        </p:nvSpPr>
        <p:spPr>
          <a:xfrm>
            <a:off x="360003" y="621431"/>
            <a:ext cx="8406469" cy="369332"/>
          </a:xfrm>
        </p:spPr>
        <p:txBody>
          <a:bodyPr/>
          <a:lstStyle/>
          <a:p>
            <a:r>
              <a:rPr lang="en-GB" sz="2400" dirty="0"/>
              <a:t>How could you support better analytics?</a:t>
            </a:r>
          </a:p>
        </p:txBody>
      </p:sp>
      <p:grpSp>
        <p:nvGrpSpPr>
          <p:cNvPr id="13" name="Group 12">
            <a:extLst>
              <a:ext uri="{FF2B5EF4-FFF2-40B4-BE49-F238E27FC236}">
                <a16:creationId xmlns:a16="http://schemas.microsoft.com/office/drawing/2014/main" id="{B6D6F848-113A-4365-BE27-3E9D95389019}"/>
              </a:ext>
            </a:extLst>
          </p:cNvPr>
          <p:cNvGrpSpPr/>
          <p:nvPr/>
        </p:nvGrpSpPr>
        <p:grpSpPr>
          <a:xfrm>
            <a:off x="360000" y="1136262"/>
            <a:ext cx="8380634" cy="3758160"/>
            <a:chOff x="360003" y="1149974"/>
            <a:chExt cx="8380634" cy="3758160"/>
          </a:xfrm>
        </p:grpSpPr>
        <p:sp>
          <p:nvSpPr>
            <p:cNvPr id="14" name="TextBox 13">
              <a:extLst>
                <a:ext uri="{FF2B5EF4-FFF2-40B4-BE49-F238E27FC236}">
                  <a16:creationId xmlns:a16="http://schemas.microsoft.com/office/drawing/2014/main" id="{61294CDA-0DED-46CC-8F50-B800BC5AE74F}"/>
                </a:ext>
              </a:extLst>
            </p:cNvPr>
            <p:cNvSpPr txBox="1"/>
            <p:nvPr/>
          </p:nvSpPr>
          <p:spPr>
            <a:xfrm>
              <a:off x="360004" y="1149974"/>
              <a:ext cx="2682284" cy="372234"/>
            </a:xfrm>
            <a:prstGeom prst="rect">
              <a:avLst/>
            </a:prstGeom>
            <a:solidFill>
              <a:schemeClr val="tx2">
                <a:lumMod val="20000"/>
                <a:lumOff val="80000"/>
              </a:schemeClr>
            </a:solidFill>
          </p:spPr>
          <p:txBody>
            <a:bodyPr wrap="square" rtlCol="0" anchor="ctr">
              <a:noAutofit/>
            </a:bodyPr>
            <a:lstStyle/>
            <a:p>
              <a:pPr algn="ctr"/>
              <a:r>
                <a:rPr lang="en-GB" sz="1050" b="1" dirty="0"/>
                <a:t>AT NATIONAL LEVEL</a:t>
              </a:r>
            </a:p>
          </p:txBody>
        </p:sp>
        <p:grpSp>
          <p:nvGrpSpPr>
            <p:cNvPr id="15" name="Group 14">
              <a:extLst>
                <a:ext uri="{FF2B5EF4-FFF2-40B4-BE49-F238E27FC236}">
                  <a16:creationId xmlns:a16="http://schemas.microsoft.com/office/drawing/2014/main" id="{57FC7644-3103-4B82-A0AC-B554D8623E0C}"/>
                </a:ext>
              </a:extLst>
            </p:cNvPr>
            <p:cNvGrpSpPr/>
            <p:nvPr/>
          </p:nvGrpSpPr>
          <p:grpSpPr>
            <a:xfrm>
              <a:off x="360003" y="1149974"/>
              <a:ext cx="8380634" cy="3758160"/>
              <a:chOff x="381683" y="1149974"/>
              <a:chExt cx="8380634" cy="3758160"/>
            </a:xfrm>
            <a:solidFill>
              <a:schemeClr val="tx2">
                <a:lumMod val="20000"/>
                <a:lumOff val="80000"/>
              </a:schemeClr>
            </a:solidFill>
          </p:grpSpPr>
          <p:sp>
            <p:nvSpPr>
              <p:cNvPr id="17" name="TextBox 16">
                <a:extLst>
                  <a:ext uri="{FF2B5EF4-FFF2-40B4-BE49-F238E27FC236}">
                    <a16:creationId xmlns:a16="http://schemas.microsoft.com/office/drawing/2014/main" id="{456ADB65-B861-4C8C-875A-7E3C081FCAC8}"/>
                  </a:ext>
                </a:extLst>
              </p:cNvPr>
              <p:cNvSpPr txBox="1"/>
              <p:nvPr/>
            </p:nvSpPr>
            <p:spPr>
              <a:xfrm>
                <a:off x="6080033" y="1149974"/>
                <a:ext cx="2682284" cy="372234"/>
              </a:xfrm>
              <a:prstGeom prst="rect">
                <a:avLst/>
              </a:prstGeom>
              <a:grpFill/>
            </p:spPr>
            <p:txBody>
              <a:bodyPr wrap="square" rtlCol="0" anchor="ctr">
                <a:noAutofit/>
              </a:bodyPr>
              <a:lstStyle/>
              <a:p>
                <a:pPr algn="ctr"/>
                <a:r>
                  <a:rPr lang="en-GB" sz="1050" b="1" dirty="0"/>
                  <a:t>AS PART OF THE COMMUNITY</a:t>
                </a:r>
              </a:p>
            </p:txBody>
          </p:sp>
          <p:sp>
            <p:nvSpPr>
              <p:cNvPr id="18" name="TextBox 17">
                <a:extLst>
                  <a:ext uri="{FF2B5EF4-FFF2-40B4-BE49-F238E27FC236}">
                    <a16:creationId xmlns:a16="http://schemas.microsoft.com/office/drawing/2014/main" id="{3FF548E9-3538-45D1-B44E-615B9494B050}"/>
                  </a:ext>
                </a:extLst>
              </p:cNvPr>
              <p:cNvSpPr txBox="1"/>
              <p:nvPr/>
            </p:nvSpPr>
            <p:spPr>
              <a:xfrm>
                <a:off x="6080033" y="1579853"/>
                <a:ext cx="2682284" cy="3328281"/>
              </a:xfrm>
              <a:prstGeom prst="rect">
                <a:avLst/>
              </a:prstGeom>
              <a:grpFill/>
            </p:spPr>
            <p:txBody>
              <a:bodyPr wrap="square" rtlCol="0">
                <a:noAutofit/>
              </a:bodyPr>
              <a:lstStyle/>
              <a:p>
                <a:endParaRPr lang="en-GB" sz="1200" dirty="0"/>
              </a:p>
            </p:txBody>
          </p:sp>
          <p:sp>
            <p:nvSpPr>
              <p:cNvPr id="19" name="TextBox 18">
                <a:extLst>
                  <a:ext uri="{FF2B5EF4-FFF2-40B4-BE49-F238E27FC236}">
                    <a16:creationId xmlns:a16="http://schemas.microsoft.com/office/drawing/2014/main" id="{09D6D35A-AA85-49A2-8F0F-F8FA2A355878}"/>
                  </a:ext>
                </a:extLst>
              </p:cNvPr>
              <p:cNvSpPr txBox="1"/>
              <p:nvPr/>
            </p:nvSpPr>
            <p:spPr>
              <a:xfrm>
                <a:off x="381683" y="1579853"/>
                <a:ext cx="2682284" cy="3328281"/>
              </a:xfrm>
              <a:prstGeom prst="rect">
                <a:avLst/>
              </a:prstGeom>
              <a:grpFill/>
            </p:spPr>
            <p:txBody>
              <a:bodyPr wrap="square" rtlCol="0">
                <a:noAutofit/>
              </a:bodyPr>
              <a:lstStyle/>
              <a:p>
                <a:r>
                  <a:rPr lang="en-GB" sz="1000" dirty="0"/>
                  <a:t>Invest in analysts working in support of the service.</a:t>
                </a:r>
              </a:p>
              <a:p>
                <a:endParaRPr lang="en-GB" sz="1000" dirty="0"/>
              </a:p>
              <a:p>
                <a:r>
                  <a:rPr lang="en-GB" sz="1000" dirty="0"/>
                  <a:t>Develop a strategy for improving analytical capability</a:t>
                </a:r>
              </a:p>
              <a:p>
                <a:endParaRPr lang="en-GB" sz="1000" dirty="0"/>
              </a:p>
              <a:p>
                <a:r>
                  <a:rPr lang="en-GB" sz="1000" dirty="0"/>
                  <a:t>Place a much stronger emphasis on translational analytics</a:t>
                </a:r>
              </a:p>
              <a:p>
                <a:endParaRPr lang="en-GB" sz="1000" dirty="0"/>
              </a:p>
              <a:p>
                <a:r>
                  <a:rPr lang="en-GB" sz="1000" dirty="0"/>
                  <a:t>Set expectations for what is appropriate analysis for supporting key decisions</a:t>
                </a:r>
              </a:p>
              <a:p>
                <a:endParaRPr lang="en-GB" sz="1000" dirty="0"/>
              </a:p>
              <a:p>
                <a:r>
                  <a:rPr lang="en-GB" sz="1000" dirty="0"/>
                  <a:t>Provide opportunities for analytical teams to share learning</a:t>
                </a:r>
              </a:p>
              <a:p>
                <a:endParaRPr lang="en-GB" sz="1000" dirty="0"/>
              </a:p>
              <a:p>
                <a:r>
                  <a:rPr lang="en-GB" sz="1000" dirty="0"/>
                  <a:t>Support programmes aimed at clarifying skills, competencies and career frameworks</a:t>
                </a:r>
              </a:p>
              <a:p>
                <a:endParaRPr lang="en-GB" sz="1200" dirty="0"/>
              </a:p>
              <a:p>
                <a:endParaRPr lang="en-GB" sz="1200" dirty="0"/>
              </a:p>
              <a:p>
                <a:endParaRPr lang="en-GB" sz="1200" dirty="0"/>
              </a:p>
            </p:txBody>
          </p:sp>
          <p:sp>
            <p:nvSpPr>
              <p:cNvPr id="20" name="TextBox 19">
                <a:extLst>
                  <a:ext uri="{FF2B5EF4-FFF2-40B4-BE49-F238E27FC236}">
                    <a16:creationId xmlns:a16="http://schemas.microsoft.com/office/drawing/2014/main" id="{83648DC7-B608-44D0-8022-FCF09FF32FE8}"/>
                  </a:ext>
                </a:extLst>
              </p:cNvPr>
              <p:cNvSpPr txBox="1"/>
              <p:nvPr/>
            </p:nvSpPr>
            <p:spPr>
              <a:xfrm>
                <a:off x="3243773" y="1149974"/>
                <a:ext cx="2682284" cy="372234"/>
              </a:xfrm>
              <a:prstGeom prst="rect">
                <a:avLst/>
              </a:prstGeom>
              <a:grpFill/>
            </p:spPr>
            <p:txBody>
              <a:bodyPr wrap="square" rtlCol="0" anchor="ctr">
                <a:noAutofit/>
              </a:bodyPr>
              <a:lstStyle/>
              <a:p>
                <a:pPr algn="ctr"/>
                <a:r>
                  <a:rPr lang="en-GB" sz="1050" b="1" dirty="0"/>
                  <a:t>AS A LOCAL SYSTEM LEADER</a:t>
                </a:r>
              </a:p>
            </p:txBody>
          </p:sp>
          <p:sp>
            <p:nvSpPr>
              <p:cNvPr id="21" name="TextBox 20">
                <a:extLst>
                  <a:ext uri="{FF2B5EF4-FFF2-40B4-BE49-F238E27FC236}">
                    <a16:creationId xmlns:a16="http://schemas.microsoft.com/office/drawing/2014/main" id="{775B0369-CFEC-429A-971D-1B8383762A5F}"/>
                  </a:ext>
                </a:extLst>
              </p:cNvPr>
              <p:cNvSpPr txBox="1"/>
              <p:nvPr/>
            </p:nvSpPr>
            <p:spPr>
              <a:xfrm>
                <a:off x="3243775" y="1579853"/>
                <a:ext cx="2682284" cy="3328281"/>
              </a:xfrm>
              <a:prstGeom prst="rect">
                <a:avLst/>
              </a:prstGeom>
              <a:grpFill/>
            </p:spPr>
            <p:txBody>
              <a:bodyPr wrap="square" rtlCol="0">
                <a:noAutofit/>
              </a:bodyPr>
              <a:lstStyle/>
              <a:p>
                <a:r>
                  <a:rPr lang="en-GB" sz="1000" dirty="0"/>
                  <a:t>Recognise that data analytics are a key element of local strategies</a:t>
                </a:r>
              </a:p>
              <a:p>
                <a:endParaRPr lang="en-GB" sz="1000" dirty="0"/>
              </a:p>
              <a:p>
                <a:r>
                  <a:rPr lang="en-GB" sz="1000" dirty="0"/>
                  <a:t>Recognise the need for local analytical capability when implementing new information tools</a:t>
                </a:r>
              </a:p>
              <a:p>
                <a:endParaRPr lang="en-GB" sz="1000" dirty="0"/>
              </a:p>
              <a:p>
                <a:r>
                  <a:rPr lang="en-GB" sz="1000" dirty="0"/>
                  <a:t>Support training and networking initiatives</a:t>
                </a:r>
              </a:p>
              <a:p>
                <a:endParaRPr lang="en-GB" sz="1000" dirty="0"/>
              </a:p>
              <a:p>
                <a:r>
                  <a:rPr lang="en-GB" sz="1000" dirty="0"/>
                  <a:t>Explore what skills and talent already exist in your organisation</a:t>
                </a:r>
              </a:p>
              <a:p>
                <a:endParaRPr lang="en-GB" sz="1000" dirty="0"/>
              </a:p>
              <a:p>
                <a:r>
                  <a:rPr lang="en-GB" sz="1000" dirty="0"/>
                  <a:t>When negotiating partnerships with the private sector, look for opportunities to develop internal skills and capability</a:t>
                </a:r>
              </a:p>
              <a:p>
                <a:endParaRPr lang="en-GB" sz="1000" dirty="0"/>
              </a:p>
              <a:p>
                <a:r>
                  <a:rPr lang="en-GB" sz="1000" dirty="0"/>
                  <a:t>Support and develop people working across analytical and senior roles.</a:t>
                </a:r>
              </a:p>
              <a:p>
                <a:endParaRPr lang="en-GB" sz="1000" dirty="0"/>
              </a:p>
              <a:p>
                <a:r>
                  <a:rPr lang="en-GB" sz="1000" dirty="0"/>
                  <a:t>Work across organisational boundaries to make the most of shared skills &amp; resources.</a:t>
                </a:r>
              </a:p>
              <a:p>
                <a:endParaRPr lang="en-GB" sz="1000" dirty="0"/>
              </a:p>
              <a:p>
                <a:endParaRPr lang="en-GB" sz="1050" dirty="0"/>
              </a:p>
              <a:p>
                <a:endParaRPr lang="en-GB" sz="1050" dirty="0"/>
              </a:p>
              <a:p>
                <a:endParaRPr lang="en-GB" sz="1200" dirty="0"/>
              </a:p>
              <a:p>
                <a:endParaRPr lang="en-GB" sz="1200" dirty="0"/>
              </a:p>
            </p:txBody>
          </p:sp>
        </p:grpSp>
      </p:grpSp>
      <p:pic>
        <p:nvPicPr>
          <p:cNvPr id="22" name="Picture 2" descr="Grapes on Apple iOS 14.2">
            <a:extLst>
              <a:ext uri="{FF2B5EF4-FFF2-40B4-BE49-F238E27FC236}">
                <a16:creationId xmlns:a16="http://schemas.microsoft.com/office/drawing/2014/main" id="{4A239D46-30BB-4FC8-80A0-869A267DA691}"/>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108856" y="1698763"/>
            <a:ext cx="348314" cy="34831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Sheaf of Rice on Apple iOS 14.2">
            <a:extLst>
              <a:ext uri="{FF2B5EF4-FFF2-40B4-BE49-F238E27FC236}">
                <a16:creationId xmlns:a16="http://schemas.microsoft.com/office/drawing/2014/main" id="{0F925187-8B56-41C5-98D3-A58673706091}"/>
              </a:ext>
            </a:extLst>
          </p:cNvPr>
          <p:cNvPicPr>
            <a:picLocks noChangeAspect="1" noChangeArrowheads="1"/>
          </p:cNvPicPr>
          <p:nvPr/>
        </p:nvPicPr>
        <p:blipFill>
          <a:blip r:embed="rId5">
            <a:alphaModFix amt="70000"/>
            <a:extLst>
              <a:ext uri="{28A0092B-C50C-407E-A947-70E740481C1C}">
                <a14:useLocalDpi xmlns:a14="http://schemas.microsoft.com/office/drawing/2010/main" val="0"/>
              </a:ext>
            </a:extLst>
          </a:blip>
          <a:srcRect/>
          <a:stretch>
            <a:fillRect/>
          </a:stretch>
        </p:blipFill>
        <p:spPr bwMode="auto">
          <a:xfrm>
            <a:off x="8380653" y="4435875"/>
            <a:ext cx="458547" cy="45854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Grapes on Apple iOS 14.2">
            <a:extLst>
              <a:ext uri="{FF2B5EF4-FFF2-40B4-BE49-F238E27FC236}">
                <a16:creationId xmlns:a16="http://schemas.microsoft.com/office/drawing/2014/main" id="{ADD98F09-0BF2-414E-A82B-FC547AFC5A18}"/>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flipH="1">
            <a:off x="8609842" y="1391984"/>
            <a:ext cx="348314" cy="34831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Avocado on Apple iOS 14.2">
            <a:extLst>
              <a:ext uri="{FF2B5EF4-FFF2-40B4-BE49-F238E27FC236}">
                <a16:creationId xmlns:a16="http://schemas.microsoft.com/office/drawing/2014/main" id="{A131EEDB-79F2-4DB1-A497-C69621FBBAEB}"/>
              </a:ext>
            </a:extLst>
          </p:cNvPr>
          <p:cNvPicPr>
            <a:picLocks noChangeAspect="1" noChangeArrowheads="1"/>
          </p:cNvPicPr>
          <p:nvPr/>
        </p:nvPicPr>
        <p:blipFill>
          <a:blip r:embed="rId6">
            <a:alphaModFix amt="70000"/>
            <a:extLst>
              <a:ext uri="{28A0092B-C50C-407E-A947-70E740481C1C}">
                <a14:useLocalDpi xmlns:a14="http://schemas.microsoft.com/office/drawing/2010/main" val="0"/>
              </a:ext>
            </a:extLst>
          </a:blip>
          <a:srcRect/>
          <a:stretch>
            <a:fillRect/>
          </a:stretch>
        </p:blipFill>
        <p:spPr bwMode="auto">
          <a:xfrm>
            <a:off x="5554167" y="3027472"/>
            <a:ext cx="405617" cy="40561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Sheaf of Rice on Apple iOS 14.2">
            <a:extLst>
              <a:ext uri="{FF2B5EF4-FFF2-40B4-BE49-F238E27FC236}">
                <a16:creationId xmlns:a16="http://schemas.microsoft.com/office/drawing/2014/main" id="{3DC8F058-5860-4B0E-9C33-811A12CB0FA5}"/>
              </a:ext>
            </a:extLst>
          </p:cNvPr>
          <p:cNvPicPr>
            <a:picLocks noChangeAspect="1" noChangeArrowheads="1"/>
          </p:cNvPicPr>
          <p:nvPr/>
        </p:nvPicPr>
        <p:blipFill>
          <a:blip r:embed="rId5">
            <a:alphaModFix amt="70000"/>
            <a:extLst>
              <a:ext uri="{28A0092B-C50C-407E-A947-70E740481C1C}">
                <a14:useLocalDpi xmlns:a14="http://schemas.microsoft.com/office/drawing/2010/main" val="0"/>
              </a:ext>
            </a:extLst>
          </a:blip>
          <a:srcRect/>
          <a:stretch>
            <a:fillRect/>
          </a:stretch>
        </p:blipFill>
        <p:spPr bwMode="auto">
          <a:xfrm flipH="1">
            <a:off x="3068114" y="1183932"/>
            <a:ext cx="324564" cy="32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98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C1D26FC-414C-4C1E-94A1-C38724AA2FAF}"/>
              </a:ext>
            </a:extLst>
          </p:cNvPr>
          <p:cNvSpPr>
            <a:spLocks noGrp="1"/>
          </p:cNvSpPr>
          <p:nvPr>
            <p:ph type="ftr" sz="quarter" idx="11"/>
          </p:nvPr>
        </p:nvSpPr>
        <p:spPr>
          <a:xfrm>
            <a:off x="360000" y="223990"/>
            <a:ext cx="5490000" cy="204272"/>
          </a:xfrm>
        </p:spPr>
        <p:txBody>
          <a:bodyPr/>
          <a:lstStyle/>
          <a:p>
            <a:pPr algn="l"/>
            <a:r>
              <a:rPr lang="en-GB" dirty="0"/>
              <a:t>Supporting better analytics: investing in analytics and analysts</a:t>
            </a:r>
            <a:endParaRPr lang="en-US" dirty="0"/>
          </a:p>
        </p:txBody>
      </p:sp>
      <p:pic>
        <p:nvPicPr>
          <p:cNvPr id="1026" name="Picture 2" descr="logo">
            <a:extLst>
              <a:ext uri="{FF2B5EF4-FFF2-40B4-BE49-F238E27FC236}">
                <a16:creationId xmlns:a16="http://schemas.microsoft.com/office/drawing/2014/main" id="{04A600D1-E0E5-4500-A1EA-10E0FBE63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819" y="171783"/>
            <a:ext cx="755650" cy="304149"/>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8F6FF114-8E93-4CC5-9EB5-A9E8F0E8F34B}"/>
              </a:ext>
            </a:extLst>
          </p:cNvPr>
          <p:cNvSpPr>
            <a:spLocks noGrp="1"/>
          </p:cNvSpPr>
          <p:nvPr>
            <p:ph type="title"/>
          </p:nvPr>
        </p:nvSpPr>
        <p:spPr>
          <a:xfrm>
            <a:off x="360003" y="621431"/>
            <a:ext cx="8406469" cy="369332"/>
          </a:xfrm>
        </p:spPr>
        <p:txBody>
          <a:bodyPr/>
          <a:lstStyle/>
          <a:p>
            <a:r>
              <a:rPr lang="en-GB" sz="2400" dirty="0"/>
              <a:t>How could you support better analytics?</a:t>
            </a:r>
          </a:p>
        </p:txBody>
      </p:sp>
      <p:grpSp>
        <p:nvGrpSpPr>
          <p:cNvPr id="13" name="Group 12">
            <a:extLst>
              <a:ext uri="{FF2B5EF4-FFF2-40B4-BE49-F238E27FC236}">
                <a16:creationId xmlns:a16="http://schemas.microsoft.com/office/drawing/2014/main" id="{B6D6F848-113A-4365-BE27-3E9D95389019}"/>
              </a:ext>
            </a:extLst>
          </p:cNvPr>
          <p:cNvGrpSpPr/>
          <p:nvPr/>
        </p:nvGrpSpPr>
        <p:grpSpPr>
          <a:xfrm>
            <a:off x="360000" y="1136262"/>
            <a:ext cx="8380634" cy="3758160"/>
            <a:chOff x="360003" y="1149974"/>
            <a:chExt cx="8380634" cy="3758160"/>
          </a:xfrm>
        </p:grpSpPr>
        <p:sp>
          <p:nvSpPr>
            <p:cNvPr id="14" name="TextBox 13">
              <a:extLst>
                <a:ext uri="{FF2B5EF4-FFF2-40B4-BE49-F238E27FC236}">
                  <a16:creationId xmlns:a16="http://schemas.microsoft.com/office/drawing/2014/main" id="{61294CDA-0DED-46CC-8F50-B800BC5AE74F}"/>
                </a:ext>
              </a:extLst>
            </p:cNvPr>
            <p:cNvSpPr txBox="1"/>
            <p:nvPr/>
          </p:nvSpPr>
          <p:spPr>
            <a:xfrm>
              <a:off x="360004" y="1149974"/>
              <a:ext cx="2682284" cy="372234"/>
            </a:xfrm>
            <a:prstGeom prst="rect">
              <a:avLst/>
            </a:prstGeom>
            <a:solidFill>
              <a:schemeClr val="tx2">
                <a:lumMod val="20000"/>
                <a:lumOff val="80000"/>
              </a:schemeClr>
            </a:solidFill>
          </p:spPr>
          <p:txBody>
            <a:bodyPr wrap="square" rtlCol="0" anchor="ctr">
              <a:noAutofit/>
            </a:bodyPr>
            <a:lstStyle/>
            <a:p>
              <a:pPr algn="ctr"/>
              <a:r>
                <a:rPr lang="en-GB" sz="1050" b="1" dirty="0"/>
                <a:t>AT NATIONAL LEVEL</a:t>
              </a:r>
            </a:p>
          </p:txBody>
        </p:sp>
        <p:grpSp>
          <p:nvGrpSpPr>
            <p:cNvPr id="15" name="Group 14">
              <a:extLst>
                <a:ext uri="{FF2B5EF4-FFF2-40B4-BE49-F238E27FC236}">
                  <a16:creationId xmlns:a16="http://schemas.microsoft.com/office/drawing/2014/main" id="{57FC7644-3103-4B82-A0AC-B554D8623E0C}"/>
                </a:ext>
              </a:extLst>
            </p:cNvPr>
            <p:cNvGrpSpPr/>
            <p:nvPr/>
          </p:nvGrpSpPr>
          <p:grpSpPr>
            <a:xfrm>
              <a:off x="360003" y="1149974"/>
              <a:ext cx="8380634" cy="3758160"/>
              <a:chOff x="381683" y="1149974"/>
              <a:chExt cx="8380634" cy="3758160"/>
            </a:xfrm>
            <a:solidFill>
              <a:schemeClr val="tx2">
                <a:lumMod val="20000"/>
                <a:lumOff val="80000"/>
              </a:schemeClr>
            </a:solidFill>
          </p:grpSpPr>
          <p:sp>
            <p:nvSpPr>
              <p:cNvPr id="17" name="TextBox 16">
                <a:extLst>
                  <a:ext uri="{FF2B5EF4-FFF2-40B4-BE49-F238E27FC236}">
                    <a16:creationId xmlns:a16="http://schemas.microsoft.com/office/drawing/2014/main" id="{456ADB65-B861-4C8C-875A-7E3C081FCAC8}"/>
                  </a:ext>
                </a:extLst>
              </p:cNvPr>
              <p:cNvSpPr txBox="1"/>
              <p:nvPr/>
            </p:nvSpPr>
            <p:spPr>
              <a:xfrm>
                <a:off x="6080033" y="1149974"/>
                <a:ext cx="2682284" cy="372234"/>
              </a:xfrm>
              <a:prstGeom prst="rect">
                <a:avLst/>
              </a:prstGeom>
              <a:grpFill/>
            </p:spPr>
            <p:txBody>
              <a:bodyPr wrap="square" rtlCol="0" anchor="ctr">
                <a:noAutofit/>
              </a:bodyPr>
              <a:lstStyle/>
              <a:p>
                <a:pPr algn="ctr"/>
                <a:r>
                  <a:rPr lang="en-GB" sz="1050" b="1" dirty="0"/>
                  <a:t>AS PART OF THE COMMUNITY</a:t>
                </a:r>
              </a:p>
            </p:txBody>
          </p:sp>
          <p:sp>
            <p:nvSpPr>
              <p:cNvPr id="18" name="TextBox 17">
                <a:extLst>
                  <a:ext uri="{FF2B5EF4-FFF2-40B4-BE49-F238E27FC236}">
                    <a16:creationId xmlns:a16="http://schemas.microsoft.com/office/drawing/2014/main" id="{3FF548E9-3538-45D1-B44E-615B9494B050}"/>
                  </a:ext>
                </a:extLst>
              </p:cNvPr>
              <p:cNvSpPr txBox="1"/>
              <p:nvPr/>
            </p:nvSpPr>
            <p:spPr>
              <a:xfrm>
                <a:off x="6080033" y="1579853"/>
                <a:ext cx="2682284" cy="3328281"/>
              </a:xfrm>
              <a:prstGeom prst="rect">
                <a:avLst/>
              </a:prstGeom>
              <a:grpFill/>
            </p:spPr>
            <p:txBody>
              <a:bodyPr wrap="square" rtlCol="0">
                <a:noAutofit/>
              </a:bodyPr>
              <a:lstStyle/>
              <a:p>
                <a:r>
                  <a:rPr lang="en-GB" sz="1000" dirty="0"/>
                  <a:t>Exploit opportunities for networking, sharing learning, collaborating and sharing analyst-developed tools that have cross-organisation use.</a:t>
                </a:r>
              </a:p>
              <a:p>
                <a:endParaRPr lang="en-GB" sz="1000" dirty="0"/>
              </a:p>
              <a:p>
                <a:r>
                  <a:rPr lang="en-GB" sz="1000" dirty="0"/>
                  <a:t>Invest in personal development</a:t>
                </a:r>
              </a:p>
              <a:p>
                <a:endParaRPr lang="en-GB" sz="1000" dirty="0"/>
              </a:p>
              <a:p>
                <a:r>
                  <a:rPr lang="en-GB" sz="1000" dirty="0"/>
                  <a:t>Build teams with a range of analytical skills and find ways to link these with key problems.</a:t>
                </a:r>
              </a:p>
              <a:p>
                <a:endParaRPr lang="en-GB" sz="1000" dirty="0"/>
              </a:p>
              <a:p>
                <a:r>
                  <a:rPr lang="en-GB" sz="1000" dirty="0"/>
                  <a:t>Develop better ways to select the right analytical approach for a given problem.</a:t>
                </a:r>
              </a:p>
              <a:p>
                <a:endParaRPr lang="en-GB" sz="1200" dirty="0"/>
              </a:p>
              <a:p>
                <a:r>
                  <a:rPr lang="en-GB" sz="1000" dirty="0"/>
                  <a:t>Recognise the importance of communicating effectively and engaging with senior managers and clinicians about the value of better analysis</a:t>
                </a:r>
              </a:p>
              <a:p>
                <a:endParaRPr lang="en-GB" sz="1200" dirty="0"/>
              </a:p>
            </p:txBody>
          </p:sp>
          <p:sp>
            <p:nvSpPr>
              <p:cNvPr id="19" name="TextBox 18">
                <a:extLst>
                  <a:ext uri="{FF2B5EF4-FFF2-40B4-BE49-F238E27FC236}">
                    <a16:creationId xmlns:a16="http://schemas.microsoft.com/office/drawing/2014/main" id="{09D6D35A-AA85-49A2-8F0F-F8FA2A355878}"/>
                  </a:ext>
                </a:extLst>
              </p:cNvPr>
              <p:cNvSpPr txBox="1"/>
              <p:nvPr/>
            </p:nvSpPr>
            <p:spPr>
              <a:xfrm>
                <a:off x="381683" y="1579853"/>
                <a:ext cx="2682284" cy="3328281"/>
              </a:xfrm>
              <a:prstGeom prst="rect">
                <a:avLst/>
              </a:prstGeom>
              <a:grpFill/>
            </p:spPr>
            <p:txBody>
              <a:bodyPr wrap="square" rtlCol="0">
                <a:noAutofit/>
              </a:bodyPr>
              <a:lstStyle/>
              <a:p>
                <a:r>
                  <a:rPr lang="en-GB" sz="1000" dirty="0"/>
                  <a:t>Invest in analysts working in support of the service.</a:t>
                </a:r>
              </a:p>
              <a:p>
                <a:endParaRPr lang="en-GB" sz="1000" dirty="0"/>
              </a:p>
              <a:p>
                <a:r>
                  <a:rPr lang="en-GB" sz="1000" dirty="0"/>
                  <a:t>Develop a strategy for improving analytical capability</a:t>
                </a:r>
              </a:p>
              <a:p>
                <a:endParaRPr lang="en-GB" sz="1000" dirty="0"/>
              </a:p>
              <a:p>
                <a:r>
                  <a:rPr lang="en-GB" sz="1000" dirty="0"/>
                  <a:t>Place a much stronger emphasis on translational analytics</a:t>
                </a:r>
              </a:p>
              <a:p>
                <a:endParaRPr lang="en-GB" sz="1000" dirty="0"/>
              </a:p>
              <a:p>
                <a:r>
                  <a:rPr lang="en-GB" sz="1000" dirty="0"/>
                  <a:t>Set expectations for what is appropriate analysis for supporting key decisions</a:t>
                </a:r>
              </a:p>
              <a:p>
                <a:endParaRPr lang="en-GB" sz="1000" dirty="0"/>
              </a:p>
              <a:p>
                <a:r>
                  <a:rPr lang="en-GB" sz="1000" dirty="0"/>
                  <a:t>Provide opportunities for analytical teams to share learning</a:t>
                </a:r>
              </a:p>
              <a:p>
                <a:endParaRPr lang="en-GB" sz="1000" dirty="0"/>
              </a:p>
              <a:p>
                <a:r>
                  <a:rPr lang="en-GB" sz="1000" dirty="0"/>
                  <a:t>Support programmes aimed at clarifying skills, competencies and career frameworks</a:t>
                </a:r>
              </a:p>
              <a:p>
                <a:endParaRPr lang="en-GB" sz="1200" dirty="0"/>
              </a:p>
              <a:p>
                <a:endParaRPr lang="en-GB" sz="1200" dirty="0"/>
              </a:p>
              <a:p>
                <a:endParaRPr lang="en-GB" sz="1200" dirty="0"/>
              </a:p>
            </p:txBody>
          </p:sp>
          <p:sp>
            <p:nvSpPr>
              <p:cNvPr id="20" name="TextBox 19">
                <a:extLst>
                  <a:ext uri="{FF2B5EF4-FFF2-40B4-BE49-F238E27FC236}">
                    <a16:creationId xmlns:a16="http://schemas.microsoft.com/office/drawing/2014/main" id="{83648DC7-B608-44D0-8022-FCF09FF32FE8}"/>
                  </a:ext>
                </a:extLst>
              </p:cNvPr>
              <p:cNvSpPr txBox="1"/>
              <p:nvPr/>
            </p:nvSpPr>
            <p:spPr>
              <a:xfrm>
                <a:off x="3243773" y="1149974"/>
                <a:ext cx="2682284" cy="372234"/>
              </a:xfrm>
              <a:prstGeom prst="rect">
                <a:avLst/>
              </a:prstGeom>
              <a:grpFill/>
            </p:spPr>
            <p:txBody>
              <a:bodyPr wrap="square" rtlCol="0" anchor="ctr">
                <a:noAutofit/>
              </a:bodyPr>
              <a:lstStyle/>
              <a:p>
                <a:pPr algn="ctr"/>
                <a:r>
                  <a:rPr lang="en-GB" sz="1050" b="1" dirty="0"/>
                  <a:t>AS A LOCAL SYSTEM LEADER</a:t>
                </a:r>
              </a:p>
            </p:txBody>
          </p:sp>
          <p:sp>
            <p:nvSpPr>
              <p:cNvPr id="21" name="TextBox 20">
                <a:extLst>
                  <a:ext uri="{FF2B5EF4-FFF2-40B4-BE49-F238E27FC236}">
                    <a16:creationId xmlns:a16="http://schemas.microsoft.com/office/drawing/2014/main" id="{775B0369-CFEC-429A-971D-1B8383762A5F}"/>
                  </a:ext>
                </a:extLst>
              </p:cNvPr>
              <p:cNvSpPr txBox="1"/>
              <p:nvPr/>
            </p:nvSpPr>
            <p:spPr>
              <a:xfrm>
                <a:off x="3243775" y="1579853"/>
                <a:ext cx="2682284" cy="3328281"/>
              </a:xfrm>
              <a:prstGeom prst="rect">
                <a:avLst/>
              </a:prstGeom>
              <a:grpFill/>
            </p:spPr>
            <p:txBody>
              <a:bodyPr wrap="square" rtlCol="0">
                <a:noAutofit/>
              </a:bodyPr>
              <a:lstStyle/>
              <a:p>
                <a:r>
                  <a:rPr lang="en-GB" sz="1000" dirty="0"/>
                  <a:t>Recognise that analytical capability is a key element of local strategies</a:t>
                </a:r>
              </a:p>
              <a:p>
                <a:endParaRPr lang="en-GB" sz="1000" dirty="0"/>
              </a:p>
              <a:p>
                <a:r>
                  <a:rPr lang="en-GB" sz="1000" dirty="0"/>
                  <a:t>Recognise the need for local analytical capability when implementing new information tools</a:t>
                </a:r>
              </a:p>
              <a:p>
                <a:endParaRPr lang="en-GB" sz="1000" dirty="0"/>
              </a:p>
              <a:p>
                <a:r>
                  <a:rPr lang="en-GB" sz="1000" dirty="0"/>
                  <a:t>Support training and networking initiatives</a:t>
                </a:r>
              </a:p>
              <a:p>
                <a:endParaRPr lang="en-GB" sz="1000" dirty="0"/>
              </a:p>
              <a:p>
                <a:r>
                  <a:rPr lang="en-GB" sz="1000" dirty="0"/>
                  <a:t>Audit internal capability - what skills and talent already exist in the organisation?</a:t>
                </a:r>
              </a:p>
              <a:p>
                <a:endParaRPr lang="en-GB" sz="1000" dirty="0"/>
              </a:p>
              <a:p>
                <a:r>
                  <a:rPr lang="en-GB" sz="1000" dirty="0"/>
                  <a:t>When negotiating partnerships with the private sector, look for opportunities to develop analytical capability</a:t>
                </a:r>
              </a:p>
              <a:p>
                <a:endParaRPr lang="en-GB" sz="1000" dirty="0"/>
              </a:p>
              <a:p>
                <a:r>
                  <a:rPr lang="en-GB" sz="1000" dirty="0"/>
                  <a:t>Support and develop people working across analytical and senior roles.</a:t>
                </a:r>
              </a:p>
              <a:p>
                <a:endParaRPr lang="en-GB" sz="1000" dirty="0"/>
              </a:p>
              <a:p>
                <a:r>
                  <a:rPr lang="en-GB" sz="1000" dirty="0"/>
                  <a:t>Work across organisational boundaries to make the most of analytical capability.</a:t>
                </a:r>
              </a:p>
              <a:p>
                <a:endParaRPr lang="en-GB" sz="1000" dirty="0"/>
              </a:p>
              <a:p>
                <a:endParaRPr lang="en-GB" sz="1050" dirty="0"/>
              </a:p>
              <a:p>
                <a:endParaRPr lang="en-GB" sz="1050" dirty="0"/>
              </a:p>
              <a:p>
                <a:endParaRPr lang="en-GB" sz="1200" dirty="0"/>
              </a:p>
              <a:p>
                <a:endParaRPr lang="en-GB" sz="1200" dirty="0"/>
              </a:p>
            </p:txBody>
          </p:sp>
        </p:grpSp>
      </p:grpSp>
      <p:pic>
        <p:nvPicPr>
          <p:cNvPr id="22" name="Picture 2" descr="Grapes on Apple iOS 14.2">
            <a:extLst>
              <a:ext uri="{FF2B5EF4-FFF2-40B4-BE49-F238E27FC236}">
                <a16:creationId xmlns:a16="http://schemas.microsoft.com/office/drawing/2014/main" id="{4A239D46-30BB-4FC8-80A0-869A267DA691}"/>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108856" y="1698763"/>
            <a:ext cx="348314" cy="34831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Sheaf of Rice on Apple iOS 14.2">
            <a:extLst>
              <a:ext uri="{FF2B5EF4-FFF2-40B4-BE49-F238E27FC236}">
                <a16:creationId xmlns:a16="http://schemas.microsoft.com/office/drawing/2014/main" id="{0F925187-8B56-41C5-98D3-A58673706091}"/>
              </a:ext>
            </a:extLst>
          </p:cNvPr>
          <p:cNvPicPr>
            <a:picLocks noChangeAspect="1" noChangeArrowheads="1"/>
          </p:cNvPicPr>
          <p:nvPr/>
        </p:nvPicPr>
        <p:blipFill>
          <a:blip r:embed="rId5">
            <a:alphaModFix amt="70000"/>
            <a:extLst>
              <a:ext uri="{28A0092B-C50C-407E-A947-70E740481C1C}">
                <a14:useLocalDpi xmlns:a14="http://schemas.microsoft.com/office/drawing/2010/main" val="0"/>
              </a:ext>
            </a:extLst>
          </a:blip>
          <a:srcRect/>
          <a:stretch>
            <a:fillRect/>
          </a:stretch>
        </p:blipFill>
        <p:spPr bwMode="auto">
          <a:xfrm>
            <a:off x="8380653" y="4435875"/>
            <a:ext cx="458547" cy="45854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Grapes on Apple iOS 14.2">
            <a:extLst>
              <a:ext uri="{FF2B5EF4-FFF2-40B4-BE49-F238E27FC236}">
                <a16:creationId xmlns:a16="http://schemas.microsoft.com/office/drawing/2014/main" id="{ADD98F09-0BF2-414E-A82B-FC547AFC5A18}"/>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flipH="1">
            <a:off x="8609842" y="1391984"/>
            <a:ext cx="348314" cy="34831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Avocado on Apple iOS 14.2">
            <a:extLst>
              <a:ext uri="{FF2B5EF4-FFF2-40B4-BE49-F238E27FC236}">
                <a16:creationId xmlns:a16="http://schemas.microsoft.com/office/drawing/2014/main" id="{A131EEDB-79F2-4DB1-A497-C69621FBBAEB}"/>
              </a:ext>
            </a:extLst>
          </p:cNvPr>
          <p:cNvPicPr>
            <a:picLocks noChangeAspect="1" noChangeArrowheads="1"/>
          </p:cNvPicPr>
          <p:nvPr/>
        </p:nvPicPr>
        <p:blipFill>
          <a:blip r:embed="rId6">
            <a:alphaModFix amt="70000"/>
            <a:extLst>
              <a:ext uri="{28A0092B-C50C-407E-A947-70E740481C1C}">
                <a14:useLocalDpi xmlns:a14="http://schemas.microsoft.com/office/drawing/2010/main" val="0"/>
              </a:ext>
            </a:extLst>
          </a:blip>
          <a:srcRect/>
          <a:stretch>
            <a:fillRect/>
          </a:stretch>
        </p:blipFill>
        <p:spPr bwMode="auto">
          <a:xfrm>
            <a:off x="5554167" y="3027472"/>
            <a:ext cx="405617" cy="40561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Sheaf of Rice on Apple iOS 14.2">
            <a:extLst>
              <a:ext uri="{FF2B5EF4-FFF2-40B4-BE49-F238E27FC236}">
                <a16:creationId xmlns:a16="http://schemas.microsoft.com/office/drawing/2014/main" id="{3DC8F058-5860-4B0E-9C33-811A12CB0FA5}"/>
              </a:ext>
            </a:extLst>
          </p:cNvPr>
          <p:cNvPicPr>
            <a:picLocks noChangeAspect="1" noChangeArrowheads="1"/>
          </p:cNvPicPr>
          <p:nvPr/>
        </p:nvPicPr>
        <p:blipFill>
          <a:blip r:embed="rId5">
            <a:alphaModFix amt="70000"/>
            <a:extLst>
              <a:ext uri="{28A0092B-C50C-407E-A947-70E740481C1C}">
                <a14:useLocalDpi xmlns:a14="http://schemas.microsoft.com/office/drawing/2010/main" val="0"/>
              </a:ext>
            </a:extLst>
          </a:blip>
          <a:srcRect/>
          <a:stretch>
            <a:fillRect/>
          </a:stretch>
        </p:blipFill>
        <p:spPr bwMode="auto">
          <a:xfrm flipH="1">
            <a:off x="3068114" y="1183932"/>
            <a:ext cx="324564" cy="32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652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C1D26FC-414C-4C1E-94A1-C38724AA2FAF}"/>
              </a:ext>
            </a:extLst>
          </p:cNvPr>
          <p:cNvSpPr>
            <a:spLocks noGrp="1"/>
          </p:cNvSpPr>
          <p:nvPr>
            <p:ph type="ftr" sz="quarter" idx="11"/>
          </p:nvPr>
        </p:nvSpPr>
        <p:spPr>
          <a:xfrm>
            <a:off x="360000" y="223990"/>
            <a:ext cx="5490000" cy="204272"/>
          </a:xfrm>
        </p:spPr>
        <p:txBody>
          <a:bodyPr/>
          <a:lstStyle/>
          <a:p>
            <a:pPr algn="l"/>
            <a:r>
              <a:rPr lang="en-GB" dirty="0"/>
              <a:t>Supporting better analytics: investing in analytics and analysts</a:t>
            </a:r>
            <a:endParaRPr lang="en-US" dirty="0"/>
          </a:p>
        </p:txBody>
      </p:sp>
      <p:pic>
        <p:nvPicPr>
          <p:cNvPr id="1026" name="Picture 2" descr="logo">
            <a:extLst>
              <a:ext uri="{FF2B5EF4-FFF2-40B4-BE49-F238E27FC236}">
                <a16:creationId xmlns:a16="http://schemas.microsoft.com/office/drawing/2014/main" id="{04A600D1-E0E5-4500-A1EA-10E0FBE63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819" y="171783"/>
            <a:ext cx="755650" cy="304149"/>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8F6FF114-8E93-4CC5-9EB5-A9E8F0E8F34B}"/>
              </a:ext>
            </a:extLst>
          </p:cNvPr>
          <p:cNvSpPr>
            <a:spLocks noGrp="1"/>
          </p:cNvSpPr>
          <p:nvPr>
            <p:ph type="title"/>
          </p:nvPr>
        </p:nvSpPr>
        <p:spPr>
          <a:xfrm>
            <a:off x="360003" y="621431"/>
            <a:ext cx="8406469" cy="369332"/>
          </a:xfrm>
        </p:spPr>
        <p:txBody>
          <a:bodyPr/>
          <a:lstStyle/>
          <a:p>
            <a:r>
              <a:rPr lang="en-GB" sz="2400" dirty="0"/>
              <a:t>How could you support better analytics?</a:t>
            </a:r>
          </a:p>
        </p:txBody>
      </p:sp>
      <p:grpSp>
        <p:nvGrpSpPr>
          <p:cNvPr id="13" name="Group 12">
            <a:extLst>
              <a:ext uri="{FF2B5EF4-FFF2-40B4-BE49-F238E27FC236}">
                <a16:creationId xmlns:a16="http://schemas.microsoft.com/office/drawing/2014/main" id="{B6D6F848-113A-4365-BE27-3E9D95389019}"/>
              </a:ext>
            </a:extLst>
          </p:cNvPr>
          <p:cNvGrpSpPr/>
          <p:nvPr/>
        </p:nvGrpSpPr>
        <p:grpSpPr>
          <a:xfrm>
            <a:off x="360000" y="1136262"/>
            <a:ext cx="8380634" cy="3758160"/>
            <a:chOff x="360003" y="1149974"/>
            <a:chExt cx="8380634" cy="3758160"/>
          </a:xfrm>
          <a:solidFill>
            <a:srgbClr val="FFE1E7"/>
          </a:solidFill>
        </p:grpSpPr>
        <p:sp>
          <p:nvSpPr>
            <p:cNvPr id="14" name="TextBox 13">
              <a:extLst>
                <a:ext uri="{FF2B5EF4-FFF2-40B4-BE49-F238E27FC236}">
                  <a16:creationId xmlns:a16="http://schemas.microsoft.com/office/drawing/2014/main" id="{61294CDA-0DED-46CC-8F50-B800BC5AE74F}"/>
                </a:ext>
              </a:extLst>
            </p:cNvPr>
            <p:cNvSpPr txBox="1"/>
            <p:nvPr/>
          </p:nvSpPr>
          <p:spPr>
            <a:xfrm>
              <a:off x="360004" y="1149974"/>
              <a:ext cx="2682284" cy="372234"/>
            </a:xfrm>
            <a:prstGeom prst="rect">
              <a:avLst/>
            </a:prstGeom>
            <a:grpFill/>
          </p:spPr>
          <p:txBody>
            <a:bodyPr wrap="square" rtlCol="0" anchor="ctr">
              <a:noAutofit/>
            </a:bodyPr>
            <a:lstStyle/>
            <a:p>
              <a:pPr algn="ctr"/>
              <a:r>
                <a:rPr lang="en-GB" sz="1050" b="1" dirty="0">
                  <a:solidFill>
                    <a:schemeClr val="tx1">
                      <a:lumMod val="50000"/>
                      <a:lumOff val="50000"/>
                    </a:schemeClr>
                  </a:solidFill>
                </a:rPr>
                <a:t>AT NATIONAL LEVEL</a:t>
              </a:r>
            </a:p>
          </p:txBody>
        </p:sp>
        <p:grpSp>
          <p:nvGrpSpPr>
            <p:cNvPr id="15" name="Group 14">
              <a:extLst>
                <a:ext uri="{FF2B5EF4-FFF2-40B4-BE49-F238E27FC236}">
                  <a16:creationId xmlns:a16="http://schemas.microsoft.com/office/drawing/2014/main" id="{57FC7644-3103-4B82-A0AC-B554D8623E0C}"/>
                </a:ext>
              </a:extLst>
            </p:cNvPr>
            <p:cNvGrpSpPr/>
            <p:nvPr/>
          </p:nvGrpSpPr>
          <p:grpSpPr>
            <a:xfrm>
              <a:off x="360003" y="1149974"/>
              <a:ext cx="8380634" cy="3758160"/>
              <a:chOff x="381683" y="1149974"/>
              <a:chExt cx="8380634" cy="3758160"/>
            </a:xfrm>
            <a:grpFill/>
          </p:grpSpPr>
          <p:sp>
            <p:nvSpPr>
              <p:cNvPr id="17" name="TextBox 16">
                <a:extLst>
                  <a:ext uri="{FF2B5EF4-FFF2-40B4-BE49-F238E27FC236}">
                    <a16:creationId xmlns:a16="http://schemas.microsoft.com/office/drawing/2014/main" id="{456ADB65-B861-4C8C-875A-7E3C081FCAC8}"/>
                  </a:ext>
                </a:extLst>
              </p:cNvPr>
              <p:cNvSpPr txBox="1"/>
              <p:nvPr/>
            </p:nvSpPr>
            <p:spPr>
              <a:xfrm>
                <a:off x="6080033" y="1149974"/>
                <a:ext cx="2682284" cy="372234"/>
              </a:xfrm>
              <a:prstGeom prst="rect">
                <a:avLst/>
              </a:prstGeom>
              <a:grpFill/>
            </p:spPr>
            <p:txBody>
              <a:bodyPr wrap="square" rtlCol="0" anchor="ctr">
                <a:noAutofit/>
              </a:bodyPr>
              <a:lstStyle/>
              <a:p>
                <a:pPr algn="ctr"/>
                <a:r>
                  <a:rPr lang="en-GB" sz="1050" b="1" dirty="0">
                    <a:solidFill>
                      <a:schemeClr val="tx1">
                        <a:lumMod val="50000"/>
                        <a:lumOff val="50000"/>
                      </a:schemeClr>
                    </a:solidFill>
                  </a:rPr>
                  <a:t>AS PART OF THE COMMUNITY</a:t>
                </a:r>
              </a:p>
            </p:txBody>
          </p:sp>
          <p:sp>
            <p:nvSpPr>
              <p:cNvPr id="18" name="TextBox 17">
                <a:extLst>
                  <a:ext uri="{FF2B5EF4-FFF2-40B4-BE49-F238E27FC236}">
                    <a16:creationId xmlns:a16="http://schemas.microsoft.com/office/drawing/2014/main" id="{3FF548E9-3538-45D1-B44E-615B9494B050}"/>
                  </a:ext>
                </a:extLst>
              </p:cNvPr>
              <p:cNvSpPr txBox="1"/>
              <p:nvPr/>
            </p:nvSpPr>
            <p:spPr>
              <a:xfrm>
                <a:off x="6080033" y="1579853"/>
                <a:ext cx="2682284" cy="3328281"/>
              </a:xfrm>
              <a:prstGeom prst="rect">
                <a:avLst/>
              </a:prstGeom>
              <a:grpFill/>
            </p:spPr>
            <p:txBody>
              <a:bodyPr wrap="square" rtlCol="0">
                <a:noAutofit/>
              </a:bodyPr>
              <a:lstStyle/>
              <a:p>
                <a:r>
                  <a:rPr lang="en-GB" sz="1000" dirty="0">
                    <a:solidFill>
                      <a:schemeClr val="tx1">
                        <a:lumMod val="50000"/>
                        <a:lumOff val="50000"/>
                      </a:schemeClr>
                    </a:solidFill>
                  </a:rPr>
                  <a:t>Exploit opportunities for networking, sharing learning, collaborating and sharing analyst-developed tools that have cross-organisation use.</a:t>
                </a:r>
              </a:p>
              <a:p>
                <a:endParaRPr lang="en-GB" sz="1000" dirty="0">
                  <a:solidFill>
                    <a:schemeClr val="tx1">
                      <a:lumMod val="50000"/>
                      <a:lumOff val="50000"/>
                    </a:schemeClr>
                  </a:solidFill>
                </a:endParaRPr>
              </a:p>
              <a:p>
                <a:r>
                  <a:rPr lang="en-GB" sz="1000" dirty="0">
                    <a:solidFill>
                      <a:schemeClr val="tx1">
                        <a:lumMod val="50000"/>
                        <a:lumOff val="50000"/>
                      </a:schemeClr>
                    </a:solidFill>
                  </a:rPr>
                  <a:t>Invest in personal development</a:t>
                </a:r>
              </a:p>
              <a:p>
                <a:endParaRPr lang="en-GB" sz="1000" dirty="0">
                  <a:solidFill>
                    <a:schemeClr val="tx1">
                      <a:lumMod val="50000"/>
                      <a:lumOff val="50000"/>
                    </a:schemeClr>
                  </a:solidFill>
                </a:endParaRPr>
              </a:p>
              <a:p>
                <a:r>
                  <a:rPr lang="en-GB" sz="1000" dirty="0">
                    <a:solidFill>
                      <a:schemeClr val="tx1">
                        <a:lumMod val="50000"/>
                        <a:lumOff val="50000"/>
                      </a:schemeClr>
                    </a:solidFill>
                  </a:rPr>
                  <a:t>Build teams with a range of analytical skills and find ways to link these with key problems.</a:t>
                </a:r>
              </a:p>
              <a:p>
                <a:endParaRPr lang="en-GB" sz="1000" dirty="0">
                  <a:solidFill>
                    <a:schemeClr val="tx1">
                      <a:lumMod val="50000"/>
                      <a:lumOff val="50000"/>
                    </a:schemeClr>
                  </a:solidFill>
                </a:endParaRPr>
              </a:p>
              <a:p>
                <a:r>
                  <a:rPr lang="en-GB" sz="1000" dirty="0">
                    <a:solidFill>
                      <a:schemeClr val="tx1">
                        <a:lumMod val="50000"/>
                        <a:lumOff val="50000"/>
                      </a:schemeClr>
                    </a:solidFill>
                  </a:rPr>
                  <a:t>Develop better ways to select the right analytical approach for a given problem.</a:t>
                </a:r>
              </a:p>
              <a:p>
                <a:endParaRPr lang="en-GB" sz="1000" dirty="0">
                  <a:solidFill>
                    <a:schemeClr val="tx1">
                      <a:lumMod val="50000"/>
                      <a:lumOff val="50000"/>
                    </a:schemeClr>
                  </a:solidFill>
                </a:endParaRPr>
              </a:p>
              <a:p>
                <a:r>
                  <a:rPr lang="en-GB" sz="1000" dirty="0">
                    <a:solidFill>
                      <a:schemeClr val="tx1">
                        <a:lumMod val="50000"/>
                        <a:lumOff val="50000"/>
                      </a:schemeClr>
                    </a:solidFill>
                  </a:rPr>
                  <a:t>Recognise the importance of communicating effectively and engaging with senior managers and clinicians about the value of better analysis</a:t>
                </a:r>
              </a:p>
              <a:p>
                <a:endParaRPr lang="en-GB" sz="1200" dirty="0">
                  <a:solidFill>
                    <a:schemeClr val="tx1">
                      <a:lumMod val="50000"/>
                      <a:lumOff val="50000"/>
                    </a:schemeClr>
                  </a:solidFill>
                </a:endParaRPr>
              </a:p>
              <a:p>
                <a:endParaRPr lang="en-GB" sz="1200" dirty="0">
                  <a:solidFill>
                    <a:schemeClr val="tx1">
                      <a:lumMod val="50000"/>
                      <a:lumOff val="50000"/>
                    </a:schemeClr>
                  </a:solidFill>
                </a:endParaRPr>
              </a:p>
            </p:txBody>
          </p:sp>
          <p:sp>
            <p:nvSpPr>
              <p:cNvPr id="19" name="TextBox 18">
                <a:extLst>
                  <a:ext uri="{FF2B5EF4-FFF2-40B4-BE49-F238E27FC236}">
                    <a16:creationId xmlns:a16="http://schemas.microsoft.com/office/drawing/2014/main" id="{09D6D35A-AA85-49A2-8F0F-F8FA2A355878}"/>
                  </a:ext>
                </a:extLst>
              </p:cNvPr>
              <p:cNvSpPr txBox="1"/>
              <p:nvPr/>
            </p:nvSpPr>
            <p:spPr>
              <a:xfrm>
                <a:off x="381683" y="1579853"/>
                <a:ext cx="2682284" cy="3328281"/>
              </a:xfrm>
              <a:prstGeom prst="rect">
                <a:avLst/>
              </a:prstGeom>
              <a:grpFill/>
            </p:spPr>
            <p:txBody>
              <a:bodyPr wrap="square" rtlCol="0">
                <a:noAutofit/>
              </a:bodyPr>
              <a:lstStyle/>
              <a:p>
                <a:r>
                  <a:rPr lang="en-GB" sz="1000" dirty="0">
                    <a:solidFill>
                      <a:schemeClr val="tx1">
                        <a:lumMod val="50000"/>
                        <a:lumOff val="50000"/>
                      </a:schemeClr>
                    </a:solidFill>
                  </a:rPr>
                  <a:t>Invest in analysts working in support of the service.</a:t>
                </a:r>
              </a:p>
              <a:p>
                <a:endParaRPr lang="en-GB" sz="1000" dirty="0">
                  <a:solidFill>
                    <a:schemeClr val="tx1">
                      <a:lumMod val="50000"/>
                      <a:lumOff val="50000"/>
                    </a:schemeClr>
                  </a:solidFill>
                </a:endParaRPr>
              </a:p>
              <a:p>
                <a:r>
                  <a:rPr lang="en-GB" sz="1000" dirty="0">
                    <a:solidFill>
                      <a:schemeClr val="tx1">
                        <a:lumMod val="50000"/>
                        <a:lumOff val="50000"/>
                      </a:schemeClr>
                    </a:solidFill>
                  </a:rPr>
                  <a:t>Develop a strategy for developing analytical capability</a:t>
                </a:r>
              </a:p>
              <a:p>
                <a:endParaRPr lang="en-GB" sz="1000" dirty="0">
                  <a:solidFill>
                    <a:schemeClr val="tx1">
                      <a:lumMod val="50000"/>
                      <a:lumOff val="50000"/>
                    </a:schemeClr>
                  </a:solidFill>
                </a:endParaRPr>
              </a:p>
              <a:p>
                <a:r>
                  <a:rPr lang="en-GB" sz="1000" dirty="0">
                    <a:solidFill>
                      <a:schemeClr val="tx1">
                        <a:lumMod val="50000"/>
                        <a:lumOff val="50000"/>
                      </a:schemeClr>
                    </a:solidFill>
                  </a:rPr>
                  <a:t>Place a much stronger emphasis on translational analytics</a:t>
                </a:r>
              </a:p>
              <a:p>
                <a:endParaRPr lang="en-GB" sz="1000" dirty="0">
                  <a:solidFill>
                    <a:schemeClr val="tx1">
                      <a:lumMod val="50000"/>
                      <a:lumOff val="50000"/>
                    </a:schemeClr>
                  </a:solidFill>
                </a:endParaRPr>
              </a:p>
              <a:p>
                <a:r>
                  <a:rPr lang="en-GB" sz="1000" dirty="0">
                    <a:solidFill>
                      <a:schemeClr val="tx1">
                        <a:lumMod val="50000"/>
                        <a:lumOff val="50000"/>
                      </a:schemeClr>
                    </a:solidFill>
                  </a:rPr>
                  <a:t>Set expectations for what is appropriate analysis for supporting key decisions</a:t>
                </a:r>
              </a:p>
              <a:p>
                <a:endParaRPr lang="en-GB" sz="1000" dirty="0">
                  <a:solidFill>
                    <a:schemeClr val="tx1">
                      <a:lumMod val="50000"/>
                      <a:lumOff val="50000"/>
                    </a:schemeClr>
                  </a:solidFill>
                </a:endParaRPr>
              </a:p>
              <a:p>
                <a:r>
                  <a:rPr lang="en-GB" sz="1000" dirty="0">
                    <a:solidFill>
                      <a:schemeClr val="tx1">
                        <a:lumMod val="50000"/>
                        <a:lumOff val="50000"/>
                      </a:schemeClr>
                    </a:solidFill>
                  </a:rPr>
                  <a:t>Provide opportunities for analytical teams to share learning</a:t>
                </a:r>
              </a:p>
              <a:p>
                <a:endParaRPr lang="en-GB" sz="1000" dirty="0">
                  <a:solidFill>
                    <a:schemeClr val="tx1">
                      <a:lumMod val="50000"/>
                      <a:lumOff val="50000"/>
                    </a:schemeClr>
                  </a:solidFill>
                </a:endParaRPr>
              </a:p>
              <a:p>
                <a:r>
                  <a:rPr lang="en-GB" sz="1000" dirty="0">
                    <a:solidFill>
                      <a:schemeClr val="tx1">
                        <a:lumMod val="50000"/>
                        <a:lumOff val="50000"/>
                      </a:schemeClr>
                    </a:solidFill>
                  </a:rPr>
                  <a:t>Support programmes aimed at clarifying skills, competencies and career frameworks</a:t>
                </a:r>
              </a:p>
              <a:p>
                <a:endParaRPr lang="en-GB" sz="1200" dirty="0">
                  <a:solidFill>
                    <a:schemeClr val="tx1">
                      <a:lumMod val="50000"/>
                      <a:lumOff val="50000"/>
                    </a:schemeClr>
                  </a:solidFill>
                </a:endParaRPr>
              </a:p>
              <a:p>
                <a:endParaRPr lang="en-GB" sz="1200" dirty="0">
                  <a:solidFill>
                    <a:schemeClr val="tx1">
                      <a:lumMod val="50000"/>
                      <a:lumOff val="50000"/>
                    </a:schemeClr>
                  </a:solidFill>
                </a:endParaRPr>
              </a:p>
              <a:p>
                <a:endParaRPr lang="en-GB" sz="1200" dirty="0">
                  <a:solidFill>
                    <a:schemeClr val="tx1">
                      <a:lumMod val="50000"/>
                      <a:lumOff val="50000"/>
                    </a:schemeClr>
                  </a:solidFill>
                </a:endParaRPr>
              </a:p>
            </p:txBody>
          </p:sp>
          <p:sp>
            <p:nvSpPr>
              <p:cNvPr id="20" name="TextBox 19">
                <a:extLst>
                  <a:ext uri="{FF2B5EF4-FFF2-40B4-BE49-F238E27FC236}">
                    <a16:creationId xmlns:a16="http://schemas.microsoft.com/office/drawing/2014/main" id="{83648DC7-B608-44D0-8022-FCF09FF32FE8}"/>
                  </a:ext>
                </a:extLst>
              </p:cNvPr>
              <p:cNvSpPr txBox="1"/>
              <p:nvPr/>
            </p:nvSpPr>
            <p:spPr>
              <a:xfrm>
                <a:off x="3243773" y="1149974"/>
                <a:ext cx="2682284" cy="372234"/>
              </a:xfrm>
              <a:prstGeom prst="rect">
                <a:avLst/>
              </a:prstGeom>
              <a:grpFill/>
            </p:spPr>
            <p:txBody>
              <a:bodyPr wrap="square" rtlCol="0" anchor="ctr">
                <a:noAutofit/>
              </a:bodyPr>
              <a:lstStyle/>
              <a:p>
                <a:pPr algn="ctr"/>
                <a:r>
                  <a:rPr lang="en-GB" sz="1050" b="1" dirty="0">
                    <a:solidFill>
                      <a:schemeClr val="tx1">
                        <a:lumMod val="50000"/>
                        <a:lumOff val="50000"/>
                      </a:schemeClr>
                    </a:solidFill>
                  </a:rPr>
                  <a:t>AS A LOCAL SYSTEM LEADER</a:t>
                </a:r>
              </a:p>
            </p:txBody>
          </p:sp>
          <p:sp>
            <p:nvSpPr>
              <p:cNvPr id="21" name="TextBox 20">
                <a:extLst>
                  <a:ext uri="{FF2B5EF4-FFF2-40B4-BE49-F238E27FC236}">
                    <a16:creationId xmlns:a16="http://schemas.microsoft.com/office/drawing/2014/main" id="{775B0369-CFEC-429A-971D-1B8383762A5F}"/>
                  </a:ext>
                </a:extLst>
              </p:cNvPr>
              <p:cNvSpPr txBox="1"/>
              <p:nvPr/>
            </p:nvSpPr>
            <p:spPr>
              <a:xfrm>
                <a:off x="3243775" y="1579853"/>
                <a:ext cx="2682284" cy="3328281"/>
              </a:xfrm>
              <a:prstGeom prst="rect">
                <a:avLst/>
              </a:prstGeom>
              <a:grpFill/>
            </p:spPr>
            <p:txBody>
              <a:bodyPr wrap="square" rtlCol="0">
                <a:noAutofit/>
              </a:bodyPr>
              <a:lstStyle/>
              <a:p>
                <a:r>
                  <a:rPr lang="en-GB" sz="1000" dirty="0">
                    <a:solidFill>
                      <a:schemeClr val="tx1">
                        <a:lumMod val="50000"/>
                        <a:lumOff val="50000"/>
                      </a:schemeClr>
                    </a:solidFill>
                  </a:rPr>
                  <a:t>Recognise that analytical capability is a key element of local strategies</a:t>
                </a:r>
              </a:p>
              <a:p>
                <a:endParaRPr lang="en-GB" sz="1000" dirty="0">
                  <a:solidFill>
                    <a:schemeClr val="tx1">
                      <a:lumMod val="50000"/>
                      <a:lumOff val="50000"/>
                    </a:schemeClr>
                  </a:solidFill>
                </a:endParaRPr>
              </a:p>
              <a:p>
                <a:r>
                  <a:rPr lang="en-GB" sz="1000" dirty="0">
                    <a:solidFill>
                      <a:schemeClr val="tx1">
                        <a:lumMod val="50000"/>
                        <a:lumOff val="50000"/>
                      </a:schemeClr>
                    </a:solidFill>
                  </a:rPr>
                  <a:t>Recognise the need for local analytical capability when implementing new information tools</a:t>
                </a:r>
              </a:p>
              <a:p>
                <a:endParaRPr lang="en-GB" sz="1000" dirty="0">
                  <a:solidFill>
                    <a:schemeClr val="tx1">
                      <a:lumMod val="50000"/>
                      <a:lumOff val="50000"/>
                    </a:schemeClr>
                  </a:solidFill>
                </a:endParaRPr>
              </a:p>
              <a:p>
                <a:r>
                  <a:rPr lang="en-GB" sz="1000" dirty="0">
                    <a:solidFill>
                      <a:schemeClr val="tx1">
                        <a:lumMod val="50000"/>
                        <a:lumOff val="50000"/>
                      </a:schemeClr>
                    </a:solidFill>
                  </a:rPr>
                  <a:t>Support training and networking initiatives</a:t>
                </a:r>
              </a:p>
              <a:p>
                <a:endParaRPr lang="en-GB" sz="1000" dirty="0">
                  <a:solidFill>
                    <a:schemeClr val="tx1">
                      <a:lumMod val="50000"/>
                      <a:lumOff val="50000"/>
                    </a:schemeClr>
                  </a:solidFill>
                </a:endParaRPr>
              </a:p>
              <a:p>
                <a:r>
                  <a:rPr lang="en-GB" sz="1000" dirty="0">
                    <a:solidFill>
                      <a:schemeClr val="tx1">
                        <a:lumMod val="50000"/>
                        <a:lumOff val="50000"/>
                      </a:schemeClr>
                    </a:solidFill>
                  </a:rPr>
                  <a:t>Audit internal capability - what skills and talent already exist in the organisation?</a:t>
                </a:r>
              </a:p>
              <a:p>
                <a:endParaRPr lang="en-GB" sz="1000" dirty="0">
                  <a:solidFill>
                    <a:schemeClr val="tx1">
                      <a:lumMod val="50000"/>
                      <a:lumOff val="50000"/>
                    </a:schemeClr>
                  </a:solidFill>
                </a:endParaRPr>
              </a:p>
              <a:p>
                <a:r>
                  <a:rPr lang="en-GB" sz="1000" dirty="0">
                    <a:solidFill>
                      <a:schemeClr val="tx1">
                        <a:lumMod val="50000"/>
                        <a:lumOff val="50000"/>
                      </a:schemeClr>
                    </a:solidFill>
                  </a:rPr>
                  <a:t>When negotiating partnerships with the private sector, look for opportunities to develop analytical capability</a:t>
                </a:r>
              </a:p>
              <a:p>
                <a:endParaRPr lang="en-GB" sz="1000" dirty="0">
                  <a:solidFill>
                    <a:schemeClr val="tx1">
                      <a:lumMod val="50000"/>
                      <a:lumOff val="50000"/>
                    </a:schemeClr>
                  </a:solidFill>
                </a:endParaRPr>
              </a:p>
              <a:p>
                <a:r>
                  <a:rPr lang="en-GB" sz="1000" dirty="0">
                    <a:solidFill>
                      <a:schemeClr val="tx1">
                        <a:lumMod val="50000"/>
                        <a:lumOff val="50000"/>
                      </a:schemeClr>
                    </a:solidFill>
                  </a:rPr>
                  <a:t>Support and develop people working across analytical and senior roles.</a:t>
                </a:r>
              </a:p>
              <a:p>
                <a:endParaRPr lang="en-GB" sz="1000" dirty="0">
                  <a:solidFill>
                    <a:schemeClr val="tx1">
                      <a:lumMod val="50000"/>
                      <a:lumOff val="50000"/>
                    </a:schemeClr>
                  </a:solidFill>
                </a:endParaRPr>
              </a:p>
              <a:p>
                <a:r>
                  <a:rPr lang="en-GB" sz="1000" dirty="0">
                    <a:solidFill>
                      <a:schemeClr val="tx1">
                        <a:lumMod val="50000"/>
                        <a:lumOff val="50000"/>
                      </a:schemeClr>
                    </a:solidFill>
                  </a:rPr>
                  <a:t>Work across organisational boundaries to make the most of analytical capability.</a:t>
                </a:r>
              </a:p>
              <a:p>
                <a:endParaRPr lang="en-GB" sz="1000" dirty="0">
                  <a:solidFill>
                    <a:schemeClr val="tx1">
                      <a:lumMod val="50000"/>
                      <a:lumOff val="50000"/>
                    </a:schemeClr>
                  </a:solidFill>
                </a:endParaRPr>
              </a:p>
              <a:p>
                <a:endParaRPr lang="en-GB" sz="1050" dirty="0">
                  <a:solidFill>
                    <a:schemeClr val="tx1">
                      <a:lumMod val="50000"/>
                      <a:lumOff val="50000"/>
                    </a:schemeClr>
                  </a:solidFill>
                </a:endParaRPr>
              </a:p>
              <a:p>
                <a:endParaRPr lang="en-GB" sz="1050" dirty="0">
                  <a:solidFill>
                    <a:schemeClr val="tx1">
                      <a:lumMod val="50000"/>
                      <a:lumOff val="50000"/>
                    </a:schemeClr>
                  </a:solidFill>
                </a:endParaRPr>
              </a:p>
              <a:p>
                <a:endParaRPr lang="en-GB" sz="1200" dirty="0">
                  <a:solidFill>
                    <a:schemeClr val="tx1">
                      <a:lumMod val="50000"/>
                      <a:lumOff val="50000"/>
                    </a:schemeClr>
                  </a:solidFill>
                </a:endParaRPr>
              </a:p>
              <a:p>
                <a:endParaRPr lang="en-GB" sz="1200" dirty="0">
                  <a:solidFill>
                    <a:schemeClr val="tx1">
                      <a:lumMod val="50000"/>
                      <a:lumOff val="50000"/>
                    </a:schemeClr>
                  </a:solidFill>
                </a:endParaRPr>
              </a:p>
            </p:txBody>
          </p:sp>
        </p:grpSp>
      </p:grpSp>
      <p:sp>
        <p:nvSpPr>
          <p:cNvPr id="22" name="TextBox 21">
            <a:extLst>
              <a:ext uri="{FF2B5EF4-FFF2-40B4-BE49-F238E27FC236}">
                <a16:creationId xmlns:a16="http://schemas.microsoft.com/office/drawing/2014/main" id="{89A68303-239B-4C45-B92B-6310672B2DF0}"/>
              </a:ext>
            </a:extLst>
          </p:cNvPr>
          <p:cNvSpPr txBox="1"/>
          <p:nvPr/>
        </p:nvSpPr>
        <p:spPr>
          <a:xfrm>
            <a:off x="1512570" y="2197650"/>
            <a:ext cx="6118859" cy="1612350"/>
          </a:xfrm>
          <a:prstGeom prst="rect">
            <a:avLst/>
          </a:prstGeom>
          <a:ln w="28575"/>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en-GB" sz="1400" dirty="0">
                <a:solidFill>
                  <a:schemeClr val="tx1"/>
                </a:solidFill>
                <a:latin typeface="+mj-lt"/>
              </a:rPr>
              <a:t>Are you growing grapes, selling avocados or grinding grain?</a:t>
            </a:r>
          </a:p>
          <a:p>
            <a:pPr algn="ctr"/>
            <a:endParaRPr lang="en-GB" sz="1400" dirty="0">
              <a:solidFill>
                <a:schemeClr val="tx1"/>
              </a:solidFill>
              <a:latin typeface="+mj-lt"/>
            </a:endParaRPr>
          </a:p>
          <a:p>
            <a:pPr algn="ctr"/>
            <a:r>
              <a:rPr lang="en-GB" sz="1400" dirty="0">
                <a:solidFill>
                  <a:schemeClr val="tx1"/>
                </a:solidFill>
                <a:latin typeface="+mj-lt"/>
              </a:rPr>
              <a:t>We want to know how you’re contributing to the future of better analytics.</a:t>
            </a:r>
          </a:p>
          <a:p>
            <a:pPr algn="ctr"/>
            <a:endParaRPr lang="en-GB" sz="1400" dirty="0">
              <a:solidFill>
                <a:schemeClr val="tx1"/>
              </a:solidFill>
              <a:latin typeface="+mj-lt"/>
            </a:endParaRPr>
          </a:p>
          <a:p>
            <a:pPr algn="ctr"/>
            <a:r>
              <a:rPr lang="en-GB" sz="1400" dirty="0">
                <a:solidFill>
                  <a:schemeClr val="tx1"/>
                </a:solidFill>
                <a:latin typeface="+mj-lt"/>
              </a:rPr>
              <a:t>Tweet me @</a:t>
            </a:r>
            <a:r>
              <a:rPr lang="en-GB" sz="1400" dirty="0" err="1">
                <a:solidFill>
                  <a:schemeClr val="tx1"/>
                </a:solidFill>
                <a:latin typeface="+mj-lt"/>
              </a:rPr>
              <a:t>ellencoughlan</a:t>
            </a:r>
            <a:r>
              <a:rPr lang="en-GB" sz="1400" dirty="0">
                <a:solidFill>
                  <a:schemeClr val="tx1"/>
                </a:solidFill>
                <a:latin typeface="+mj-lt"/>
              </a:rPr>
              <a:t> or email us at applied.analytics@health.org.uk</a:t>
            </a:r>
          </a:p>
        </p:txBody>
      </p:sp>
      <p:pic>
        <p:nvPicPr>
          <p:cNvPr id="23" name="Picture 2" descr="Grapes on Apple iOS 14.2">
            <a:extLst>
              <a:ext uri="{FF2B5EF4-FFF2-40B4-BE49-F238E27FC236}">
                <a16:creationId xmlns:a16="http://schemas.microsoft.com/office/drawing/2014/main" id="{BE33A616-A8D2-4DE8-8DCE-307CCFCD8838}"/>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108856" y="1698763"/>
            <a:ext cx="348314" cy="34831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Sheaf of Rice on Apple iOS 14.2">
            <a:extLst>
              <a:ext uri="{FF2B5EF4-FFF2-40B4-BE49-F238E27FC236}">
                <a16:creationId xmlns:a16="http://schemas.microsoft.com/office/drawing/2014/main" id="{CE3DCFDE-CC1F-4B7B-86CB-AA79C60BF645}"/>
              </a:ext>
            </a:extLst>
          </p:cNvPr>
          <p:cNvPicPr>
            <a:picLocks noChangeAspect="1" noChangeArrowheads="1"/>
          </p:cNvPicPr>
          <p:nvPr/>
        </p:nvPicPr>
        <p:blipFill>
          <a:blip r:embed="rId5">
            <a:alphaModFix amt="20000"/>
            <a:extLst>
              <a:ext uri="{28A0092B-C50C-407E-A947-70E740481C1C}">
                <a14:useLocalDpi xmlns:a14="http://schemas.microsoft.com/office/drawing/2010/main" val="0"/>
              </a:ext>
            </a:extLst>
          </a:blip>
          <a:srcRect/>
          <a:stretch>
            <a:fillRect/>
          </a:stretch>
        </p:blipFill>
        <p:spPr bwMode="auto">
          <a:xfrm>
            <a:off x="8380653" y="4435875"/>
            <a:ext cx="458547" cy="45854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Grapes on Apple iOS 14.2">
            <a:extLst>
              <a:ext uri="{FF2B5EF4-FFF2-40B4-BE49-F238E27FC236}">
                <a16:creationId xmlns:a16="http://schemas.microsoft.com/office/drawing/2014/main" id="{3276778A-02E2-4A1E-A707-4EA7F3F5059A}"/>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flipH="1">
            <a:off x="8609842" y="1391984"/>
            <a:ext cx="348314" cy="34831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Sheaf of Rice on Apple iOS 14.2">
            <a:extLst>
              <a:ext uri="{FF2B5EF4-FFF2-40B4-BE49-F238E27FC236}">
                <a16:creationId xmlns:a16="http://schemas.microsoft.com/office/drawing/2014/main" id="{E9BF81EB-4520-4F9E-9970-5836F43BDDBF}"/>
              </a:ext>
            </a:extLst>
          </p:cNvPr>
          <p:cNvPicPr>
            <a:picLocks noChangeAspect="1" noChangeArrowheads="1"/>
          </p:cNvPicPr>
          <p:nvPr/>
        </p:nvPicPr>
        <p:blipFill>
          <a:blip r:embed="rId5">
            <a:alphaModFix amt="20000"/>
            <a:extLst>
              <a:ext uri="{28A0092B-C50C-407E-A947-70E740481C1C}">
                <a14:useLocalDpi xmlns:a14="http://schemas.microsoft.com/office/drawing/2010/main" val="0"/>
              </a:ext>
            </a:extLst>
          </a:blip>
          <a:srcRect/>
          <a:stretch>
            <a:fillRect/>
          </a:stretch>
        </p:blipFill>
        <p:spPr bwMode="auto">
          <a:xfrm flipH="1">
            <a:off x="3068114" y="1183932"/>
            <a:ext cx="324564" cy="32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188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B85BB0A-7478-42BC-90BA-39A5F2A5146E}"/>
              </a:ext>
            </a:extLst>
          </p:cNvPr>
          <p:cNvSpPr>
            <a:spLocks noGrp="1"/>
          </p:cNvSpPr>
          <p:nvPr>
            <p:ph type="subTitle" idx="1"/>
          </p:nvPr>
        </p:nvSpPr>
        <p:spPr>
          <a:xfrm>
            <a:off x="1368000" y="1974676"/>
            <a:ext cx="6692267" cy="753283"/>
          </a:xfrm>
        </p:spPr>
        <p:txBody>
          <a:bodyPr/>
          <a:lstStyle/>
          <a:p>
            <a:r>
              <a:rPr lang="en-GB" sz="1600" dirty="0"/>
              <a:t>#</a:t>
            </a:r>
            <a:r>
              <a:rPr lang="en-GB" sz="1600" dirty="0" err="1"/>
              <a:t>InvestInAnalytics</a:t>
            </a:r>
            <a:endParaRPr lang="en-GB" sz="1600" dirty="0"/>
          </a:p>
          <a:p>
            <a:r>
              <a:rPr lang="en-GB" sz="1600" dirty="0"/>
              <a:t>#</a:t>
            </a:r>
            <a:r>
              <a:rPr lang="en-GB" sz="1600" dirty="0" err="1"/>
              <a:t>THFAnalytics</a:t>
            </a:r>
            <a:endParaRPr lang="en-GB" sz="1600" dirty="0"/>
          </a:p>
        </p:txBody>
      </p:sp>
    </p:spTree>
    <p:extLst>
      <p:ext uri="{BB962C8B-B14F-4D97-AF65-F5344CB8AC3E}">
        <p14:creationId xmlns:p14="http://schemas.microsoft.com/office/powerpoint/2010/main" val="3658422342"/>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Health Foundation</a:t>
            </a:r>
          </a:p>
        </p:txBody>
      </p:sp>
      <p:sp>
        <p:nvSpPr>
          <p:cNvPr id="3" name="Content Placeholder 2"/>
          <p:cNvSpPr>
            <a:spLocks noGrp="1"/>
          </p:cNvSpPr>
          <p:nvPr>
            <p:ph idx="1"/>
          </p:nvPr>
        </p:nvSpPr>
        <p:spPr>
          <a:xfrm>
            <a:off x="368765" y="1254945"/>
            <a:ext cx="8406470" cy="3456000"/>
          </a:xfrm>
        </p:spPr>
        <p:txBody>
          <a:bodyPr/>
          <a:lstStyle/>
          <a:p>
            <a:r>
              <a:rPr lang="en-GB" sz="1600" dirty="0"/>
              <a:t>The Health Foundation is​ an independent charity committed to bringing about better health and health care for people in the UK. Our aim is a healthier population, supported by high quality health care that can be equitably accessed. </a:t>
            </a:r>
          </a:p>
          <a:p>
            <a:r>
              <a:rPr lang="en-GB" sz="1600" dirty="0"/>
              <a:t>Making sense of health care data has the potential to shape improvements to health and care services. But we’re only starting to see the difference that can be made by using insights to improve quality of care. </a:t>
            </a:r>
          </a:p>
          <a:p>
            <a:r>
              <a:rPr lang="en-GB" sz="1600" dirty="0"/>
              <a:t>We champion better analytics by supporting teams of analysts, clinicians, decision-makers and managers. We’re seeing the development of exciting projects across the UK that show ways to improve analytical capability through innovative applied analysis and shared learning across networks of peers and researchers.</a:t>
            </a:r>
            <a:endParaRPr lang="en-GB" sz="1400" dirty="0"/>
          </a:p>
        </p:txBody>
      </p:sp>
      <p:sp>
        <p:nvSpPr>
          <p:cNvPr id="5" name="Footer Placeholder 4"/>
          <p:cNvSpPr>
            <a:spLocks noGrp="1"/>
          </p:cNvSpPr>
          <p:nvPr>
            <p:ph type="ftr" sz="quarter" idx="11"/>
          </p:nvPr>
        </p:nvSpPr>
        <p:spPr>
          <a:xfrm>
            <a:off x="360003" y="274834"/>
            <a:ext cx="5490000" cy="204272"/>
          </a:xfrm>
        </p:spPr>
        <p:txBody>
          <a:bodyPr/>
          <a:lstStyle/>
          <a:p>
            <a:r>
              <a:rPr lang="en-GB" dirty="0"/>
              <a:t>Supporting better analytics: investing in analytics and analysts</a:t>
            </a:r>
            <a:endParaRPr lang="en-US" dirty="0"/>
          </a:p>
        </p:txBody>
      </p:sp>
      <p:sp>
        <p:nvSpPr>
          <p:cNvPr id="7" name="Title 5">
            <a:extLst>
              <a:ext uri="{FF2B5EF4-FFF2-40B4-BE49-F238E27FC236}">
                <a16:creationId xmlns:a16="http://schemas.microsoft.com/office/drawing/2014/main" id="{8D8E5A3D-CC56-4639-BDBE-ACCA9729CE63}"/>
              </a:ext>
            </a:extLst>
          </p:cNvPr>
          <p:cNvSpPr txBox="1">
            <a:spLocks/>
          </p:cNvSpPr>
          <p:nvPr/>
        </p:nvSpPr>
        <p:spPr>
          <a:xfrm>
            <a:off x="360003" y="4008783"/>
            <a:ext cx="8406466" cy="702162"/>
          </a:xfrm>
          <a:prstGeom prst="rect">
            <a:avLst/>
          </a:prstGeom>
          <a:solidFill>
            <a:schemeClr val="accent4">
              <a:lumMod val="40000"/>
              <a:lumOff val="60000"/>
            </a:schemeClr>
          </a:solidFill>
        </p:spPr>
        <p:txBody>
          <a:bodyPr vert="horz" wrap="square" lIns="0" tIns="0" rIns="0" bIns="0" rtlCol="0" anchor="ctr" anchorCtr="0">
            <a:noAutofit/>
          </a:bodyPr>
          <a:lstStyle>
            <a:lvl1pPr algn="l" defTabSz="457200" rtl="0" eaLnBrk="1" latinLnBrk="0" hangingPunct="1">
              <a:spcBef>
                <a:spcPct val="0"/>
              </a:spcBef>
              <a:buNone/>
              <a:defRPr sz="3400" b="0" i="0" kern="1200">
                <a:solidFill>
                  <a:schemeClr val="tx1"/>
                </a:solidFill>
                <a:latin typeface="Georgia"/>
                <a:ea typeface="+mj-ea"/>
                <a:cs typeface="Georgia"/>
              </a:defRPr>
            </a:lvl1pPr>
          </a:lstStyle>
          <a:p>
            <a:pPr algn="ctr"/>
            <a:r>
              <a:rPr lang="en-GB" sz="1130" i="1" dirty="0">
                <a:latin typeface="+mn-lt"/>
              </a:rPr>
              <a:t>“One of the greatest opportunities of the 21st century is the potential to safely harness the power of the technology revolution, which has transformed our society, to meet the challenges of improving health and providing better, safer, sustainable care for all.”</a:t>
            </a:r>
          </a:p>
          <a:p>
            <a:pPr algn="ctr"/>
            <a:r>
              <a:rPr lang="en-GB" sz="1130" i="1" dirty="0">
                <a:solidFill>
                  <a:srgbClr val="FFFFFF"/>
                </a:solidFill>
                <a:latin typeface="+mn-lt"/>
              </a:rPr>
              <a:t>- National Information Board</a:t>
            </a:r>
            <a:endParaRPr lang="en-GB" sz="1400" i="1" dirty="0">
              <a:solidFill>
                <a:srgbClr val="FFFFFF"/>
              </a:solidFill>
              <a:latin typeface="+mn-lt"/>
            </a:endParaRPr>
          </a:p>
        </p:txBody>
      </p:sp>
      <p:pic>
        <p:nvPicPr>
          <p:cNvPr id="9" name="Picture 2" descr="logo">
            <a:extLst>
              <a:ext uri="{FF2B5EF4-FFF2-40B4-BE49-F238E27FC236}">
                <a16:creationId xmlns:a16="http://schemas.microsoft.com/office/drawing/2014/main" id="{98810EC9-5C60-4787-BC2D-1B26C196F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0819" y="171783"/>
            <a:ext cx="755650" cy="304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32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9609-AFC3-4BEC-B6EE-3E5542F92C51}"/>
              </a:ext>
            </a:extLst>
          </p:cNvPr>
          <p:cNvSpPr>
            <a:spLocks noGrp="1"/>
          </p:cNvSpPr>
          <p:nvPr>
            <p:ph type="title"/>
          </p:nvPr>
        </p:nvSpPr>
        <p:spPr>
          <a:xfrm>
            <a:off x="360000" y="767753"/>
            <a:ext cx="8406469" cy="470898"/>
          </a:xfrm>
        </p:spPr>
        <p:txBody>
          <a:bodyPr>
            <a:normAutofit fontScale="90000"/>
          </a:bodyPr>
          <a:lstStyle/>
          <a:p>
            <a:r>
              <a:rPr lang="en-GB" dirty="0"/>
              <a:t>What do better analytics look like?</a:t>
            </a:r>
            <a:br>
              <a:rPr lang="en-GB" dirty="0"/>
            </a:br>
            <a:r>
              <a:rPr lang="en-GB" sz="2025" dirty="0"/>
              <a:t>Three key elements</a:t>
            </a:r>
            <a:endParaRPr lang="en-GB" dirty="0"/>
          </a:p>
        </p:txBody>
      </p:sp>
      <p:sp>
        <p:nvSpPr>
          <p:cNvPr id="5" name="Footer Placeholder 4">
            <a:extLst>
              <a:ext uri="{FF2B5EF4-FFF2-40B4-BE49-F238E27FC236}">
                <a16:creationId xmlns:a16="http://schemas.microsoft.com/office/drawing/2014/main" id="{5C1D26FC-414C-4C1E-94A1-C38724AA2FAF}"/>
              </a:ext>
            </a:extLst>
          </p:cNvPr>
          <p:cNvSpPr>
            <a:spLocks noGrp="1"/>
          </p:cNvSpPr>
          <p:nvPr>
            <p:ph type="ftr" sz="quarter" idx="11"/>
          </p:nvPr>
        </p:nvSpPr>
        <p:spPr>
          <a:xfrm>
            <a:off x="360000" y="223990"/>
            <a:ext cx="5490000" cy="204272"/>
          </a:xfrm>
        </p:spPr>
        <p:txBody>
          <a:bodyPr/>
          <a:lstStyle/>
          <a:p>
            <a:pPr algn="l"/>
            <a:r>
              <a:rPr lang="en-GB" dirty="0"/>
              <a:t>Supporting better analytics: investing in analytics and analysts</a:t>
            </a:r>
            <a:endParaRPr lang="en-US" dirty="0"/>
          </a:p>
        </p:txBody>
      </p:sp>
      <p:sp>
        <p:nvSpPr>
          <p:cNvPr id="7" name="TextBox 6">
            <a:extLst>
              <a:ext uri="{FF2B5EF4-FFF2-40B4-BE49-F238E27FC236}">
                <a16:creationId xmlns:a16="http://schemas.microsoft.com/office/drawing/2014/main" id="{124B998B-97F9-4876-B381-3BC0A08EC53C}"/>
              </a:ext>
            </a:extLst>
          </p:cNvPr>
          <p:cNvSpPr txBox="1"/>
          <p:nvPr/>
        </p:nvSpPr>
        <p:spPr>
          <a:xfrm>
            <a:off x="377529" y="1556098"/>
            <a:ext cx="2481578" cy="2358907"/>
          </a:xfrm>
          <a:prstGeom prst="rect">
            <a:avLst/>
          </a:prstGeom>
          <a:solidFill>
            <a:schemeClr val="accent2">
              <a:lumMod val="40000"/>
              <a:lumOff val="60000"/>
            </a:schemeClr>
          </a:solidFill>
        </p:spPr>
        <p:txBody>
          <a:bodyPr wrap="square" rtlCol="0">
            <a:noAutofit/>
          </a:bodyPr>
          <a:lstStyle/>
          <a:p>
            <a:r>
              <a:rPr lang="en-GB" sz="1200" b="1" dirty="0"/>
              <a:t>DATA</a:t>
            </a:r>
          </a:p>
          <a:p>
            <a:endParaRPr lang="en-GB" sz="1050" b="1" dirty="0"/>
          </a:p>
          <a:p>
            <a:pPr marL="214308" indent="-214308">
              <a:buFontTx/>
              <a:buChar char="-"/>
            </a:pPr>
            <a:r>
              <a:rPr lang="en-GB" sz="1050" dirty="0"/>
              <a:t>Timely access to data to inform decisions and strategy</a:t>
            </a:r>
          </a:p>
          <a:p>
            <a:pPr marL="214308" indent="-214308">
              <a:spcBef>
                <a:spcPts val="450"/>
              </a:spcBef>
              <a:buFontTx/>
              <a:buChar char="-"/>
            </a:pPr>
            <a:r>
              <a:rPr lang="en-GB" sz="1050" dirty="0"/>
              <a:t>Data quality</a:t>
            </a:r>
          </a:p>
          <a:p>
            <a:pPr marL="642922" lvl="1" indent="-300031">
              <a:buSzPct val="90000"/>
              <a:buFont typeface="+mj-lt"/>
              <a:buAutoNum type="romanLcPeriod"/>
            </a:pPr>
            <a:r>
              <a:rPr lang="en-GB" sz="1050" dirty="0"/>
              <a:t>Good coding practices</a:t>
            </a:r>
          </a:p>
          <a:p>
            <a:pPr marL="642922" lvl="1" indent="-300031">
              <a:buSzPct val="90000"/>
              <a:buFont typeface="+mj-lt"/>
              <a:buAutoNum type="romanLcPeriod"/>
            </a:pPr>
            <a:r>
              <a:rPr lang="en-GB" sz="1050" dirty="0"/>
              <a:t>Understanding of data limitations and appropriate use</a:t>
            </a:r>
          </a:p>
          <a:p>
            <a:pPr marL="214308" indent="-214308">
              <a:spcBef>
                <a:spcPts val="450"/>
              </a:spcBef>
              <a:buFontTx/>
              <a:buChar char="-"/>
            </a:pPr>
            <a:r>
              <a:rPr lang="en-GB" sz="1050" dirty="0"/>
              <a:t>Robust information governance</a:t>
            </a:r>
          </a:p>
          <a:p>
            <a:pPr marL="214308" indent="-214308">
              <a:spcBef>
                <a:spcPts val="450"/>
              </a:spcBef>
              <a:buFontTx/>
              <a:buChar char="-"/>
            </a:pPr>
            <a:r>
              <a:rPr lang="en-GB" sz="1050" dirty="0"/>
              <a:t>Data that reflects the lived experience of patients and people receiving care</a:t>
            </a:r>
          </a:p>
          <a:p>
            <a:endParaRPr lang="en-GB" sz="1050" dirty="0">
              <a:solidFill>
                <a:srgbClr val="FFFFFF"/>
              </a:solidFill>
              <a:latin typeface="+mj-lt"/>
            </a:endParaRPr>
          </a:p>
        </p:txBody>
      </p:sp>
      <p:sp>
        <p:nvSpPr>
          <p:cNvPr id="8" name="TextBox 7">
            <a:extLst>
              <a:ext uri="{FF2B5EF4-FFF2-40B4-BE49-F238E27FC236}">
                <a16:creationId xmlns:a16="http://schemas.microsoft.com/office/drawing/2014/main" id="{9D868115-EDE8-4D5E-9FC3-B75891F16BC1}"/>
              </a:ext>
            </a:extLst>
          </p:cNvPr>
          <p:cNvSpPr txBox="1"/>
          <p:nvPr/>
        </p:nvSpPr>
        <p:spPr>
          <a:xfrm>
            <a:off x="3139179" y="2206578"/>
            <a:ext cx="2865642" cy="2770024"/>
          </a:xfrm>
          <a:prstGeom prst="rect">
            <a:avLst/>
          </a:prstGeom>
          <a:solidFill>
            <a:schemeClr val="accent3">
              <a:lumMod val="40000"/>
              <a:lumOff val="60000"/>
            </a:schemeClr>
          </a:solidFill>
        </p:spPr>
        <p:txBody>
          <a:bodyPr wrap="square" rtlCol="0">
            <a:noAutofit/>
          </a:bodyPr>
          <a:lstStyle/>
          <a:p>
            <a:r>
              <a:rPr lang="en-GB" sz="1200" b="1" dirty="0"/>
              <a:t>TOOLS &amp; INFRASTRUCTURE</a:t>
            </a:r>
          </a:p>
          <a:p>
            <a:endParaRPr lang="en-GB" sz="1050" b="1" dirty="0"/>
          </a:p>
          <a:p>
            <a:pPr marL="214308" indent="-214308">
              <a:buFontTx/>
              <a:buChar char="-"/>
            </a:pPr>
            <a:r>
              <a:rPr lang="en-GB" sz="1050" dirty="0"/>
              <a:t>Data collection tools that meet the needs of the individual collecting the data and the individual analysing the data</a:t>
            </a:r>
          </a:p>
          <a:p>
            <a:pPr marL="214308" indent="-214308">
              <a:spcBef>
                <a:spcPts val="450"/>
              </a:spcBef>
              <a:buFontTx/>
              <a:buChar char="-"/>
            </a:pPr>
            <a:r>
              <a:rPr lang="en-GB" sz="1050" dirty="0"/>
              <a:t>Appropriate software to perform analyses, freeing analyst time from mundane tasks</a:t>
            </a:r>
          </a:p>
          <a:p>
            <a:pPr marL="214308" indent="-214308">
              <a:spcBef>
                <a:spcPts val="450"/>
              </a:spcBef>
              <a:buFontTx/>
              <a:buChar char="-"/>
            </a:pPr>
            <a:r>
              <a:rPr lang="en-GB" sz="1050" dirty="0"/>
              <a:t>Appropriate data warehousing processes</a:t>
            </a:r>
          </a:p>
          <a:p>
            <a:pPr marL="214308" indent="-214308">
              <a:spcBef>
                <a:spcPts val="450"/>
              </a:spcBef>
              <a:buFontTx/>
              <a:buChar char="-"/>
            </a:pPr>
            <a:r>
              <a:rPr lang="en-GB" sz="1050" dirty="0"/>
              <a:t>Organisational infrastructure and processes that allow for timely analyses and presentation</a:t>
            </a:r>
          </a:p>
          <a:p>
            <a:pPr marL="214308" indent="-214308">
              <a:spcBef>
                <a:spcPts val="450"/>
              </a:spcBef>
              <a:buFontTx/>
              <a:buChar char="-"/>
            </a:pPr>
            <a:r>
              <a:rPr lang="en-GB" sz="1050" dirty="0"/>
              <a:t>An open approach to analysis that promotes sharing</a:t>
            </a:r>
          </a:p>
          <a:p>
            <a:pPr marL="214308" indent="-214308">
              <a:buFontTx/>
              <a:buChar char="-"/>
            </a:pPr>
            <a:endParaRPr lang="en-GB" sz="1050" dirty="0"/>
          </a:p>
          <a:p>
            <a:endParaRPr lang="en-GB" sz="1050" dirty="0"/>
          </a:p>
          <a:p>
            <a:pPr marL="214308" indent="-214308">
              <a:buFontTx/>
              <a:buChar char="-"/>
            </a:pPr>
            <a:endParaRPr lang="en-GB" sz="1050" dirty="0"/>
          </a:p>
          <a:p>
            <a:endParaRPr lang="en-GB" sz="1050" dirty="0">
              <a:solidFill>
                <a:srgbClr val="FFFFFF"/>
              </a:solidFill>
              <a:latin typeface="+mj-lt"/>
            </a:endParaRPr>
          </a:p>
        </p:txBody>
      </p:sp>
      <p:sp>
        <p:nvSpPr>
          <p:cNvPr id="9" name="TextBox 8">
            <a:extLst>
              <a:ext uri="{FF2B5EF4-FFF2-40B4-BE49-F238E27FC236}">
                <a16:creationId xmlns:a16="http://schemas.microsoft.com/office/drawing/2014/main" id="{B6313F20-9C98-473C-852E-B940D92F76B1}"/>
              </a:ext>
            </a:extLst>
          </p:cNvPr>
          <p:cNvSpPr txBox="1"/>
          <p:nvPr/>
        </p:nvSpPr>
        <p:spPr>
          <a:xfrm>
            <a:off x="6284893" y="1472751"/>
            <a:ext cx="2481578" cy="2442254"/>
          </a:xfrm>
          <a:prstGeom prst="rect">
            <a:avLst/>
          </a:prstGeom>
          <a:solidFill>
            <a:schemeClr val="accent5">
              <a:lumMod val="60000"/>
              <a:lumOff val="40000"/>
            </a:schemeClr>
          </a:solidFill>
        </p:spPr>
        <p:txBody>
          <a:bodyPr wrap="square" rtlCol="0">
            <a:noAutofit/>
          </a:bodyPr>
          <a:lstStyle/>
          <a:p>
            <a:r>
              <a:rPr lang="en-GB" sz="1200" b="1" dirty="0"/>
              <a:t>PEOPLE</a:t>
            </a:r>
          </a:p>
          <a:p>
            <a:endParaRPr lang="en-GB" sz="1200" b="1" dirty="0"/>
          </a:p>
          <a:p>
            <a:pPr marL="214308" indent="-214308">
              <a:buFontTx/>
              <a:buChar char="-"/>
            </a:pPr>
            <a:r>
              <a:rPr lang="en-GB" sz="1050" dirty="0"/>
              <a:t>Analysts that are able to:</a:t>
            </a:r>
          </a:p>
          <a:p>
            <a:pPr marL="642922" lvl="1" indent="-300031">
              <a:buFont typeface="+mj-lt"/>
              <a:buAutoNum type="romanLcPeriod"/>
            </a:pPr>
            <a:r>
              <a:rPr lang="en-GB" sz="1050" dirty="0"/>
              <a:t>Understand and structure a problem</a:t>
            </a:r>
          </a:p>
          <a:p>
            <a:pPr marL="642922" lvl="1" indent="-300031">
              <a:buFont typeface="+mj-lt"/>
              <a:buAutoNum type="romanLcPeriod"/>
            </a:pPr>
            <a:r>
              <a:rPr lang="en-GB" sz="1050" dirty="0"/>
              <a:t>Apply appropriate analyses</a:t>
            </a:r>
          </a:p>
          <a:p>
            <a:pPr marL="642922" lvl="1" indent="-300031">
              <a:buFont typeface="+mj-lt"/>
              <a:buAutoNum type="romanLcPeriod"/>
            </a:pPr>
            <a:r>
              <a:rPr lang="en-GB" sz="1050" dirty="0"/>
              <a:t>Communicate their findings well </a:t>
            </a:r>
          </a:p>
          <a:p>
            <a:pPr marL="214308" indent="-214308">
              <a:spcBef>
                <a:spcPts val="450"/>
              </a:spcBef>
              <a:buFontTx/>
              <a:buChar char="-"/>
            </a:pPr>
            <a:r>
              <a:rPr lang="en-GB" sz="1050" dirty="0"/>
              <a:t>Leaders and managers that are data literate and can ask the right questions</a:t>
            </a:r>
          </a:p>
          <a:p>
            <a:pPr marL="214308" indent="-214308">
              <a:spcBef>
                <a:spcPts val="450"/>
              </a:spcBef>
              <a:buFontTx/>
              <a:buChar char="-"/>
            </a:pPr>
            <a:r>
              <a:rPr lang="en-GB" sz="1050" dirty="0"/>
              <a:t>Cross-organisational discussions involving the analytics team</a:t>
            </a:r>
          </a:p>
          <a:p>
            <a:pPr marL="214308" indent="-214308">
              <a:buFontTx/>
              <a:buChar char="-"/>
            </a:pPr>
            <a:endParaRPr lang="en-GB" sz="1050" dirty="0"/>
          </a:p>
          <a:p>
            <a:endParaRPr lang="en-GB" sz="1050" dirty="0">
              <a:solidFill>
                <a:srgbClr val="FFFFFF"/>
              </a:solidFill>
              <a:latin typeface="+mj-lt"/>
            </a:endParaRPr>
          </a:p>
        </p:txBody>
      </p:sp>
      <p:sp>
        <p:nvSpPr>
          <p:cNvPr id="10" name="Content Placeholder 2">
            <a:extLst>
              <a:ext uri="{FF2B5EF4-FFF2-40B4-BE49-F238E27FC236}">
                <a16:creationId xmlns:a16="http://schemas.microsoft.com/office/drawing/2014/main" id="{8E4002FB-6EC2-462F-9EEA-6C0095D78CFE}"/>
              </a:ext>
            </a:extLst>
          </p:cNvPr>
          <p:cNvSpPr>
            <a:spLocks noGrp="1"/>
          </p:cNvSpPr>
          <p:nvPr>
            <p:ph idx="1"/>
          </p:nvPr>
        </p:nvSpPr>
        <p:spPr>
          <a:xfrm>
            <a:off x="377529" y="3959531"/>
            <a:ext cx="2481578" cy="959979"/>
          </a:xfrm>
        </p:spPr>
        <p:txBody>
          <a:bodyPr/>
          <a:lstStyle/>
          <a:p>
            <a:pPr algn="ctr"/>
            <a:r>
              <a:rPr lang="en-GB" sz="975" b="1" i="1" dirty="0">
                <a:solidFill>
                  <a:schemeClr val="tx2"/>
                </a:solidFill>
              </a:rPr>
              <a:t>“Lots of data and not enough insight”</a:t>
            </a:r>
          </a:p>
          <a:p>
            <a:pPr algn="ctr"/>
            <a:r>
              <a:rPr lang="en-GB" sz="975" b="1" i="1" dirty="0">
                <a:solidFill>
                  <a:schemeClr val="tx2"/>
                </a:solidFill>
              </a:rPr>
              <a:t>“We don’t make the best use of our data”</a:t>
            </a:r>
          </a:p>
          <a:p>
            <a:pPr algn="ctr"/>
            <a:r>
              <a:rPr lang="en-GB" sz="975" b="1" i="1" dirty="0">
                <a:solidFill>
                  <a:schemeClr val="tx2"/>
                </a:solidFill>
              </a:rPr>
              <a:t>“We have an overabundance of irrelevant information”</a:t>
            </a:r>
          </a:p>
          <a:p>
            <a:endParaRPr lang="en-GB" sz="975" i="1" dirty="0"/>
          </a:p>
        </p:txBody>
      </p:sp>
      <p:sp>
        <p:nvSpPr>
          <p:cNvPr id="11" name="Content Placeholder 2">
            <a:extLst>
              <a:ext uri="{FF2B5EF4-FFF2-40B4-BE49-F238E27FC236}">
                <a16:creationId xmlns:a16="http://schemas.microsoft.com/office/drawing/2014/main" id="{AD8E7A81-B4D4-4935-AE09-F4126F612D85}"/>
              </a:ext>
            </a:extLst>
          </p:cNvPr>
          <p:cNvSpPr txBox="1">
            <a:spLocks/>
          </p:cNvSpPr>
          <p:nvPr/>
        </p:nvSpPr>
        <p:spPr>
          <a:xfrm>
            <a:off x="3139179" y="1796144"/>
            <a:ext cx="2865642" cy="401778"/>
          </a:xfrm>
          <a:prstGeom prst="rect">
            <a:avLst/>
          </a:prstGeom>
        </p:spPr>
        <p:txBody>
          <a:bodyPr vert="horz" lIns="0" tIns="0" rIns="0" bIns="0" rtlCol="0">
            <a:noAutofit/>
          </a:bodyPr>
          <a:lstStyle>
            <a:lvl1pPr marL="0" indent="0" algn="l" defTabSz="457200" rtl="0" eaLnBrk="1" latinLnBrk="0" hangingPunct="1">
              <a:spcBef>
                <a:spcPts val="1000"/>
              </a:spcBef>
              <a:spcAft>
                <a:spcPts val="0"/>
              </a:spcAft>
              <a:buFont typeface="Arial"/>
              <a:buNone/>
              <a:defRPr sz="2400" kern="1200">
                <a:solidFill>
                  <a:schemeClr val="tx1"/>
                </a:solidFill>
                <a:latin typeface="+mn-lt"/>
                <a:ea typeface="+mn-ea"/>
                <a:cs typeface="+mn-cs"/>
              </a:defRPr>
            </a:lvl1pPr>
            <a:lvl2pPr marL="0" indent="0" algn="l" defTabSz="457200" rtl="0" eaLnBrk="1" latinLnBrk="0" hangingPunct="1">
              <a:spcBef>
                <a:spcPts val="1000"/>
              </a:spcBef>
              <a:spcAft>
                <a:spcPts val="0"/>
              </a:spcAft>
              <a:buFont typeface="Arial"/>
              <a:buNone/>
              <a:defRPr sz="2400" b="1" kern="1200">
                <a:solidFill>
                  <a:srgbClr val="E30514"/>
                </a:solidFill>
                <a:latin typeface="+mn-lt"/>
                <a:ea typeface="+mn-ea"/>
                <a:cs typeface="+mn-cs"/>
              </a:defRPr>
            </a:lvl2pPr>
            <a:lvl3pPr marL="288000" indent="-288000" algn="l" defTabSz="457200" rtl="0" eaLnBrk="1" latinLnBrk="0" hangingPunct="1">
              <a:spcBef>
                <a:spcPts val="1000"/>
              </a:spcBef>
              <a:spcAft>
                <a:spcPts val="0"/>
              </a:spcAft>
              <a:buSzPct val="120000"/>
              <a:buFont typeface="Arial" panose="020B0604020202020204" pitchFamily="34" charset="0"/>
              <a:buChar char="•"/>
              <a:defRPr sz="2400" kern="1200">
                <a:solidFill>
                  <a:schemeClr val="tx1"/>
                </a:solidFill>
                <a:latin typeface="+mn-lt"/>
                <a:ea typeface="+mn-ea"/>
                <a:cs typeface="+mn-cs"/>
              </a:defRPr>
            </a:lvl3pPr>
            <a:lvl4pPr marL="1152000" indent="-288000" algn="l" defTabSz="457200" rtl="0" eaLnBrk="1" latinLnBrk="0" hangingPunct="1">
              <a:spcBef>
                <a:spcPts val="0"/>
              </a:spcBef>
              <a:spcAft>
                <a:spcPts val="500"/>
              </a:spcAft>
              <a:buSzPct val="120000"/>
              <a:buFont typeface="Arial" panose="020B0604020202020204" pitchFamily="34" charset="0"/>
              <a:buChar char="•"/>
              <a:defRPr sz="2400" kern="1200">
                <a:solidFill>
                  <a:schemeClr val="tx1"/>
                </a:solidFill>
                <a:latin typeface="+mn-lt"/>
                <a:ea typeface="+mn-ea"/>
                <a:cs typeface="+mn-cs"/>
              </a:defRPr>
            </a:lvl4pPr>
            <a:lvl5pPr marL="1944000" indent="-288000" algn="l" defTabSz="457200" rtl="0" eaLnBrk="1" latinLnBrk="0" hangingPunct="1">
              <a:spcBef>
                <a:spcPts val="0"/>
              </a:spcBef>
              <a:spcAft>
                <a:spcPts val="1000"/>
              </a:spcAft>
              <a:buFont typeface="Arial" panose="020B0604020202020204" pitchFamily="34" charset="0"/>
              <a:buChar char="−"/>
              <a:tabLst/>
              <a:defRPr sz="2400" kern="1200">
                <a:solidFill>
                  <a:schemeClr val="tx1"/>
                </a:solidFill>
                <a:latin typeface="+mn-lt"/>
                <a:ea typeface="+mn-ea"/>
                <a:cs typeface="+mn-cs"/>
              </a:defRPr>
            </a:lvl5pPr>
            <a:lvl6pPr marL="288000" indent="-288000" algn="l" defTabSz="457200" rtl="0" eaLnBrk="1" latinLnBrk="0" hangingPunct="1">
              <a:spcBef>
                <a:spcPts val="500"/>
              </a:spcBef>
              <a:buFont typeface="Wingdings" charset="2"/>
              <a:buAutoNum type="arabicPlain"/>
              <a:defRPr sz="2400" kern="1200">
                <a:solidFill>
                  <a:schemeClr val="tx1"/>
                </a:solidFill>
                <a:latin typeface="+mn-lt"/>
                <a:ea typeface="+mn-ea"/>
                <a:cs typeface="+mn-cs"/>
              </a:defRPr>
            </a:lvl6pPr>
            <a:lvl7pPr marL="0" indent="0" algn="l" defTabSz="457200" rtl="0" eaLnBrk="1" latinLnBrk="0" hangingPunct="1">
              <a:spcBef>
                <a:spcPts val="500"/>
              </a:spcBef>
              <a:buFont typeface="Arial"/>
              <a:buNone/>
              <a:defRPr sz="1800" kern="1200">
                <a:solidFill>
                  <a:schemeClr val="tx1"/>
                </a:solidFill>
                <a:latin typeface="+mn-lt"/>
                <a:ea typeface="+mn-ea"/>
                <a:cs typeface="+mn-cs"/>
              </a:defRPr>
            </a:lvl7pPr>
            <a:lvl8pPr marL="0" indent="0" algn="l" defTabSz="457200" rtl="0" eaLnBrk="1" latinLnBrk="0" hangingPunct="1">
              <a:spcBef>
                <a:spcPts val="500"/>
              </a:spcBef>
              <a:buFont typeface="Arial"/>
              <a:buNone/>
              <a:defRPr sz="1800" b="1" kern="1200">
                <a:solidFill>
                  <a:schemeClr val="tx1"/>
                </a:solidFill>
                <a:latin typeface="+mn-lt"/>
                <a:ea typeface="+mn-ea"/>
                <a:cs typeface="+mn-cs"/>
              </a:defRPr>
            </a:lvl8pPr>
            <a:lvl9pPr marL="288000" indent="-288000" algn="l" defTabSz="457200" rtl="0" eaLnBrk="1" latinLnBrk="0" hangingPunct="1">
              <a:spcBef>
                <a:spcPts val="500"/>
              </a:spcBef>
              <a:buFont typeface="Arial"/>
              <a:buChar char="•"/>
              <a:defRPr sz="1800" kern="1200">
                <a:solidFill>
                  <a:schemeClr val="tx1"/>
                </a:solidFill>
                <a:latin typeface="+mn-lt"/>
                <a:ea typeface="+mn-ea"/>
                <a:cs typeface="+mn-cs"/>
              </a:defRPr>
            </a:lvl9pPr>
          </a:lstStyle>
          <a:p>
            <a:pPr algn="ctr"/>
            <a:r>
              <a:rPr lang="en-GB" sz="975" b="1" i="1" dirty="0">
                <a:solidFill>
                  <a:schemeClr val="accent3">
                    <a:lumMod val="50000"/>
                  </a:schemeClr>
                </a:solidFill>
              </a:rPr>
              <a:t>“We base decisions on instincts and gut feelings rather than evidence”</a:t>
            </a:r>
          </a:p>
          <a:p>
            <a:endParaRPr lang="en-GB" sz="975" i="1" dirty="0"/>
          </a:p>
          <a:p>
            <a:endParaRPr lang="en-GB" sz="975" i="1" dirty="0"/>
          </a:p>
          <a:p>
            <a:endParaRPr lang="en-GB" sz="975" i="1" dirty="0"/>
          </a:p>
        </p:txBody>
      </p:sp>
      <p:sp>
        <p:nvSpPr>
          <p:cNvPr id="12" name="Content Placeholder 2">
            <a:extLst>
              <a:ext uri="{FF2B5EF4-FFF2-40B4-BE49-F238E27FC236}">
                <a16:creationId xmlns:a16="http://schemas.microsoft.com/office/drawing/2014/main" id="{0C04DA63-F6C5-4555-B35F-DCCFD49BE6CF}"/>
              </a:ext>
            </a:extLst>
          </p:cNvPr>
          <p:cNvSpPr txBox="1">
            <a:spLocks/>
          </p:cNvSpPr>
          <p:nvPr/>
        </p:nvSpPr>
        <p:spPr>
          <a:xfrm>
            <a:off x="6250886" y="3922384"/>
            <a:ext cx="2549592" cy="1147097"/>
          </a:xfrm>
          <a:prstGeom prst="rect">
            <a:avLst/>
          </a:prstGeom>
        </p:spPr>
        <p:txBody>
          <a:bodyPr vert="horz" lIns="0" tIns="0" rIns="0" bIns="0" rtlCol="0">
            <a:noAutofit/>
          </a:bodyPr>
          <a:lstStyle>
            <a:lvl1pPr marL="0" indent="0" algn="l" defTabSz="457200" rtl="0" eaLnBrk="1" latinLnBrk="0" hangingPunct="1">
              <a:spcBef>
                <a:spcPts val="1000"/>
              </a:spcBef>
              <a:spcAft>
                <a:spcPts val="0"/>
              </a:spcAft>
              <a:buFont typeface="Arial"/>
              <a:buNone/>
              <a:defRPr sz="2400" kern="1200">
                <a:solidFill>
                  <a:schemeClr val="tx1"/>
                </a:solidFill>
                <a:latin typeface="+mn-lt"/>
                <a:ea typeface="+mn-ea"/>
                <a:cs typeface="+mn-cs"/>
              </a:defRPr>
            </a:lvl1pPr>
            <a:lvl2pPr marL="0" indent="0" algn="l" defTabSz="457200" rtl="0" eaLnBrk="1" latinLnBrk="0" hangingPunct="1">
              <a:spcBef>
                <a:spcPts val="1000"/>
              </a:spcBef>
              <a:spcAft>
                <a:spcPts val="0"/>
              </a:spcAft>
              <a:buFont typeface="Arial"/>
              <a:buNone/>
              <a:defRPr sz="2400" b="1" kern="1200">
                <a:solidFill>
                  <a:srgbClr val="E30514"/>
                </a:solidFill>
                <a:latin typeface="+mn-lt"/>
                <a:ea typeface="+mn-ea"/>
                <a:cs typeface="+mn-cs"/>
              </a:defRPr>
            </a:lvl2pPr>
            <a:lvl3pPr marL="288000" indent="-288000" algn="l" defTabSz="457200" rtl="0" eaLnBrk="1" latinLnBrk="0" hangingPunct="1">
              <a:spcBef>
                <a:spcPts val="1000"/>
              </a:spcBef>
              <a:spcAft>
                <a:spcPts val="0"/>
              </a:spcAft>
              <a:buSzPct val="120000"/>
              <a:buFont typeface="Arial" panose="020B0604020202020204" pitchFamily="34" charset="0"/>
              <a:buChar char="•"/>
              <a:defRPr sz="2400" kern="1200">
                <a:solidFill>
                  <a:schemeClr val="tx1"/>
                </a:solidFill>
                <a:latin typeface="+mn-lt"/>
                <a:ea typeface="+mn-ea"/>
                <a:cs typeface="+mn-cs"/>
              </a:defRPr>
            </a:lvl3pPr>
            <a:lvl4pPr marL="1152000" indent="-288000" algn="l" defTabSz="457200" rtl="0" eaLnBrk="1" latinLnBrk="0" hangingPunct="1">
              <a:spcBef>
                <a:spcPts val="0"/>
              </a:spcBef>
              <a:spcAft>
                <a:spcPts val="500"/>
              </a:spcAft>
              <a:buSzPct val="120000"/>
              <a:buFont typeface="Arial" panose="020B0604020202020204" pitchFamily="34" charset="0"/>
              <a:buChar char="•"/>
              <a:defRPr sz="2400" kern="1200">
                <a:solidFill>
                  <a:schemeClr val="tx1"/>
                </a:solidFill>
                <a:latin typeface="+mn-lt"/>
                <a:ea typeface="+mn-ea"/>
                <a:cs typeface="+mn-cs"/>
              </a:defRPr>
            </a:lvl4pPr>
            <a:lvl5pPr marL="1944000" indent="-288000" algn="l" defTabSz="457200" rtl="0" eaLnBrk="1" latinLnBrk="0" hangingPunct="1">
              <a:spcBef>
                <a:spcPts val="0"/>
              </a:spcBef>
              <a:spcAft>
                <a:spcPts val="1000"/>
              </a:spcAft>
              <a:buFont typeface="Arial" panose="020B0604020202020204" pitchFamily="34" charset="0"/>
              <a:buChar char="−"/>
              <a:tabLst/>
              <a:defRPr sz="2400" kern="1200">
                <a:solidFill>
                  <a:schemeClr val="tx1"/>
                </a:solidFill>
                <a:latin typeface="+mn-lt"/>
                <a:ea typeface="+mn-ea"/>
                <a:cs typeface="+mn-cs"/>
              </a:defRPr>
            </a:lvl5pPr>
            <a:lvl6pPr marL="288000" indent="-288000" algn="l" defTabSz="457200" rtl="0" eaLnBrk="1" latinLnBrk="0" hangingPunct="1">
              <a:spcBef>
                <a:spcPts val="500"/>
              </a:spcBef>
              <a:buFont typeface="Wingdings" charset="2"/>
              <a:buAutoNum type="arabicPlain"/>
              <a:defRPr sz="2400" kern="1200">
                <a:solidFill>
                  <a:schemeClr val="tx1"/>
                </a:solidFill>
                <a:latin typeface="+mn-lt"/>
                <a:ea typeface="+mn-ea"/>
                <a:cs typeface="+mn-cs"/>
              </a:defRPr>
            </a:lvl6pPr>
            <a:lvl7pPr marL="0" indent="0" algn="l" defTabSz="457200" rtl="0" eaLnBrk="1" latinLnBrk="0" hangingPunct="1">
              <a:spcBef>
                <a:spcPts val="500"/>
              </a:spcBef>
              <a:buFont typeface="Arial"/>
              <a:buNone/>
              <a:defRPr sz="1800" kern="1200">
                <a:solidFill>
                  <a:schemeClr val="tx1"/>
                </a:solidFill>
                <a:latin typeface="+mn-lt"/>
                <a:ea typeface="+mn-ea"/>
                <a:cs typeface="+mn-cs"/>
              </a:defRPr>
            </a:lvl7pPr>
            <a:lvl8pPr marL="0" indent="0" algn="l" defTabSz="457200" rtl="0" eaLnBrk="1" latinLnBrk="0" hangingPunct="1">
              <a:spcBef>
                <a:spcPts val="500"/>
              </a:spcBef>
              <a:buFont typeface="Arial"/>
              <a:buNone/>
              <a:defRPr sz="1800" b="1" kern="1200">
                <a:solidFill>
                  <a:schemeClr val="tx1"/>
                </a:solidFill>
                <a:latin typeface="+mn-lt"/>
                <a:ea typeface="+mn-ea"/>
                <a:cs typeface="+mn-cs"/>
              </a:defRPr>
            </a:lvl8pPr>
            <a:lvl9pPr marL="288000" indent="-288000" algn="l" defTabSz="457200" rtl="0" eaLnBrk="1" latinLnBrk="0" hangingPunct="1">
              <a:spcBef>
                <a:spcPts val="500"/>
              </a:spcBef>
              <a:buFont typeface="Arial"/>
              <a:buChar char="•"/>
              <a:defRPr sz="1800" kern="1200">
                <a:solidFill>
                  <a:schemeClr val="tx1"/>
                </a:solidFill>
                <a:latin typeface="+mn-lt"/>
                <a:ea typeface="+mn-ea"/>
                <a:cs typeface="+mn-cs"/>
              </a:defRPr>
            </a:lvl9pPr>
          </a:lstStyle>
          <a:p>
            <a:pPr algn="ctr"/>
            <a:r>
              <a:rPr lang="en-GB" sz="975" b="1" i="1" dirty="0">
                <a:solidFill>
                  <a:schemeClr val="accent5">
                    <a:lumMod val="50000"/>
                  </a:schemeClr>
                </a:solidFill>
              </a:rPr>
              <a:t>“There are cultural issues about evidence based decision making – we  need to make it more impactful in all organisations”</a:t>
            </a:r>
          </a:p>
          <a:p>
            <a:pPr algn="ctr"/>
            <a:r>
              <a:rPr lang="en-GB" sz="975" b="1" i="1" dirty="0">
                <a:solidFill>
                  <a:schemeClr val="accent5">
                    <a:lumMod val="50000"/>
                  </a:schemeClr>
                </a:solidFill>
              </a:rPr>
              <a:t>“There is no entry criteria for analysts. No career path. They may have to leave the organisation to move up the ladder”</a:t>
            </a:r>
          </a:p>
          <a:p>
            <a:endParaRPr lang="en-GB" sz="975" i="1" dirty="0"/>
          </a:p>
        </p:txBody>
      </p:sp>
      <p:pic>
        <p:nvPicPr>
          <p:cNvPr id="1026" name="Picture 2" descr="logo">
            <a:extLst>
              <a:ext uri="{FF2B5EF4-FFF2-40B4-BE49-F238E27FC236}">
                <a16:creationId xmlns:a16="http://schemas.microsoft.com/office/drawing/2014/main" id="{04A600D1-E0E5-4500-A1EA-10E0FBE63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819" y="171783"/>
            <a:ext cx="755650" cy="304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918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C1D26FC-414C-4C1E-94A1-C38724AA2FAF}"/>
              </a:ext>
            </a:extLst>
          </p:cNvPr>
          <p:cNvSpPr>
            <a:spLocks noGrp="1"/>
          </p:cNvSpPr>
          <p:nvPr>
            <p:ph type="ftr" sz="quarter" idx="11"/>
          </p:nvPr>
        </p:nvSpPr>
        <p:spPr>
          <a:xfrm>
            <a:off x="360000" y="223990"/>
            <a:ext cx="5490000" cy="204272"/>
          </a:xfrm>
        </p:spPr>
        <p:txBody>
          <a:bodyPr/>
          <a:lstStyle/>
          <a:p>
            <a:pPr algn="l"/>
            <a:r>
              <a:rPr lang="en-GB" dirty="0"/>
              <a:t>Supporting better analytics: investing in analytics and analysts</a:t>
            </a:r>
            <a:endParaRPr lang="en-US" dirty="0"/>
          </a:p>
        </p:txBody>
      </p:sp>
      <p:pic>
        <p:nvPicPr>
          <p:cNvPr id="1026" name="Picture 2" descr="logo">
            <a:extLst>
              <a:ext uri="{FF2B5EF4-FFF2-40B4-BE49-F238E27FC236}">
                <a16:creationId xmlns:a16="http://schemas.microsoft.com/office/drawing/2014/main" id="{04A600D1-E0E5-4500-A1EA-10E0FBE63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819" y="171783"/>
            <a:ext cx="755650" cy="304149"/>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8F6FF114-8E93-4CC5-9EB5-A9E8F0E8F34B}"/>
              </a:ext>
            </a:extLst>
          </p:cNvPr>
          <p:cNvSpPr>
            <a:spLocks noGrp="1"/>
          </p:cNvSpPr>
          <p:nvPr>
            <p:ph type="title"/>
          </p:nvPr>
        </p:nvSpPr>
        <p:spPr>
          <a:xfrm>
            <a:off x="360003" y="621431"/>
            <a:ext cx="8406469" cy="646331"/>
          </a:xfrm>
        </p:spPr>
        <p:txBody>
          <a:bodyPr/>
          <a:lstStyle/>
          <a:p>
            <a:r>
              <a:rPr lang="en-GB" sz="2400" dirty="0"/>
              <a:t>How do we support the system to use better analytics?</a:t>
            </a:r>
            <a:br>
              <a:rPr lang="en-GB" sz="2400" dirty="0"/>
            </a:br>
            <a:r>
              <a:rPr lang="en-GB" sz="1800" dirty="0"/>
              <a:t>Investing in analysts and analytics</a:t>
            </a:r>
            <a:endParaRPr lang="en-GB" sz="2400" dirty="0"/>
          </a:p>
        </p:txBody>
      </p:sp>
      <p:grpSp>
        <p:nvGrpSpPr>
          <p:cNvPr id="25" name="Group 24">
            <a:extLst>
              <a:ext uri="{FF2B5EF4-FFF2-40B4-BE49-F238E27FC236}">
                <a16:creationId xmlns:a16="http://schemas.microsoft.com/office/drawing/2014/main" id="{5F9842E1-FF1C-49BC-B6E3-CDCE6531F87F}"/>
              </a:ext>
            </a:extLst>
          </p:cNvPr>
          <p:cNvGrpSpPr/>
          <p:nvPr/>
        </p:nvGrpSpPr>
        <p:grpSpPr>
          <a:xfrm>
            <a:off x="360002" y="1367342"/>
            <a:ext cx="8402315" cy="3438658"/>
            <a:chOff x="360002" y="1367342"/>
            <a:chExt cx="8402315" cy="3438658"/>
          </a:xfrm>
        </p:grpSpPr>
        <p:sp>
          <p:nvSpPr>
            <p:cNvPr id="26" name="TextBox 25">
              <a:extLst>
                <a:ext uri="{FF2B5EF4-FFF2-40B4-BE49-F238E27FC236}">
                  <a16:creationId xmlns:a16="http://schemas.microsoft.com/office/drawing/2014/main" id="{77C555CB-A1C3-4851-8807-3DD1809BA1CF}"/>
                </a:ext>
              </a:extLst>
            </p:cNvPr>
            <p:cNvSpPr txBox="1"/>
            <p:nvPr/>
          </p:nvSpPr>
          <p:spPr>
            <a:xfrm>
              <a:off x="6080033"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ADVANCING THE ROLE OF ANALYSIS </a:t>
              </a:r>
            </a:p>
          </p:txBody>
        </p:sp>
        <p:grpSp>
          <p:nvGrpSpPr>
            <p:cNvPr id="27" name="Group 26">
              <a:extLst>
                <a:ext uri="{FF2B5EF4-FFF2-40B4-BE49-F238E27FC236}">
                  <a16:creationId xmlns:a16="http://schemas.microsoft.com/office/drawing/2014/main" id="{AAF3FB62-2E8E-46FA-B847-F22DC5307BB1}"/>
                </a:ext>
              </a:extLst>
            </p:cNvPr>
            <p:cNvGrpSpPr/>
            <p:nvPr/>
          </p:nvGrpSpPr>
          <p:grpSpPr>
            <a:xfrm>
              <a:off x="360002" y="1367342"/>
              <a:ext cx="8402315" cy="3438658"/>
              <a:chOff x="360002" y="1367342"/>
              <a:chExt cx="8402315" cy="3438658"/>
            </a:xfrm>
          </p:grpSpPr>
          <p:sp>
            <p:nvSpPr>
              <p:cNvPr id="28" name="TextBox 27">
                <a:extLst>
                  <a:ext uri="{FF2B5EF4-FFF2-40B4-BE49-F238E27FC236}">
                    <a16:creationId xmlns:a16="http://schemas.microsoft.com/office/drawing/2014/main" id="{D9D7026A-BEA0-4F27-A20D-7EAC31C736E8}"/>
                  </a:ext>
                </a:extLst>
              </p:cNvPr>
              <p:cNvSpPr txBox="1"/>
              <p:nvPr/>
            </p:nvSpPr>
            <p:spPr>
              <a:xfrm>
                <a:off x="360002"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INVESTING IN ANALYSTS</a:t>
                </a:r>
              </a:p>
            </p:txBody>
          </p:sp>
          <p:sp>
            <p:nvSpPr>
              <p:cNvPr id="29" name="TextBox 28">
                <a:extLst>
                  <a:ext uri="{FF2B5EF4-FFF2-40B4-BE49-F238E27FC236}">
                    <a16:creationId xmlns:a16="http://schemas.microsoft.com/office/drawing/2014/main" id="{93BBBAE8-850D-4A52-B239-EC9918DC92CB}"/>
                  </a:ext>
                </a:extLst>
              </p:cNvPr>
              <p:cNvSpPr txBox="1"/>
              <p:nvPr/>
            </p:nvSpPr>
            <p:spPr>
              <a:xfrm>
                <a:off x="360004" y="1839158"/>
                <a:ext cx="2682284" cy="2966842"/>
              </a:xfrm>
              <a:prstGeom prst="rect">
                <a:avLst/>
              </a:prstGeom>
              <a:solidFill>
                <a:srgbClr val="A6D7D3"/>
              </a:solidFill>
            </p:spPr>
            <p:txBody>
              <a:bodyPr wrap="square" rtlCol="0">
                <a:noAutofit/>
              </a:bodyPr>
              <a:lstStyle/>
              <a:p>
                <a:endParaRPr lang="en-GB" sz="1200" dirty="0"/>
              </a:p>
            </p:txBody>
          </p:sp>
          <p:sp>
            <p:nvSpPr>
              <p:cNvPr id="30" name="TextBox 29">
                <a:extLst>
                  <a:ext uri="{FF2B5EF4-FFF2-40B4-BE49-F238E27FC236}">
                    <a16:creationId xmlns:a16="http://schemas.microsoft.com/office/drawing/2014/main" id="{14558323-0B28-426F-9DAC-8CB9B0ABBB6B}"/>
                  </a:ext>
                </a:extLst>
              </p:cNvPr>
              <p:cNvSpPr txBox="1"/>
              <p:nvPr/>
            </p:nvSpPr>
            <p:spPr>
              <a:xfrm>
                <a:off x="3222095"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INVESTING IN ANALYTICS</a:t>
                </a:r>
              </a:p>
            </p:txBody>
          </p:sp>
          <p:sp>
            <p:nvSpPr>
              <p:cNvPr id="31" name="TextBox 30">
                <a:extLst>
                  <a:ext uri="{FF2B5EF4-FFF2-40B4-BE49-F238E27FC236}">
                    <a16:creationId xmlns:a16="http://schemas.microsoft.com/office/drawing/2014/main" id="{142DE383-57DD-453D-9114-45B5CEAA1346}"/>
                  </a:ext>
                </a:extLst>
              </p:cNvPr>
              <p:cNvSpPr txBox="1"/>
              <p:nvPr/>
            </p:nvSpPr>
            <p:spPr>
              <a:xfrm>
                <a:off x="3222096" y="1839158"/>
                <a:ext cx="2682284" cy="2966841"/>
              </a:xfrm>
              <a:prstGeom prst="rect">
                <a:avLst/>
              </a:prstGeom>
              <a:solidFill>
                <a:srgbClr val="A6D7D3"/>
              </a:solidFill>
            </p:spPr>
            <p:txBody>
              <a:bodyPr wrap="square" rtlCol="0">
                <a:noAutofit/>
              </a:bodyPr>
              <a:lstStyle/>
              <a:p>
                <a:endParaRPr lang="en-GB" sz="1200" dirty="0"/>
              </a:p>
            </p:txBody>
          </p:sp>
          <p:sp>
            <p:nvSpPr>
              <p:cNvPr id="32" name="TextBox 31">
                <a:extLst>
                  <a:ext uri="{FF2B5EF4-FFF2-40B4-BE49-F238E27FC236}">
                    <a16:creationId xmlns:a16="http://schemas.microsoft.com/office/drawing/2014/main" id="{3045B2AE-B17C-4AC0-B961-027601FC2292}"/>
                  </a:ext>
                </a:extLst>
              </p:cNvPr>
              <p:cNvSpPr txBox="1"/>
              <p:nvPr/>
            </p:nvSpPr>
            <p:spPr>
              <a:xfrm>
                <a:off x="6080033" y="1839156"/>
                <a:ext cx="2682284" cy="2966841"/>
              </a:xfrm>
              <a:prstGeom prst="rect">
                <a:avLst/>
              </a:prstGeom>
              <a:solidFill>
                <a:srgbClr val="A6D7D3"/>
              </a:solidFill>
            </p:spPr>
            <p:txBody>
              <a:bodyPr wrap="square" rtlCol="0">
                <a:noAutofit/>
              </a:bodyPr>
              <a:lstStyle/>
              <a:p>
                <a:endParaRPr lang="en-GB" sz="1200" dirty="0"/>
              </a:p>
            </p:txBody>
          </p:sp>
        </p:grpSp>
      </p:grpSp>
    </p:spTree>
    <p:extLst>
      <p:ext uri="{BB962C8B-B14F-4D97-AF65-F5344CB8AC3E}">
        <p14:creationId xmlns:p14="http://schemas.microsoft.com/office/powerpoint/2010/main" val="408806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C1D26FC-414C-4C1E-94A1-C38724AA2FAF}"/>
              </a:ext>
            </a:extLst>
          </p:cNvPr>
          <p:cNvSpPr>
            <a:spLocks noGrp="1"/>
          </p:cNvSpPr>
          <p:nvPr>
            <p:ph type="ftr" sz="quarter" idx="11"/>
          </p:nvPr>
        </p:nvSpPr>
        <p:spPr>
          <a:xfrm>
            <a:off x="360000" y="223990"/>
            <a:ext cx="5490000" cy="204272"/>
          </a:xfrm>
        </p:spPr>
        <p:txBody>
          <a:bodyPr/>
          <a:lstStyle/>
          <a:p>
            <a:pPr algn="l"/>
            <a:r>
              <a:rPr lang="en-GB" dirty="0"/>
              <a:t>Supporting better analytics: investing in analytics and analysts</a:t>
            </a:r>
            <a:endParaRPr lang="en-US" dirty="0"/>
          </a:p>
        </p:txBody>
      </p:sp>
      <p:pic>
        <p:nvPicPr>
          <p:cNvPr id="1026" name="Picture 2" descr="logo">
            <a:extLst>
              <a:ext uri="{FF2B5EF4-FFF2-40B4-BE49-F238E27FC236}">
                <a16:creationId xmlns:a16="http://schemas.microsoft.com/office/drawing/2014/main" id="{04A600D1-E0E5-4500-A1EA-10E0FBE63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819" y="171783"/>
            <a:ext cx="755650" cy="304149"/>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8F6FF114-8E93-4CC5-9EB5-A9E8F0E8F34B}"/>
              </a:ext>
            </a:extLst>
          </p:cNvPr>
          <p:cNvSpPr>
            <a:spLocks noGrp="1"/>
          </p:cNvSpPr>
          <p:nvPr>
            <p:ph type="title"/>
          </p:nvPr>
        </p:nvSpPr>
        <p:spPr>
          <a:xfrm>
            <a:off x="360003" y="621431"/>
            <a:ext cx="8406469" cy="646331"/>
          </a:xfrm>
        </p:spPr>
        <p:txBody>
          <a:bodyPr/>
          <a:lstStyle/>
          <a:p>
            <a:r>
              <a:rPr lang="en-GB" sz="2400" dirty="0"/>
              <a:t>How do we support the system to use better analytics?</a:t>
            </a:r>
            <a:br>
              <a:rPr lang="en-GB" sz="2400" dirty="0"/>
            </a:br>
            <a:r>
              <a:rPr lang="en-GB" sz="1800" dirty="0"/>
              <a:t>Investing in analysts and analytics</a:t>
            </a:r>
            <a:endParaRPr lang="en-GB" sz="2400" dirty="0"/>
          </a:p>
        </p:txBody>
      </p:sp>
      <p:grpSp>
        <p:nvGrpSpPr>
          <p:cNvPr id="25" name="Group 24">
            <a:extLst>
              <a:ext uri="{FF2B5EF4-FFF2-40B4-BE49-F238E27FC236}">
                <a16:creationId xmlns:a16="http://schemas.microsoft.com/office/drawing/2014/main" id="{5F9842E1-FF1C-49BC-B6E3-CDCE6531F87F}"/>
              </a:ext>
            </a:extLst>
          </p:cNvPr>
          <p:cNvGrpSpPr/>
          <p:nvPr/>
        </p:nvGrpSpPr>
        <p:grpSpPr>
          <a:xfrm>
            <a:off x="360002" y="1367342"/>
            <a:ext cx="8402315" cy="3438658"/>
            <a:chOff x="360002" y="1367342"/>
            <a:chExt cx="8402315" cy="3438658"/>
          </a:xfrm>
        </p:grpSpPr>
        <p:sp>
          <p:nvSpPr>
            <p:cNvPr id="26" name="TextBox 25">
              <a:extLst>
                <a:ext uri="{FF2B5EF4-FFF2-40B4-BE49-F238E27FC236}">
                  <a16:creationId xmlns:a16="http://schemas.microsoft.com/office/drawing/2014/main" id="{77C555CB-A1C3-4851-8807-3DD1809BA1CF}"/>
                </a:ext>
              </a:extLst>
            </p:cNvPr>
            <p:cNvSpPr txBox="1"/>
            <p:nvPr/>
          </p:nvSpPr>
          <p:spPr>
            <a:xfrm>
              <a:off x="6080033"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ADVANCING THE ROLE OF ANALYSIS </a:t>
              </a:r>
            </a:p>
          </p:txBody>
        </p:sp>
        <p:grpSp>
          <p:nvGrpSpPr>
            <p:cNvPr id="27" name="Group 26">
              <a:extLst>
                <a:ext uri="{FF2B5EF4-FFF2-40B4-BE49-F238E27FC236}">
                  <a16:creationId xmlns:a16="http://schemas.microsoft.com/office/drawing/2014/main" id="{AAF3FB62-2E8E-46FA-B847-F22DC5307BB1}"/>
                </a:ext>
              </a:extLst>
            </p:cNvPr>
            <p:cNvGrpSpPr/>
            <p:nvPr/>
          </p:nvGrpSpPr>
          <p:grpSpPr>
            <a:xfrm>
              <a:off x="360002" y="1367342"/>
              <a:ext cx="8402315" cy="3438658"/>
              <a:chOff x="360002" y="1367342"/>
              <a:chExt cx="8402315" cy="3438658"/>
            </a:xfrm>
          </p:grpSpPr>
          <p:sp>
            <p:nvSpPr>
              <p:cNvPr id="28" name="TextBox 27">
                <a:extLst>
                  <a:ext uri="{FF2B5EF4-FFF2-40B4-BE49-F238E27FC236}">
                    <a16:creationId xmlns:a16="http://schemas.microsoft.com/office/drawing/2014/main" id="{D9D7026A-BEA0-4F27-A20D-7EAC31C736E8}"/>
                  </a:ext>
                </a:extLst>
              </p:cNvPr>
              <p:cNvSpPr txBox="1"/>
              <p:nvPr/>
            </p:nvSpPr>
            <p:spPr>
              <a:xfrm>
                <a:off x="360002"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INVESTING IN ANALYSTS</a:t>
                </a:r>
              </a:p>
            </p:txBody>
          </p:sp>
          <p:sp>
            <p:nvSpPr>
              <p:cNvPr id="29" name="TextBox 28">
                <a:extLst>
                  <a:ext uri="{FF2B5EF4-FFF2-40B4-BE49-F238E27FC236}">
                    <a16:creationId xmlns:a16="http://schemas.microsoft.com/office/drawing/2014/main" id="{93BBBAE8-850D-4A52-B239-EC9918DC92CB}"/>
                  </a:ext>
                </a:extLst>
              </p:cNvPr>
              <p:cNvSpPr txBox="1"/>
              <p:nvPr/>
            </p:nvSpPr>
            <p:spPr>
              <a:xfrm>
                <a:off x="360004" y="1839158"/>
                <a:ext cx="2682284" cy="2966842"/>
              </a:xfrm>
              <a:prstGeom prst="rect">
                <a:avLst/>
              </a:prstGeom>
              <a:solidFill>
                <a:srgbClr val="A6D7D3"/>
              </a:solidFill>
            </p:spPr>
            <p:txBody>
              <a:bodyPr wrap="square" rtlCol="0">
                <a:noAutofit/>
              </a:bodyPr>
              <a:lstStyle/>
              <a:p>
                <a:endParaRPr lang="en-GB" sz="1200" dirty="0"/>
              </a:p>
            </p:txBody>
          </p:sp>
          <p:sp>
            <p:nvSpPr>
              <p:cNvPr id="30" name="TextBox 29">
                <a:extLst>
                  <a:ext uri="{FF2B5EF4-FFF2-40B4-BE49-F238E27FC236}">
                    <a16:creationId xmlns:a16="http://schemas.microsoft.com/office/drawing/2014/main" id="{14558323-0B28-426F-9DAC-8CB9B0ABBB6B}"/>
                  </a:ext>
                </a:extLst>
              </p:cNvPr>
              <p:cNvSpPr txBox="1"/>
              <p:nvPr/>
            </p:nvSpPr>
            <p:spPr>
              <a:xfrm>
                <a:off x="3222095"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INVESTING IN ANALYTICS</a:t>
                </a:r>
              </a:p>
            </p:txBody>
          </p:sp>
          <p:sp>
            <p:nvSpPr>
              <p:cNvPr id="31" name="TextBox 30">
                <a:extLst>
                  <a:ext uri="{FF2B5EF4-FFF2-40B4-BE49-F238E27FC236}">
                    <a16:creationId xmlns:a16="http://schemas.microsoft.com/office/drawing/2014/main" id="{142DE383-57DD-453D-9114-45B5CEAA1346}"/>
                  </a:ext>
                </a:extLst>
              </p:cNvPr>
              <p:cNvSpPr txBox="1"/>
              <p:nvPr/>
            </p:nvSpPr>
            <p:spPr>
              <a:xfrm>
                <a:off x="3222096" y="1839158"/>
                <a:ext cx="2682284" cy="2966841"/>
              </a:xfrm>
              <a:prstGeom prst="rect">
                <a:avLst/>
              </a:prstGeom>
              <a:solidFill>
                <a:srgbClr val="A6D7D3"/>
              </a:solidFill>
            </p:spPr>
            <p:txBody>
              <a:bodyPr wrap="square" rtlCol="0">
                <a:noAutofit/>
              </a:bodyPr>
              <a:lstStyle/>
              <a:p>
                <a:endParaRPr lang="en-GB" sz="1200" dirty="0"/>
              </a:p>
            </p:txBody>
          </p:sp>
          <p:sp>
            <p:nvSpPr>
              <p:cNvPr id="32" name="TextBox 31">
                <a:extLst>
                  <a:ext uri="{FF2B5EF4-FFF2-40B4-BE49-F238E27FC236}">
                    <a16:creationId xmlns:a16="http://schemas.microsoft.com/office/drawing/2014/main" id="{3045B2AE-B17C-4AC0-B961-027601FC2292}"/>
                  </a:ext>
                </a:extLst>
              </p:cNvPr>
              <p:cNvSpPr txBox="1"/>
              <p:nvPr/>
            </p:nvSpPr>
            <p:spPr>
              <a:xfrm>
                <a:off x="6080033" y="1839156"/>
                <a:ext cx="2682284" cy="2966841"/>
              </a:xfrm>
              <a:prstGeom prst="rect">
                <a:avLst/>
              </a:prstGeom>
              <a:solidFill>
                <a:srgbClr val="A6D7D3"/>
              </a:solidFill>
            </p:spPr>
            <p:txBody>
              <a:bodyPr wrap="square" rtlCol="0">
                <a:noAutofit/>
              </a:bodyPr>
              <a:lstStyle/>
              <a:p>
                <a:endParaRPr lang="en-GB" sz="1200" dirty="0"/>
              </a:p>
            </p:txBody>
          </p:sp>
        </p:grpSp>
      </p:grpSp>
      <p:pic>
        <p:nvPicPr>
          <p:cNvPr id="14" name="Picture 2" descr="Grapes on Apple iOS 14.2">
            <a:extLst>
              <a:ext uri="{FF2B5EF4-FFF2-40B4-BE49-F238E27FC236}">
                <a16:creationId xmlns:a16="http://schemas.microsoft.com/office/drawing/2014/main" id="{7AC618F2-56BE-4ADA-83F9-9ED394953C6E}"/>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607086" y="2085974"/>
            <a:ext cx="2188115" cy="2188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03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C1D26FC-414C-4C1E-94A1-C38724AA2FAF}"/>
              </a:ext>
            </a:extLst>
          </p:cNvPr>
          <p:cNvSpPr>
            <a:spLocks noGrp="1"/>
          </p:cNvSpPr>
          <p:nvPr>
            <p:ph type="ftr" sz="quarter" idx="11"/>
          </p:nvPr>
        </p:nvSpPr>
        <p:spPr>
          <a:xfrm>
            <a:off x="360000" y="223990"/>
            <a:ext cx="5490000" cy="204272"/>
          </a:xfrm>
        </p:spPr>
        <p:txBody>
          <a:bodyPr/>
          <a:lstStyle/>
          <a:p>
            <a:pPr algn="l"/>
            <a:r>
              <a:rPr lang="en-GB" dirty="0"/>
              <a:t>Supporting better analytics: investing in analytics and analysts</a:t>
            </a:r>
            <a:endParaRPr lang="en-US" dirty="0"/>
          </a:p>
        </p:txBody>
      </p:sp>
      <p:pic>
        <p:nvPicPr>
          <p:cNvPr id="1026" name="Picture 2" descr="logo">
            <a:extLst>
              <a:ext uri="{FF2B5EF4-FFF2-40B4-BE49-F238E27FC236}">
                <a16:creationId xmlns:a16="http://schemas.microsoft.com/office/drawing/2014/main" id="{04A600D1-E0E5-4500-A1EA-10E0FBE63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819" y="171783"/>
            <a:ext cx="755650" cy="304149"/>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8F6FF114-8E93-4CC5-9EB5-A9E8F0E8F34B}"/>
              </a:ext>
            </a:extLst>
          </p:cNvPr>
          <p:cNvSpPr>
            <a:spLocks noGrp="1"/>
          </p:cNvSpPr>
          <p:nvPr>
            <p:ph type="title"/>
          </p:nvPr>
        </p:nvSpPr>
        <p:spPr>
          <a:xfrm>
            <a:off x="360003" y="621431"/>
            <a:ext cx="8406469" cy="646331"/>
          </a:xfrm>
        </p:spPr>
        <p:txBody>
          <a:bodyPr/>
          <a:lstStyle/>
          <a:p>
            <a:r>
              <a:rPr lang="en-GB" sz="2400" dirty="0"/>
              <a:t>How do we support the system to use better analytics?</a:t>
            </a:r>
            <a:br>
              <a:rPr lang="en-GB" sz="2400" dirty="0"/>
            </a:br>
            <a:r>
              <a:rPr lang="en-GB" sz="1800" dirty="0"/>
              <a:t>Investing in analysts and analytics</a:t>
            </a:r>
            <a:endParaRPr lang="en-GB" sz="2400" dirty="0"/>
          </a:p>
        </p:txBody>
      </p:sp>
      <p:grpSp>
        <p:nvGrpSpPr>
          <p:cNvPr id="25" name="Group 24">
            <a:extLst>
              <a:ext uri="{FF2B5EF4-FFF2-40B4-BE49-F238E27FC236}">
                <a16:creationId xmlns:a16="http://schemas.microsoft.com/office/drawing/2014/main" id="{5F9842E1-FF1C-49BC-B6E3-CDCE6531F87F}"/>
              </a:ext>
            </a:extLst>
          </p:cNvPr>
          <p:cNvGrpSpPr/>
          <p:nvPr/>
        </p:nvGrpSpPr>
        <p:grpSpPr>
          <a:xfrm>
            <a:off x="360002" y="1367342"/>
            <a:ext cx="8402315" cy="3438658"/>
            <a:chOff x="360002" y="1367342"/>
            <a:chExt cx="8402315" cy="3438658"/>
          </a:xfrm>
        </p:grpSpPr>
        <p:sp>
          <p:nvSpPr>
            <p:cNvPr id="26" name="TextBox 25">
              <a:extLst>
                <a:ext uri="{FF2B5EF4-FFF2-40B4-BE49-F238E27FC236}">
                  <a16:creationId xmlns:a16="http://schemas.microsoft.com/office/drawing/2014/main" id="{77C555CB-A1C3-4851-8807-3DD1809BA1CF}"/>
                </a:ext>
              </a:extLst>
            </p:cNvPr>
            <p:cNvSpPr txBox="1"/>
            <p:nvPr/>
          </p:nvSpPr>
          <p:spPr>
            <a:xfrm>
              <a:off x="6080033"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ADVANCING THE ROLE OF ANALYSIS </a:t>
              </a:r>
            </a:p>
          </p:txBody>
        </p:sp>
        <p:grpSp>
          <p:nvGrpSpPr>
            <p:cNvPr id="27" name="Group 26">
              <a:extLst>
                <a:ext uri="{FF2B5EF4-FFF2-40B4-BE49-F238E27FC236}">
                  <a16:creationId xmlns:a16="http://schemas.microsoft.com/office/drawing/2014/main" id="{AAF3FB62-2E8E-46FA-B847-F22DC5307BB1}"/>
                </a:ext>
              </a:extLst>
            </p:cNvPr>
            <p:cNvGrpSpPr/>
            <p:nvPr/>
          </p:nvGrpSpPr>
          <p:grpSpPr>
            <a:xfrm>
              <a:off x="360002" y="1367342"/>
              <a:ext cx="8402315" cy="3438658"/>
              <a:chOff x="360002" y="1367342"/>
              <a:chExt cx="8402315" cy="3438658"/>
            </a:xfrm>
          </p:grpSpPr>
          <p:sp>
            <p:nvSpPr>
              <p:cNvPr id="28" name="TextBox 27">
                <a:extLst>
                  <a:ext uri="{FF2B5EF4-FFF2-40B4-BE49-F238E27FC236}">
                    <a16:creationId xmlns:a16="http://schemas.microsoft.com/office/drawing/2014/main" id="{D9D7026A-BEA0-4F27-A20D-7EAC31C736E8}"/>
                  </a:ext>
                </a:extLst>
              </p:cNvPr>
              <p:cNvSpPr txBox="1"/>
              <p:nvPr/>
            </p:nvSpPr>
            <p:spPr>
              <a:xfrm>
                <a:off x="360002"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INVESTING IN ANALYSTS</a:t>
                </a:r>
              </a:p>
            </p:txBody>
          </p:sp>
          <p:sp>
            <p:nvSpPr>
              <p:cNvPr id="29" name="TextBox 28">
                <a:extLst>
                  <a:ext uri="{FF2B5EF4-FFF2-40B4-BE49-F238E27FC236}">
                    <a16:creationId xmlns:a16="http://schemas.microsoft.com/office/drawing/2014/main" id="{93BBBAE8-850D-4A52-B239-EC9918DC92CB}"/>
                  </a:ext>
                </a:extLst>
              </p:cNvPr>
              <p:cNvSpPr txBox="1"/>
              <p:nvPr/>
            </p:nvSpPr>
            <p:spPr>
              <a:xfrm>
                <a:off x="360004" y="1839158"/>
                <a:ext cx="2682284" cy="2966842"/>
              </a:xfrm>
              <a:prstGeom prst="rect">
                <a:avLst/>
              </a:prstGeom>
              <a:solidFill>
                <a:srgbClr val="A6D7D3"/>
              </a:solidFill>
            </p:spPr>
            <p:txBody>
              <a:bodyPr wrap="square" rtlCol="0">
                <a:noAutofit/>
              </a:bodyPr>
              <a:lstStyle/>
              <a:p>
                <a:endParaRPr lang="en-GB" sz="1200" dirty="0"/>
              </a:p>
            </p:txBody>
          </p:sp>
          <p:sp>
            <p:nvSpPr>
              <p:cNvPr id="30" name="TextBox 29">
                <a:extLst>
                  <a:ext uri="{FF2B5EF4-FFF2-40B4-BE49-F238E27FC236}">
                    <a16:creationId xmlns:a16="http://schemas.microsoft.com/office/drawing/2014/main" id="{14558323-0B28-426F-9DAC-8CB9B0ABBB6B}"/>
                  </a:ext>
                </a:extLst>
              </p:cNvPr>
              <p:cNvSpPr txBox="1"/>
              <p:nvPr/>
            </p:nvSpPr>
            <p:spPr>
              <a:xfrm>
                <a:off x="3222095"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INVESTING IN ANALYTICS</a:t>
                </a:r>
              </a:p>
            </p:txBody>
          </p:sp>
          <p:sp>
            <p:nvSpPr>
              <p:cNvPr id="31" name="TextBox 30">
                <a:extLst>
                  <a:ext uri="{FF2B5EF4-FFF2-40B4-BE49-F238E27FC236}">
                    <a16:creationId xmlns:a16="http://schemas.microsoft.com/office/drawing/2014/main" id="{142DE383-57DD-453D-9114-45B5CEAA1346}"/>
                  </a:ext>
                </a:extLst>
              </p:cNvPr>
              <p:cNvSpPr txBox="1"/>
              <p:nvPr/>
            </p:nvSpPr>
            <p:spPr>
              <a:xfrm>
                <a:off x="3222096" y="1839158"/>
                <a:ext cx="2682284" cy="2966841"/>
              </a:xfrm>
              <a:prstGeom prst="rect">
                <a:avLst/>
              </a:prstGeom>
              <a:solidFill>
                <a:srgbClr val="A6D7D3"/>
              </a:solidFill>
            </p:spPr>
            <p:txBody>
              <a:bodyPr wrap="square" rtlCol="0">
                <a:noAutofit/>
              </a:bodyPr>
              <a:lstStyle/>
              <a:p>
                <a:endParaRPr lang="en-GB" sz="1200" dirty="0"/>
              </a:p>
            </p:txBody>
          </p:sp>
          <p:sp>
            <p:nvSpPr>
              <p:cNvPr id="32" name="TextBox 31">
                <a:extLst>
                  <a:ext uri="{FF2B5EF4-FFF2-40B4-BE49-F238E27FC236}">
                    <a16:creationId xmlns:a16="http://schemas.microsoft.com/office/drawing/2014/main" id="{3045B2AE-B17C-4AC0-B961-027601FC2292}"/>
                  </a:ext>
                </a:extLst>
              </p:cNvPr>
              <p:cNvSpPr txBox="1"/>
              <p:nvPr/>
            </p:nvSpPr>
            <p:spPr>
              <a:xfrm>
                <a:off x="6080033" y="1839156"/>
                <a:ext cx="2682284" cy="2966841"/>
              </a:xfrm>
              <a:prstGeom prst="rect">
                <a:avLst/>
              </a:prstGeom>
              <a:solidFill>
                <a:srgbClr val="A6D7D3"/>
              </a:solidFill>
            </p:spPr>
            <p:txBody>
              <a:bodyPr wrap="square" rtlCol="0">
                <a:noAutofit/>
              </a:bodyPr>
              <a:lstStyle/>
              <a:p>
                <a:endParaRPr lang="en-GB" sz="1200" dirty="0"/>
              </a:p>
            </p:txBody>
          </p:sp>
        </p:grpSp>
      </p:grpSp>
      <p:pic>
        <p:nvPicPr>
          <p:cNvPr id="14" name="Picture 2" descr="Grapes on Apple iOS 14.2">
            <a:extLst>
              <a:ext uri="{FF2B5EF4-FFF2-40B4-BE49-F238E27FC236}">
                <a16:creationId xmlns:a16="http://schemas.microsoft.com/office/drawing/2014/main" id="{7AC618F2-56BE-4ADA-83F9-9ED394953C6E}"/>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607086" y="2085974"/>
            <a:ext cx="2188115" cy="218811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32DB45F-E30E-4BF0-AB22-8FD308161DA3}"/>
              </a:ext>
            </a:extLst>
          </p:cNvPr>
          <p:cNvSpPr/>
          <p:nvPr/>
        </p:nvSpPr>
        <p:spPr>
          <a:xfrm>
            <a:off x="360000" y="1886469"/>
            <a:ext cx="2682286" cy="2839239"/>
          </a:xfrm>
          <a:prstGeom prst="rect">
            <a:avLst/>
          </a:prstGeom>
        </p:spPr>
        <p:txBody>
          <a:bodyPr wrap="square">
            <a:spAutoFit/>
          </a:bodyPr>
          <a:lstStyle/>
          <a:p>
            <a:r>
              <a:rPr lang="en-GB" sz="1050" dirty="0"/>
              <a:t>Our Social Care Analytics Community of Practice, led by Future Care Capital, will bring together many stakeholders to co-produce a vision for social care analytics.</a:t>
            </a:r>
          </a:p>
          <a:p>
            <a:endParaRPr lang="en-GB" sz="1050" dirty="0"/>
          </a:p>
          <a:p>
            <a:r>
              <a:rPr lang="en-GB" sz="1050" dirty="0"/>
              <a:t>The Association of Professional Healthcare Analysts performs the vital role of supporting individual analysts in their professional development.</a:t>
            </a:r>
          </a:p>
          <a:p>
            <a:endParaRPr lang="en-GB" sz="1050" dirty="0"/>
          </a:p>
          <a:p>
            <a:r>
              <a:rPr lang="en-GB" sz="1050" dirty="0"/>
              <a:t>The NHS-R Community brings analysts together and champions new ways of working</a:t>
            </a:r>
          </a:p>
          <a:p>
            <a:endParaRPr lang="en-GB" sz="1050" dirty="0"/>
          </a:p>
          <a:p>
            <a:r>
              <a:rPr lang="en-GB" sz="1050" dirty="0"/>
              <a:t>The Welsh Modelling Collaborative provides opportunities for analysts across the country.</a:t>
            </a:r>
          </a:p>
        </p:txBody>
      </p:sp>
    </p:spTree>
    <p:extLst>
      <p:ext uri="{BB962C8B-B14F-4D97-AF65-F5344CB8AC3E}">
        <p14:creationId xmlns:p14="http://schemas.microsoft.com/office/powerpoint/2010/main" val="141964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C1D26FC-414C-4C1E-94A1-C38724AA2FAF}"/>
              </a:ext>
            </a:extLst>
          </p:cNvPr>
          <p:cNvSpPr>
            <a:spLocks noGrp="1"/>
          </p:cNvSpPr>
          <p:nvPr>
            <p:ph type="ftr" sz="quarter" idx="11"/>
          </p:nvPr>
        </p:nvSpPr>
        <p:spPr>
          <a:xfrm>
            <a:off x="360000" y="223990"/>
            <a:ext cx="5490000" cy="204272"/>
          </a:xfrm>
        </p:spPr>
        <p:txBody>
          <a:bodyPr/>
          <a:lstStyle/>
          <a:p>
            <a:pPr algn="l"/>
            <a:r>
              <a:rPr lang="en-GB" dirty="0"/>
              <a:t>Supporting better analytics: investing in analytics and analysts</a:t>
            </a:r>
            <a:endParaRPr lang="en-US" dirty="0"/>
          </a:p>
        </p:txBody>
      </p:sp>
      <p:pic>
        <p:nvPicPr>
          <p:cNvPr id="1026" name="Picture 2" descr="logo">
            <a:extLst>
              <a:ext uri="{FF2B5EF4-FFF2-40B4-BE49-F238E27FC236}">
                <a16:creationId xmlns:a16="http://schemas.microsoft.com/office/drawing/2014/main" id="{04A600D1-E0E5-4500-A1EA-10E0FBE63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819" y="171783"/>
            <a:ext cx="755650" cy="304149"/>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8F6FF114-8E93-4CC5-9EB5-A9E8F0E8F34B}"/>
              </a:ext>
            </a:extLst>
          </p:cNvPr>
          <p:cNvSpPr>
            <a:spLocks noGrp="1"/>
          </p:cNvSpPr>
          <p:nvPr>
            <p:ph type="title"/>
          </p:nvPr>
        </p:nvSpPr>
        <p:spPr>
          <a:xfrm>
            <a:off x="360003" y="621431"/>
            <a:ext cx="8406469" cy="646331"/>
          </a:xfrm>
        </p:spPr>
        <p:txBody>
          <a:bodyPr/>
          <a:lstStyle/>
          <a:p>
            <a:r>
              <a:rPr lang="en-GB" sz="2400" dirty="0"/>
              <a:t>How do we support the system to use better analytics?</a:t>
            </a:r>
            <a:br>
              <a:rPr lang="en-GB" sz="2400" dirty="0"/>
            </a:br>
            <a:r>
              <a:rPr lang="en-GB" sz="1800" dirty="0"/>
              <a:t>Investing in analysts and analytics</a:t>
            </a:r>
            <a:endParaRPr lang="en-GB" sz="2400" dirty="0"/>
          </a:p>
        </p:txBody>
      </p:sp>
      <p:grpSp>
        <p:nvGrpSpPr>
          <p:cNvPr id="25" name="Group 24">
            <a:extLst>
              <a:ext uri="{FF2B5EF4-FFF2-40B4-BE49-F238E27FC236}">
                <a16:creationId xmlns:a16="http://schemas.microsoft.com/office/drawing/2014/main" id="{5F9842E1-FF1C-49BC-B6E3-CDCE6531F87F}"/>
              </a:ext>
            </a:extLst>
          </p:cNvPr>
          <p:cNvGrpSpPr/>
          <p:nvPr/>
        </p:nvGrpSpPr>
        <p:grpSpPr>
          <a:xfrm>
            <a:off x="360002" y="1367342"/>
            <a:ext cx="8402315" cy="3438658"/>
            <a:chOff x="360002" y="1367342"/>
            <a:chExt cx="8402315" cy="3438658"/>
          </a:xfrm>
        </p:grpSpPr>
        <p:sp>
          <p:nvSpPr>
            <p:cNvPr id="26" name="TextBox 25">
              <a:extLst>
                <a:ext uri="{FF2B5EF4-FFF2-40B4-BE49-F238E27FC236}">
                  <a16:creationId xmlns:a16="http://schemas.microsoft.com/office/drawing/2014/main" id="{77C555CB-A1C3-4851-8807-3DD1809BA1CF}"/>
                </a:ext>
              </a:extLst>
            </p:cNvPr>
            <p:cNvSpPr txBox="1"/>
            <p:nvPr/>
          </p:nvSpPr>
          <p:spPr>
            <a:xfrm>
              <a:off x="6080033"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ADVANCING THE ROLE OF ANALYSIS </a:t>
              </a:r>
            </a:p>
          </p:txBody>
        </p:sp>
        <p:grpSp>
          <p:nvGrpSpPr>
            <p:cNvPr id="27" name="Group 26">
              <a:extLst>
                <a:ext uri="{FF2B5EF4-FFF2-40B4-BE49-F238E27FC236}">
                  <a16:creationId xmlns:a16="http://schemas.microsoft.com/office/drawing/2014/main" id="{AAF3FB62-2E8E-46FA-B847-F22DC5307BB1}"/>
                </a:ext>
              </a:extLst>
            </p:cNvPr>
            <p:cNvGrpSpPr/>
            <p:nvPr/>
          </p:nvGrpSpPr>
          <p:grpSpPr>
            <a:xfrm>
              <a:off x="360002" y="1367342"/>
              <a:ext cx="8402315" cy="3438658"/>
              <a:chOff x="360002" y="1367342"/>
              <a:chExt cx="8402315" cy="3438658"/>
            </a:xfrm>
          </p:grpSpPr>
          <p:sp>
            <p:nvSpPr>
              <p:cNvPr id="28" name="TextBox 27">
                <a:extLst>
                  <a:ext uri="{FF2B5EF4-FFF2-40B4-BE49-F238E27FC236}">
                    <a16:creationId xmlns:a16="http://schemas.microsoft.com/office/drawing/2014/main" id="{D9D7026A-BEA0-4F27-A20D-7EAC31C736E8}"/>
                  </a:ext>
                </a:extLst>
              </p:cNvPr>
              <p:cNvSpPr txBox="1"/>
              <p:nvPr/>
            </p:nvSpPr>
            <p:spPr>
              <a:xfrm>
                <a:off x="360002"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INVESTING IN ANALYSTS</a:t>
                </a:r>
              </a:p>
            </p:txBody>
          </p:sp>
          <p:sp>
            <p:nvSpPr>
              <p:cNvPr id="29" name="TextBox 28">
                <a:extLst>
                  <a:ext uri="{FF2B5EF4-FFF2-40B4-BE49-F238E27FC236}">
                    <a16:creationId xmlns:a16="http://schemas.microsoft.com/office/drawing/2014/main" id="{93BBBAE8-850D-4A52-B239-EC9918DC92CB}"/>
                  </a:ext>
                </a:extLst>
              </p:cNvPr>
              <p:cNvSpPr txBox="1"/>
              <p:nvPr/>
            </p:nvSpPr>
            <p:spPr>
              <a:xfrm>
                <a:off x="360004" y="1839158"/>
                <a:ext cx="2682284" cy="2966842"/>
              </a:xfrm>
              <a:prstGeom prst="rect">
                <a:avLst/>
              </a:prstGeom>
              <a:solidFill>
                <a:srgbClr val="A6D7D3"/>
              </a:solidFill>
            </p:spPr>
            <p:txBody>
              <a:bodyPr wrap="square" rtlCol="0">
                <a:noAutofit/>
              </a:bodyPr>
              <a:lstStyle/>
              <a:p>
                <a:endParaRPr lang="en-GB" sz="1200" dirty="0"/>
              </a:p>
            </p:txBody>
          </p:sp>
          <p:sp>
            <p:nvSpPr>
              <p:cNvPr id="30" name="TextBox 29">
                <a:extLst>
                  <a:ext uri="{FF2B5EF4-FFF2-40B4-BE49-F238E27FC236}">
                    <a16:creationId xmlns:a16="http://schemas.microsoft.com/office/drawing/2014/main" id="{14558323-0B28-426F-9DAC-8CB9B0ABBB6B}"/>
                  </a:ext>
                </a:extLst>
              </p:cNvPr>
              <p:cNvSpPr txBox="1"/>
              <p:nvPr/>
            </p:nvSpPr>
            <p:spPr>
              <a:xfrm>
                <a:off x="3222095"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INVESTING IN ANALYTICS</a:t>
                </a:r>
              </a:p>
            </p:txBody>
          </p:sp>
          <p:sp>
            <p:nvSpPr>
              <p:cNvPr id="31" name="TextBox 30">
                <a:extLst>
                  <a:ext uri="{FF2B5EF4-FFF2-40B4-BE49-F238E27FC236}">
                    <a16:creationId xmlns:a16="http://schemas.microsoft.com/office/drawing/2014/main" id="{142DE383-57DD-453D-9114-45B5CEAA1346}"/>
                  </a:ext>
                </a:extLst>
              </p:cNvPr>
              <p:cNvSpPr txBox="1"/>
              <p:nvPr/>
            </p:nvSpPr>
            <p:spPr>
              <a:xfrm>
                <a:off x="3222096" y="1839158"/>
                <a:ext cx="2682284" cy="2966841"/>
              </a:xfrm>
              <a:prstGeom prst="rect">
                <a:avLst/>
              </a:prstGeom>
              <a:solidFill>
                <a:srgbClr val="A6D7D3"/>
              </a:solidFill>
            </p:spPr>
            <p:txBody>
              <a:bodyPr wrap="square" rtlCol="0">
                <a:noAutofit/>
              </a:bodyPr>
              <a:lstStyle/>
              <a:p>
                <a:endParaRPr lang="en-GB" sz="1200" dirty="0"/>
              </a:p>
            </p:txBody>
          </p:sp>
          <p:sp>
            <p:nvSpPr>
              <p:cNvPr id="32" name="TextBox 31">
                <a:extLst>
                  <a:ext uri="{FF2B5EF4-FFF2-40B4-BE49-F238E27FC236}">
                    <a16:creationId xmlns:a16="http://schemas.microsoft.com/office/drawing/2014/main" id="{3045B2AE-B17C-4AC0-B961-027601FC2292}"/>
                  </a:ext>
                </a:extLst>
              </p:cNvPr>
              <p:cNvSpPr txBox="1"/>
              <p:nvPr/>
            </p:nvSpPr>
            <p:spPr>
              <a:xfrm>
                <a:off x="6080033" y="1839156"/>
                <a:ext cx="2682284" cy="2966841"/>
              </a:xfrm>
              <a:prstGeom prst="rect">
                <a:avLst/>
              </a:prstGeom>
              <a:solidFill>
                <a:srgbClr val="A6D7D3"/>
              </a:solidFill>
            </p:spPr>
            <p:txBody>
              <a:bodyPr wrap="square" rtlCol="0">
                <a:noAutofit/>
              </a:bodyPr>
              <a:lstStyle/>
              <a:p>
                <a:endParaRPr lang="en-GB" sz="1200" dirty="0"/>
              </a:p>
            </p:txBody>
          </p:sp>
        </p:grpSp>
      </p:grpSp>
      <p:pic>
        <p:nvPicPr>
          <p:cNvPr id="14" name="Picture 2" descr="Grapes on Apple iOS 14.2">
            <a:extLst>
              <a:ext uri="{FF2B5EF4-FFF2-40B4-BE49-F238E27FC236}">
                <a16:creationId xmlns:a16="http://schemas.microsoft.com/office/drawing/2014/main" id="{7AC618F2-56BE-4ADA-83F9-9ED394953C6E}"/>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607086" y="2085974"/>
            <a:ext cx="2188115" cy="218811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32DB45F-E30E-4BF0-AB22-8FD308161DA3}"/>
              </a:ext>
            </a:extLst>
          </p:cNvPr>
          <p:cNvSpPr/>
          <p:nvPr/>
        </p:nvSpPr>
        <p:spPr>
          <a:xfrm>
            <a:off x="360000" y="1886469"/>
            <a:ext cx="2682286" cy="2839239"/>
          </a:xfrm>
          <a:prstGeom prst="rect">
            <a:avLst/>
          </a:prstGeom>
        </p:spPr>
        <p:txBody>
          <a:bodyPr wrap="square">
            <a:spAutoFit/>
          </a:bodyPr>
          <a:lstStyle/>
          <a:p>
            <a:r>
              <a:rPr lang="en-GB" sz="1050" dirty="0"/>
              <a:t>Our Social Care Analytics Community of Practice, led by Future Care Capital, will bring together many stakeholders to co-produce a vision for social care analytics.</a:t>
            </a:r>
          </a:p>
          <a:p>
            <a:endParaRPr lang="en-GB" sz="1050" dirty="0"/>
          </a:p>
          <a:p>
            <a:r>
              <a:rPr lang="en-GB" sz="1050" dirty="0"/>
              <a:t>The Association of Professional Healthcare Analysts performs the vital role of supporting individual analysts in their professional development.</a:t>
            </a:r>
          </a:p>
          <a:p>
            <a:endParaRPr lang="en-GB" sz="1050" dirty="0"/>
          </a:p>
          <a:p>
            <a:r>
              <a:rPr lang="en-GB" sz="1050" dirty="0"/>
              <a:t>The NHS-R Community brings analysts together and champions new ways of working</a:t>
            </a:r>
          </a:p>
          <a:p>
            <a:endParaRPr lang="en-GB" sz="1050" dirty="0"/>
          </a:p>
          <a:p>
            <a:r>
              <a:rPr lang="en-GB" sz="1050" dirty="0"/>
              <a:t>The Welsh Modelling Collaborative provides opportunities for analysts across the country.</a:t>
            </a:r>
          </a:p>
        </p:txBody>
      </p:sp>
      <p:pic>
        <p:nvPicPr>
          <p:cNvPr id="15" name="Picture 4" descr="Avocado on Apple iOS 14.2">
            <a:extLst>
              <a:ext uri="{FF2B5EF4-FFF2-40B4-BE49-F238E27FC236}">
                <a16:creationId xmlns:a16="http://schemas.microsoft.com/office/drawing/2014/main" id="{8E302B71-2F39-4E7B-9637-68AC61F63E34}"/>
              </a:ext>
            </a:extLst>
          </p:cNvPr>
          <p:cNvPicPr>
            <a:picLocks noChangeAspect="1" noChangeArrowheads="1"/>
          </p:cNvPicPr>
          <p:nvPr/>
        </p:nvPicPr>
        <p:blipFill>
          <a:blip r:embed="rId5">
            <a:alphaModFix/>
            <a:extLst>
              <a:ext uri="{28A0092B-C50C-407E-A947-70E740481C1C}">
                <a14:useLocalDpi xmlns:a14="http://schemas.microsoft.com/office/drawing/2010/main" val="0"/>
              </a:ext>
            </a:extLst>
          </a:blip>
          <a:srcRect/>
          <a:stretch>
            <a:fillRect/>
          </a:stretch>
        </p:blipFill>
        <p:spPr bwMode="auto">
          <a:xfrm flipH="1">
            <a:off x="3515678" y="2085974"/>
            <a:ext cx="2112644" cy="2112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4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C1D26FC-414C-4C1E-94A1-C38724AA2FAF}"/>
              </a:ext>
            </a:extLst>
          </p:cNvPr>
          <p:cNvSpPr>
            <a:spLocks noGrp="1"/>
          </p:cNvSpPr>
          <p:nvPr>
            <p:ph type="ftr" sz="quarter" idx="11"/>
          </p:nvPr>
        </p:nvSpPr>
        <p:spPr>
          <a:xfrm>
            <a:off x="360000" y="223990"/>
            <a:ext cx="5490000" cy="204272"/>
          </a:xfrm>
        </p:spPr>
        <p:txBody>
          <a:bodyPr/>
          <a:lstStyle/>
          <a:p>
            <a:pPr algn="l"/>
            <a:r>
              <a:rPr lang="en-GB" dirty="0"/>
              <a:t>Supporting better analytics: investing in analytics and analysts</a:t>
            </a:r>
            <a:endParaRPr lang="en-US" dirty="0"/>
          </a:p>
        </p:txBody>
      </p:sp>
      <p:pic>
        <p:nvPicPr>
          <p:cNvPr id="1026" name="Picture 2" descr="logo">
            <a:extLst>
              <a:ext uri="{FF2B5EF4-FFF2-40B4-BE49-F238E27FC236}">
                <a16:creationId xmlns:a16="http://schemas.microsoft.com/office/drawing/2014/main" id="{04A600D1-E0E5-4500-A1EA-10E0FBE63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819" y="171783"/>
            <a:ext cx="755650" cy="304149"/>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8F6FF114-8E93-4CC5-9EB5-A9E8F0E8F34B}"/>
              </a:ext>
            </a:extLst>
          </p:cNvPr>
          <p:cNvSpPr>
            <a:spLocks noGrp="1"/>
          </p:cNvSpPr>
          <p:nvPr>
            <p:ph type="title"/>
          </p:nvPr>
        </p:nvSpPr>
        <p:spPr>
          <a:xfrm>
            <a:off x="360003" y="621431"/>
            <a:ext cx="8406469" cy="646331"/>
          </a:xfrm>
        </p:spPr>
        <p:txBody>
          <a:bodyPr/>
          <a:lstStyle/>
          <a:p>
            <a:r>
              <a:rPr lang="en-GB" sz="2400" dirty="0"/>
              <a:t>How do we support the system to use better analytics?</a:t>
            </a:r>
            <a:br>
              <a:rPr lang="en-GB" sz="2400" dirty="0"/>
            </a:br>
            <a:r>
              <a:rPr lang="en-GB" sz="1800" dirty="0"/>
              <a:t>Investing in analysts and analytics</a:t>
            </a:r>
            <a:endParaRPr lang="en-GB" sz="2400" dirty="0"/>
          </a:p>
        </p:txBody>
      </p:sp>
      <p:grpSp>
        <p:nvGrpSpPr>
          <p:cNvPr id="25" name="Group 24">
            <a:extLst>
              <a:ext uri="{FF2B5EF4-FFF2-40B4-BE49-F238E27FC236}">
                <a16:creationId xmlns:a16="http://schemas.microsoft.com/office/drawing/2014/main" id="{5F9842E1-FF1C-49BC-B6E3-CDCE6531F87F}"/>
              </a:ext>
            </a:extLst>
          </p:cNvPr>
          <p:cNvGrpSpPr/>
          <p:nvPr/>
        </p:nvGrpSpPr>
        <p:grpSpPr>
          <a:xfrm>
            <a:off x="360002" y="1367342"/>
            <a:ext cx="8402315" cy="3438658"/>
            <a:chOff x="360002" y="1367342"/>
            <a:chExt cx="8402315" cy="3438658"/>
          </a:xfrm>
        </p:grpSpPr>
        <p:sp>
          <p:nvSpPr>
            <p:cNvPr id="26" name="TextBox 25">
              <a:extLst>
                <a:ext uri="{FF2B5EF4-FFF2-40B4-BE49-F238E27FC236}">
                  <a16:creationId xmlns:a16="http://schemas.microsoft.com/office/drawing/2014/main" id="{77C555CB-A1C3-4851-8807-3DD1809BA1CF}"/>
                </a:ext>
              </a:extLst>
            </p:cNvPr>
            <p:cNvSpPr txBox="1"/>
            <p:nvPr/>
          </p:nvSpPr>
          <p:spPr>
            <a:xfrm>
              <a:off x="6080033"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ADVANCING THE ROLE OF ANALYSIS </a:t>
              </a:r>
            </a:p>
          </p:txBody>
        </p:sp>
        <p:grpSp>
          <p:nvGrpSpPr>
            <p:cNvPr id="27" name="Group 26">
              <a:extLst>
                <a:ext uri="{FF2B5EF4-FFF2-40B4-BE49-F238E27FC236}">
                  <a16:creationId xmlns:a16="http://schemas.microsoft.com/office/drawing/2014/main" id="{AAF3FB62-2E8E-46FA-B847-F22DC5307BB1}"/>
                </a:ext>
              </a:extLst>
            </p:cNvPr>
            <p:cNvGrpSpPr/>
            <p:nvPr/>
          </p:nvGrpSpPr>
          <p:grpSpPr>
            <a:xfrm>
              <a:off x="360002" y="1367342"/>
              <a:ext cx="8402315" cy="3438658"/>
              <a:chOff x="360002" y="1367342"/>
              <a:chExt cx="8402315" cy="3438658"/>
            </a:xfrm>
          </p:grpSpPr>
          <p:sp>
            <p:nvSpPr>
              <p:cNvPr id="28" name="TextBox 27">
                <a:extLst>
                  <a:ext uri="{FF2B5EF4-FFF2-40B4-BE49-F238E27FC236}">
                    <a16:creationId xmlns:a16="http://schemas.microsoft.com/office/drawing/2014/main" id="{D9D7026A-BEA0-4F27-A20D-7EAC31C736E8}"/>
                  </a:ext>
                </a:extLst>
              </p:cNvPr>
              <p:cNvSpPr txBox="1"/>
              <p:nvPr/>
            </p:nvSpPr>
            <p:spPr>
              <a:xfrm>
                <a:off x="360002"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INVESTING IN ANALYSTS</a:t>
                </a:r>
              </a:p>
            </p:txBody>
          </p:sp>
          <p:sp>
            <p:nvSpPr>
              <p:cNvPr id="29" name="TextBox 28">
                <a:extLst>
                  <a:ext uri="{FF2B5EF4-FFF2-40B4-BE49-F238E27FC236}">
                    <a16:creationId xmlns:a16="http://schemas.microsoft.com/office/drawing/2014/main" id="{93BBBAE8-850D-4A52-B239-EC9918DC92CB}"/>
                  </a:ext>
                </a:extLst>
              </p:cNvPr>
              <p:cNvSpPr txBox="1"/>
              <p:nvPr/>
            </p:nvSpPr>
            <p:spPr>
              <a:xfrm>
                <a:off x="360004" y="1839158"/>
                <a:ext cx="2682284" cy="2966842"/>
              </a:xfrm>
              <a:prstGeom prst="rect">
                <a:avLst/>
              </a:prstGeom>
              <a:solidFill>
                <a:srgbClr val="A6D7D3"/>
              </a:solidFill>
            </p:spPr>
            <p:txBody>
              <a:bodyPr wrap="square" rtlCol="0">
                <a:noAutofit/>
              </a:bodyPr>
              <a:lstStyle/>
              <a:p>
                <a:endParaRPr lang="en-GB" sz="1200" dirty="0"/>
              </a:p>
            </p:txBody>
          </p:sp>
          <p:sp>
            <p:nvSpPr>
              <p:cNvPr id="30" name="TextBox 29">
                <a:extLst>
                  <a:ext uri="{FF2B5EF4-FFF2-40B4-BE49-F238E27FC236}">
                    <a16:creationId xmlns:a16="http://schemas.microsoft.com/office/drawing/2014/main" id="{14558323-0B28-426F-9DAC-8CB9B0ABBB6B}"/>
                  </a:ext>
                </a:extLst>
              </p:cNvPr>
              <p:cNvSpPr txBox="1"/>
              <p:nvPr/>
            </p:nvSpPr>
            <p:spPr>
              <a:xfrm>
                <a:off x="3222095"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INVESTING IN ANALYTICS</a:t>
                </a:r>
              </a:p>
            </p:txBody>
          </p:sp>
          <p:sp>
            <p:nvSpPr>
              <p:cNvPr id="31" name="TextBox 30">
                <a:extLst>
                  <a:ext uri="{FF2B5EF4-FFF2-40B4-BE49-F238E27FC236}">
                    <a16:creationId xmlns:a16="http://schemas.microsoft.com/office/drawing/2014/main" id="{142DE383-57DD-453D-9114-45B5CEAA1346}"/>
                  </a:ext>
                </a:extLst>
              </p:cNvPr>
              <p:cNvSpPr txBox="1"/>
              <p:nvPr/>
            </p:nvSpPr>
            <p:spPr>
              <a:xfrm>
                <a:off x="3222096" y="1839158"/>
                <a:ext cx="2682284" cy="2966841"/>
              </a:xfrm>
              <a:prstGeom prst="rect">
                <a:avLst/>
              </a:prstGeom>
              <a:solidFill>
                <a:srgbClr val="A6D7D3"/>
              </a:solidFill>
            </p:spPr>
            <p:txBody>
              <a:bodyPr wrap="square" rtlCol="0">
                <a:noAutofit/>
              </a:bodyPr>
              <a:lstStyle/>
              <a:p>
                <a:endParaRPr lang="en-GB" sz="1200" dirty="0"/>
              </a:p>
            </p:txBody>
          </p:sp>
          <p:sp>
            <p:nvSpPr>
              <p:cNvPr id="32" name="TextBox 31">
                <a:extLst>
                  <a:ext uri="{FF2B5EF4-FFF2-40B4-BE49-F238E27FC236}">
                    <a16:creationId xmlns:a16="http://schemas.microsoft.com/office/drawing/2014/main" id="{3045B2AE-B17C-4AC0-B961-027601FC2292}"/>
                  </a:ext>
                </a:extLst>
              </p:cNvPr>
              <p:cNvSpPr txBox="1"/>
              <p:nvPr/>
            </p:nvSpPr>
            <p:spPr>
              <a:xfrm>
                <a:off x="6080033" y="1839156"/>
                <a:ext cx="2682284" cy="2966841"/>
              </a:xfrm>
              <a:prstGeom prst="rect">
                <a:avLst/>
              </a:prstGeom>
              <a:solidFill>
                <a:srgbClr val="A6D7D3"/>
              </a:solidFill>
            </p:spPr>
            <p:txBody>
              <a:bodyPr wrap="square" rtlCol="0">
                <a:noAutofit/>
              </a:bodyPr>
              <a:lstStyle/>
              <a:p>
                <a:endParaRPr lang="en-GB" sz="1200" dirty="0"/>
              </a:p>
            </p:txBody>
          </p:sp>
        </p:grpSp>
      </p:grpSp>
      <p:pic>
        <p:nvPicPr>
          <p:cNvPr id="14" name="Picture 2" descr="Grapes on Apple iOS 14.2">
            <a:extLst>
              <a:ext uri="{FF2B5EF4-FFF2-40B4-BE49-F238E27FC236}">
                <a16:creationId xmlns:a16="http://schemas.microsoft.com/office/drawing/2014/main" id="{7AC618F2-56BE-4ADA-83F9-9ED394953C6E}"/>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607086" y="2085974"/>
            <a:ext cx="2188115" cy="218811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32DB45F-E30E-4BF0-AB22-8FD308161DA3}"/>
              </a:ext>
            </a:extLst>
          </p:cNvPr>
          <p:cNvSpPr/>
          <p:nvPr/>
        </p:nvSpPr>
        <p:spPr>
          <a:xfrm>
            <a:off x="360000" y="1886469"/>
            <a:ext cx="2682286" cy="2839239"/>
          </a:xfrm>
          <a:prstGeom prst="rect">
            <a:avLst/>
          </a:prstGeom>
        </p:spPr>
        <p:txBody>
          <a:bodyPr wrap="square">
            <a:spAutoFit/>
          </a:bodyPr>
          <a:lstStyle/>
          <a:p>
            <a:r>
              <a:rPr lang="en-GB" sz="1050" dirty="0"/>
              <a:t>Our Social Care Analytics Community of Practice, led by Future Care Capital, will bring together many stakeholders to co-produce a vision for social care analytics.</a:t>
            </a:r>
          </a:p>
          <a:p>
            <a:endParaRPr lang="en-GB" sz="1050" dirty="0"/>
          </a:p>
          <a:p>
            <a:r>
              <a:rPr lang="en-GB" sz="1050" dirty="0"/>
              <a:t>The Association of Professional Healthcare Analysts performs the vital role of supporting individual analysts in their professional development.</a:t>
            </a:r>
          </a:p>
          <a:p>
            <a:endParaRPr lang="en-GB" sz="1050" dirty="0"/>
          </a:p>
          <a:p>
            <a:r>
              <a:rPr lang="en-GB" sz="1050" dirty="0"/>
              <a:t>The NHS-R Community brings analysts together and champions new ways of working.</a:t>
            </a:r>
          </a:p>
          <a:p>
            <a:endParaRPr lang="en-GB" sz="1050" dirty="0"/>
          </a:p>
          <a:p>
            <a:r>
              <a:rPr lang="en-GB" sz="1050" dirty="0"/>
              <a:t>The Welsh Modelling Collaborative provides opportunities for analysts across the country.</a:t>
            </a:r>
          </a:p>
        </p:txBody>
      </p:sp>
      <p:pic>
        <p:nvPicPr>
          <p:cNvPr id="15" name="Picture 4" descr="Avocado on Apple iOS 14.2">
            <a:extLst>
              <a:ext uri="{FF2B5EF4-FFF2-40B4-BE49-F238E27FC236}">
                <a16:creationId xmlns:a16="http://schemas.microsoft.com/office/drawing/2014/main" id="{8E302B71-2F39-4E7B-9637-68AC61F63E34}"/>
              </a:ext>
            </a:extLst>
          </p:cNvPr>
          <p:cNvPicPr>
            <a:picLocks noChangeAspect="1" noChangeArrowheads="1"/>
          </p:cNvPicPr>
          <p:nvPr/>
        </p:nvPicPr>
        <p:blipFill>
          <a:blip r:embed="rId5">
            <a:alphaModFix amt="20000"/>
            <a:extLst>
              <a:ext uri="{28A0092B-C50C-407E-A947-70E740481C1C}">
                <a14:useLocalDpi xmlns:a14="http://schemas.microsoft.com/office/drawing/2010/main" val="0"/>
              </a:ext>
            </a:extLst>
          </a:blip>
          <a:srcRect/>
          <a:stretch>
            <a:fillRect/>
          </a:stretch>
        </p:blipFill>
        <p:spPr bwMode="auto">
          <a:xfrm flipH="1">
            <a:off x="3515678" y="2085974"/>
            <a:ext cx="2112644" cy="21126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FC7DEB3-3FAB-43D4-AB94-DC05A6434593}"/>
              </a:ext>
            </a:extLst>
          </p:cNvPr>
          <p:cNvSpPr/>
          <p:nvPr/>
        </p:nvSpPr>
        <p:spPr>
          <a:xfrm>
            <a:off x="3217939" y="1839158"/>
            <a:ext cx="2682284" cy="3162404"/>
          </a:xfrm>
          <a:prstGeom prst="rect">
            <a:avLst/>
          </a:prstGeom>
        </p:spPr>
        <p:txBody>
          <a:bodyPr wrap="square">
            <a:spAutoFit/>
          </a:bodyPr>
          <a:lstStyle/>
          <a:p>
            <a:r>
              <a:rPr lang="en-GB" sz="1050" dirty="0"/>
              <a:t>Our Advancing Applied Analytics programme has committed £3million to fund innovative data analytics projects.</a:t>
            </a:r>
          </a:p>
          <a:p>
            <a:endParaRPr lang="en-GB" sz="1050" dirty="0"/>
          </a:p>
          <a:p>
            <a:r>
              <a:rPr lang="en-GB" sz="1050" dirty="0"/>
              <a:t>Our Strengthening Social Care Analytics programme seeks to test how data analytics can be brought to bear on the challenges faced by the sector in the wake of the pandemic.</a:t>
            </a:r>
          </a:p>
          <a:p>
            <a:endParaRPr lang="en-GB" sz="1050" dirty="0"/>
          </a:p>
          <a:p>
            <a:r>
              <a:rPr lang="en-GB" sz="1050" dirty="0"/>
              <a:t>Our Reference Guides, coming next year, will describe the case for better understanding of and better investment in key analytics functions.</a:t>
            </a:r>
          </a:p>
          <a:p>
            <a:endParaRPr lang="en-GB" sz="1050" dirty="0"/>
          </a:p>
          <a:p>
            <a:r>
              <a:rPr lang="en-GB" sz="1050" dirty="0"/>
              <a:t>The RSS Florence Nightingale Award championed examples of excellence in health and care analytics this year.</a:t>
            </a:r>
          </a:p>
          <a:p>
            <a:endParaRPr lang="en-GB" sz="1050" dirty="0"/>
          </a:p>
        </p:txBody>
      </p:sp>
    </p:spTree>
    <p:extLst>
      <p:ext uri="{BB962C8B-B14F-4D97-AF65-F5344CB8AC3E}">
        <p14:creationId xmlns:p14="http://schemas.microsoft.com/office/powerpoint/2010/main" val="2940882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C1D26FC-414C-4C1E-94A1-C38724AA2FAF}"/>
              </a:ext>
            </a:extLst>
          </p:cNvPr>
          <p:cNvSpPr>
            <a:spLocks noGrp="1"/>
          </p:cNvSpPr>
          <p:nvPr>
            <p:ph type="ftr" sz="quarter" idx="11"/>
          </p:nvPr>
        </p:nvSpPr>
        <p:spPr>
          <a:xfrm>
            <a:off x="360000" y="223990"/>
            <a:ext cx="5490000" cy="204272"/>
          </a:xfrm>
        </p:spPr>
        <p:txBody>
          <a:bodyPr/>
          <a:lstStyle/>
          <a:p>
            <a:pPr algn="l"/>
            <a:r>
              <a:rPr lang="en-GB" dirty="0"/>
              <a:t>Supporting better analytics: investing in analytics and analysts</a:t>
            </a:r>
            <a:endParaRPr lang="en-US" dirty="0"/>
          </a:p>
        </p:txBody>
      </p:sp>
      <p:pic>
        <p:nvPicPr>
          <p:cNvPr id="1026" name="Picture 2" descr="logo">
            <a:extLst>
              <a:ext uri="{FF2B5EF4-FFF2-40B4-BE49-F238E27FC236}">
                <a16:creationId xmlns:a16="http://schemas.microsoft.com/office/drawing/2014/main" id="{04A600D1-E0E5-4500-A1EA-10E0FBE63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819" y="171783"/>
            <a:ext cx="755650" cy="304149"/>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8F6FF114-8E93-4CC5-9EB5-A9E8F0E8F34B}"/>
              </a:ext>
            </a:extLst>
          </p:cNvPr>
          <p:cNvSpPr>
            <a:spLocks noGrp="1"/>
          </p:cNvSpPr>
          <p:nvPr>
            <p:ph type="title"/>
          </p:nvPr>
        </p:nvSpPr>
        <p:spPr>
          <a:xfrm>
            <a:off x="360003" y="621431"/>
            <a:ext cx="8406469" cy="646331"/>
          </a:xfrm>
        </p:spPr>
        <p:txBody>
          <a:bodyPr/>
          <a:lstStyle/>
          <a:p>
            <a:r>
              <a:rPr lang="en-GB" sz="2400" dirty="0"/>
              <a:t>How do we support the system to use better analytics?</a:t>
            </a:r>
            <a:br>
              <a:rPr lang="en-GB" sz="2400" dirty="0"/>
            </a:br>
            <a:r>
              <a:rPr lang="en-GB" sz="1800" dirty="0"/>
              <a:t>Investing in analysts and analytics</a:t>
            </a:r>
            <a:endParaRPr lang="en-GB" sz="2400" dirty="0"/>
          </a:p>
        </p:txBody>
      </p:sp>
      <p:grpSp>
        <p:nvGrpSpPr>
          <p:cNvPr id="25" name="Group 24">
            <a:extLst>
              <a:ext uri="{FF2B5EF4-FFF2-40B4-BE49-F238E27FC236}">
                <a16:creationId xmlns:a16="http://schemas.microsoft.com/office/drawing/2014/main" id="{5F9842E1-FF1C-49BC-B6E3-CDCE6531F87F}"/>
              </a:ext>
            </a:extLst>
          </p:cNvPr>
          <p:cNvGrpSpPr/>
          <p:nvPr/>
        </p:nvGrpSpPr>
        <p:grpSpPr>
          <a:xfrm>
            <a:off x="360002" y="1367342"/>
            <a:ext cx="8402315" cy="3438658"/>
            <a:chOff x="360002" y="1367342"/>
            <a:chExt cx="8402315" cy="3438658"/>
          </a:xfrm>
        </p:grpSpPr>
        <p:sp>
          <p:nvSpPr>
            <p:cNvPr id="26" name="TextBox 25">
              <a:extLst>
                <a:ext uri="{FF2B5EF4-FFF2-40B4-BE49-F238E27FC236}">
                  <a16:creationId xmlns:a16="http://schemas.microsoft.com/office/drawing/2014/main" id="{77C555CB-A1C3-4851-8807-3DD1809BA1CF}"/>
                </a:ext>
              </a:extLst>
            </p:cNvPr>
            <p:cNvSpPr txBox="1"/>
            <p:nvPr/>
          </p:nvSpPr>
          <p:spPr>
            <a:xfrm>
              <a:off x="6080033"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ADVANCING THE ROLE OF ANALYSIS </a:t>
              </a:r>
            </a:p>
          </p:txBody>
        </p:sp>
        <p:grpSp>
          <p:nvGrpSpPr>
            <p:cNvPr id="27" name="Group 26">
              <a:extLst>
                <a:ext uri="{FF2B5EF4-FFF2-40B4-BE49-F238E27FC236}">
                  <a16:creationId xmlns:a16="http://schemas.microsoft.com/office/drawing/2014/main" id="{AAF3FB62-2E8E-46FA-B847-F22DC5307BB1}"/>
                </a:ext>
              </a:extLst>
            </p:cNvPr>
            <p:cNvGrpSpPr/>
            <p:nvPr/>
          </p:nvGrpSpPr>
          <p:grpSpPr>
            <a:xfrm>
              <a:off x="360002" y="1367342"/>
              <a:ext cx="8402315" cy="3438658"/>
              <a:chOff x="360002" y="1367342"/>
              <a:chExt cx="8402315" cy="3438658"/>
            </a:xfrm>
          </p:grpSpPr>
          <p:sp>
            <p:nvSpPr>
              <p:cNvPr id="28" name="TextBox 27">
                <a:extLst>
                  <a:ext uri="{FF2B5EF4-FFF2-40B4-BE49-F238E27FC236}">
                    <a16:creationId xmlns:a16="http://schemas.microsoft.com/office/drawing/2014/main" id="{D9D7026A-BEA0-4F27-A20D-7EAC31C736E8}"/>
                  </a:ext>
                </a:extLst>
              </p:cNvPr>
              <p:cNvSpPr txBox="1"/>
              <p:nvPr/>
            </p:nvSpPr>
            <p:spPr>
              <a:xfrm>
                <a:off x="360002"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INVESTING IN ANALYSTS</a:t>
                </a:r>
              </a:p>
            </p:txBody>
          </p:sp>
          <p:sp>
            <p:nvSpPr>
              <p:cNvPr id="29" name="TextBox 28">
                <a:extLst>
                  <a:ext uri="{FF2B5EF4-FFF2-40B4-BE49-F238E27FC236}">
                    <a16:creationId xmlns:a16="http://schemas.microsoft.com/office/drawing/2014/main" id="{93BBBAE8-850D-4A52-B239-EC9918DC92CB}"/>
                  </a:ext>
                </a:extLst>
              </p:cNvPr>
              <p:cNvSpPr txBox="1"/>
              <p:nvPr/>
            </p:nvSpPr>
            <p:spPr>
              <a:xfrm>
                <a:off x="360004" y="1839158"/>
                <a:ext cx="2682284" cy="2966842"/>
              </a:xfrm>
              <a:prstGeom prst="rect">
                <a:avLst/>
              </a:prstGeom>
              <a:solidFill>
                <a:srgbClr val="A6D7D3"/>
              </a:solidFill>
            </p:spPr>
            <p:txBody>
              <a:bodyPr wrap="square" rtlCol="0">
                <a:noAutofit/>
              </a:bodyPr>
              <a:lstStyle/>
              <a:p>
                <a:endParaRPr lang="en-GB" sz="1200" dirty="0"/>
              </a:p>
            </p:txBody>
          </p:sp>
          <p:sp>
            <p:nvSpPr>
              <p:cNvPr id="30" name="TextBox 29">
                <a:extLst>
                  <a:ext uri="{FF2B5EF4-FFF2-40B4-BE49-F238E27FC236}">
                    <a16:creationId xmlns:a16="http://schemas.microsoft.com/office/drawing/2014/main" id="{14558323-0B28-426F-9DAC-8CB9B0ABBB6B}"/>
                  </a:ext>
                </a:extLst>
              </p:cNvPr>
              <p:cNvSpPr txBox="1"/>
              <p:nvPr/>
            </p:nvSpPr>
            <p:spPr>
              <a:xfrm>
                <a:off x="3222095" y="1367342"/>
                <a:ext cx="2682284" cy="372234"/>
              </a:xfrm>
              <a:prstGeom prst="rect">
                <a:avLst/>
              </a:prstGeom>
              <a:solidFill>
                <a:srgbClr val="A6D7D3"/>
              </a:solidFill>
            </p:spPr>
            <p:txBody>
              <a:bodyPr wrap="square" rtlCol="0" anchor="ctr">
                <a:noAutofit/>
              </a:bodyPr>
              <a:lstStyle/>
              <a:p>
                <a:pPr algn="ctr"/>
                <a:r>
                  <a:rPr lang="en-GB" sz="1050" b="1" dirty="0">
                    <a:solidFill>
                      <a:schemeClr val="accent6">
                        <a:lumMod val="50000"/>
                      </a:schemeClr>
                    </a:solidFill>
                  </a:rPr>
                  <a:t>INVESTING IN ANALYTICS</a:t>
                </a:r>
              </a:p>
            </p:txBody>
          </p:sp>
          <p:sp>
            <p:nvSpPr>
              <p:cNvPr id="31" name="TextBox 30">
                <a:extLst>
                  <a:ext uri="{FF2B5EF4-FFF2-40B4-BE49-F238E27FC236}">
                    <a16:creationId xmlns:a16="http://schemas.microsoft.com/office/drawing/2014/main" id="{142DE383-57DD-453D-9114-45B5CEAA1346}"/>
                  </a:ext>
                </a:extLst>
              </p:cNvPr>
              <p:cNvSpPr txBox="1"/>
              <p:nvPr/>
            </p:nvSpPr>
            <p:spPr>
              <a:xfrm>
                <a:off x="3222096" y="1839158"/>
                <a:ext cx="2682284" cy="2966841"/>
              </a:xfrm>
              <a:prstGeom prst="rect">
                <a:avLst/>
              </a:prstGeom>
              <a:solidFill>
                <a:srgbClr val="A6D7D3"/>
              </a:solidFill>
            </p:spPr>
            <p:txBody>
              <a:bodyPr wrap="square" rtlCol="0">
                <a:noAutofit/>
              </a:bodyPr>
              <a:lstStyle/>
              <a:p>
                <a:endParaRPr lang="en-GB" sz="1200" dirty="0"/>
              </a:p>
            </p:txBody>
          </p:sp>
          <p:sp>
            <p:nvSpPr>
              <p:cNvPr id="32" name="TextBox 31">
                <a:extLst>
                  <a:ext uri="{FF2B5EF4-FFF2-40B4-BE49-F238E27FC236}">
                    <a16:creationId xmlns:a16="http://schemas.microsoft.com/office/drawing/2014/main" id="{3045B2AE-B17C-4AC0-B961-027601FC2292}"/>
                  </a:ext>
                </a:extLst>
              </p:cNvPr>
              <p:cNvSpPr txBox="1"/>
              <p:nvPr/>
            </p:nvSpPr>
            <p:spPr>
              <a:xfrm>
                <a:off x="6080033" y="1839156"/>
                <a:ext cx="2682284" cy="2966841"/>
              </a:xfrm>
              <a:prstGeom prst="rect">
                <a:avLst/>
              </a:prstGeom>
              <a:solidFill>
                <a:srgbClr val="A6D7D3"/>
              </a:solidFill>
            </p:spPr>
            <p:txBody>
              <a:bodyPr wrap="square" rtlCol="0">
                <a:noAutofit/>
              </a:bodyPr>
              <a:lstStyle/>
              <a:p>
                <a:endParaRPr lang="en-GB" sz="1200" dirty="0"/>
              </a:p>
            </p:txBody>
          </p:sp>
        </p:grpSp>
      </p:grpSp>
      <p:pic>
        <p:nvPicPr>
          <p:cNvPr id="14" name="Picture 2" descr="Grapes on Apple iOS 14.2">
            <a:extLst>
              <a:ext uri="{FF2B5EF4-FFF2-40B4-BE49-F238E27FC236}">
                <a16:creationId xmlns:a16="http://schemas.microsoft.com/office/drawing/2014/main" id="{7AC618F2-56BE-4ADA-83F9-9ED394953C6E}"/>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607086" y="2085974"/>
            <a:ext cx="2188115" cy="218811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32DB45F-E30E-4BF0-AB22-8FD308161DA3}"/>
              </a:ext>
            </a:extLst>
          </p:cNvPr>
          <p:cNvSpPr/>
          <p:nvPr/>
        </p:nvSpPr>
        <p:spPr>
          <a:xfrm>
            <a:off x="360000" y="1886469"/>
            <a:ext cx="2682286" cy="2839239"/>
          </a:xfrm>
          <a:prstGeom prst="rect">
            <a:avLst/>
          </a:prstGeom>
        </p:spPr>
        <p:txBody>
          <a:bodyPr wrap="square">
            <a:spAutoFit/>
          </a:bodyPr>
          <a:lstStyle/>
          <a:p>
            <a:r>
              <a:rPr lang="en-GB" sz="1050" dirty="0"/>
              <a:t>Our Social Care Analytics Community of Practice, led by Future Care Capital, will bring together many stakeholders to co-produce a vision for social care analytics.</a:t>
            </a:r>
          </a:p>
          <a:p>
            <a:endParaRPr lang="en-GB" sz="1050" dirty="0"/>
          </a:p>
          <a:p>
            <a:r>
              <a:rPr lang="en-GB" sz="1050" dirty="0"/>
              <a:t>The Association of Professional Healthcare Analysts performs the vital role of supporting individual analysts in their professional development.</a:t>
            </a:r>
          </a:p>
          <a:p>
            <a:endParaRPr lang="en-GB" sz="1050" dirty="0"/>
          </a:p>
          <a:p>
            <a:r>
              <a:rPr lang="en-GB" sz="1050" dirty="0"/>
              <a:t>The NHS-R Community brings analysts together and champions new ways of working.</a:t>
            </a:r>
          </a:p>
          <a:p>
            <a:endParaRPr lang="en-GB" sz="1050" dirty="0"/>
          </a:p>
          <a:p>
            <a:r>
              <a:rPr lang="en-GB" sz="1050" dirty="0"/>
              <a:t>The Welsh Modelling Collaborative provides opportunities for analysts across the country.</a:t>
            </a:r>
          </a:p>
        </p:txBody>
      </p:sp>
      <p:pic>
        <p:nvPicPr>
          <p:cNvPr id="15" name="Picture 4" descr="Avocado on Apple iOS 14.2">
            <a:extLst>
              <a:ext uri="{FF2B5EF4-FFF2-40B4-BE49-F238E27FC236}">
                <a16:creationId xmlns:a16="http://schemas.microsoft.com/office/drawing/2014/main" id="{8E302B71-2F39-4E7B-9637-68AC61F63E34}"/>
              </a:ext>
            </a:extLst>
          </p:cNvPr>
          <p:cNvPicPr>
            <a:picLocks noChangeAspect="1" noChangeArrowheads="1"/>
          </p:cNvPicPr>
          <p:nvPr/>
        </p:nvPicPr>
        <p:blipFill>
          <a:blip r:embed="rId5">
            <a:alphaModFix amt="20000"/>
            <a:extLst>
              <a:ext uri="{28A0092B-C50C-407E-A947-70E740481C1C}">
                <a14:useLocalDpi xmlns:a14="http://schemas.microsoft.com/office/drawing/2010/main" val="0"/>
              </a:ext>
            </a:extLst>
          </a:blip>
          <a:srcRect/>
          <a:stretch>
            <a:fillRect/>
          </a:stretch>
        </p:blipFill>
        <p:spPr bwMode="auto">
          <a:xfrm flipH="1">
            <a:off x="3515678" y="2085974"/>
            <a:ext cx="2112644" cy="21126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FC7DEB3-3FAB-43D4-AB94-DC05A6434593}"/>
              </a:ext>
            </a:extLst>
          </p:cNvPr>
          <p:cNvSpPr/>
          <p:nvPr/>
        </p:nvSpPr>
        <p:spPr>
          <a:xfrm>
            <a:off x="3217939" y="1839158"/>
            <a:ext cx="2682284" cy="3000821"/>
          </a:xfrm>
          <a:prstGeom prst="rect">
            <a:avLst/>
          </a:prstGeom>
        </p:spPr>
        <p:txBody>
          <a:bodyPr wrap="square">
            <a:spAutoFit/>
          </a:bodyPr>
          <a:lstStyle/>
          <a:p>
            <a:r>
              <a:rPr lang="en-GB" sz="1050" dirty="0"/>
              <a:t>Our Advancing Applied Analytics programme has committed £3million to fund innovative data analytics projects.</a:t>
            </a:r>
          </a:p>
          <a:p>
            <a:endParaRPr lang="en-GB" sz="1050" dirty="0"/>
          </a:p>
          <a:p>
            <a:r>
              <a:rPr lang="en-GB" sz="1050" dirty="0"/>
              <a:t>Our Strengthening Social Care Analytics programme seeks to test how data analytics can be brought to bear on the challenges faced by the sector in the wake of the pandemic.</a:t>
            </a:r>
          </a:p>
          <a:p>
            <a:endParaRPr lang="en-GB" sz="1050" dirty="0"/>
          </a:p>
          <a:p>
            <a:r>
              <a:rPr lang="en-GB" sz="1050" dirty="0"/>
              <a:t>Our Reference Guides, coming next year, will describe the case for better understanding of and better investment in key analytics functions.</a:t>
            </a:r>
          </a:p>
          <a:p>
            <a:endParaRPr lang="en-GB" sz="1050" dirty="0"/>
          </a:p>
          <a:p>
            <a:r>
              <a:rPr lang="en-GB" sz="1050" dirty="0"/>
              <a:t>The RSS Florence Nightingale Award championed examples of excellence in health and care analytics this year.</a:t>
            </a:r>
          </a:p>
        </p:txBody>
      </p:sp>
      <p:pic>
        <p:nvPicPr>
          <p:cNvPr id="17" name="Picture 6" descr="Sheaf of Rice on Apple iOS 14.2">
            <a:extLst>
              <a:ext uri="{FF2B5EF4-FFF2-40B4-BE49-F238E27FC236}">
                <a16:creationId xmlns:a16="http://schemas.microsoft.com/office/drawing/2014/main" id="{2194B942-00C3-4CC3-A46D-68996582B846}"/>
              </a:ext>
            </a:extLst>
          </p:cNvPr>
          <p:cNvPicPr>
            <a:picLocks noChangeAspect="1" noChangeArrowheads="1"/>
          </p:cNvPicPr>
          <p:nvPr/>
        </p:nvPicPr>
        <p:blipFill>
          <a:blip r:embed="rId6">
            <a:alphaModFix/>
            <a:extLst>
              <a:ext uri="{28A0092B-C50C-407E-A947-70E740481C1C}">
                <a14:useLocalDpi xmlns:a14="http://schemas.microsoft.com/office/drawing/2010/main" val="0"/>
              </a:ext>
            </a:extLst>
          </a:blip>
          <a:srcRect/>
          <a:stretch>
            <a:fillRect/>
          </a:stretch>
        </p:blipFill>
        <p:spPr bwMode="auto">
          <a:xfrm>
            <a:off x="6327117" y="2090782"/>
            <a:ext cx="2188115" cy="2188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257092"/>
      </p:ext>
    </p:extLst>
  </p:cSld>
  <p:clrMapOvr>
    <a:masterClrMapping/>
  </p:clrMapOvr>
</p:sld>
</file>

<file path=ppt/theme/theme1.xml><?xml version="1.0" encoding="utf-8"?>
<a:theme xmlns:a="http://schemas.openxmlformats.org/drawingml/2006/main" name="PowerPoint Template">
  <a:themeElements>
    <a:clrScheme name="Custom 5">
      <a:dk1>
        <a:srgbClr val="1C1C1C"/>
      </a:dk1>
      <a:lt1>
        <a:srgbClr val="FFFFFF"/>
      </a:lt1>
      <a:dk2>
        <a:srgbClr val="DD0031"/>
      </a:dk2>
      <a:lt2>
        <a:srgbClr val="E2DFD8"/>
      </a:lt2>
      <a:accent1>
        <a:srgbClr val="999390"/>
      </a:accent1>
      <a:accent2>
        <a:srgbClr val="EE9B90"/>
      </a:accent2>
      <a:accent3>
        <a:srgbClr val="9D8CB1"/>
      </a:accent3>
      <a:accent4>
        <a:srgbClr val="8BC68F"/>
      </a:accent4>
      <a:accent5>
        <a:srgbClr val="FFE996"/>
      </a:accent5>
      <a:accent6>
        <a:srgbClr val="A6D7D3"/>
      </a:accent6>
      <a:hlink>
        <a:srgbClr val="DD0031"/>
      </a:hlink>
      <a:folHlink>
        <a:srgbClr val="E2DFD8"/>
      </a:folHlink>
    </a:clrScheme>
    <a:fontScheme name="The Health Foundation">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t"/>
      <a:lstStyle>
        <a:defPPr algn="l">
          <a:defRPr sz="3000">
            <a:solidFill>
              <a:schemeClr val="accent1"/>
            </a:solidFill>
            <a:latin typeface="Univers LT Std 65 Bold"/>
            <a:cs typeface="Univers LT Std 65 Bold"/>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rgbClr val="A6D7D3"/>
        </a:solidFill>
      </a:spPr>
      <a:bodyPr wrap="square" rtlCol="0">
        <a:noAutofit/>
      </a:bodyPr>
      <a:lstStyle>
        <a:defPPr>
          <a:defRPr sz="1400">
            <a:solidFill>
              <a:srgbClr val="FFFFFF"/>
            </a:solidFill>
            <a:latin typeface="+mj-lt"/>
          </a:defRPr>
        </a:defPPr>
      </a:lstStyle>
    </a:txDef>
  </a:objectDefaults>
  <a:extraClrSchemeLst/>
  <a:extLst>
    <a:ext uri="{05A4C25C-085E-4340-85A3-A5531E510DB2}">
      <thm15:themeFamily xmlns:thm15="http://schemas.microsoft.com/office/thememl/2012/main" name="16-9 Standard" id="{BACFD643-86A7-4597-83EF-179D54FA5F81}" vid="{E472FB13-B683-43E0-ACA5-AD03014622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48D3552BA4D54EA7D6349B957E6F80" ma:contentTypeVersion="12" ma:contentTypeDescription="Create a new document." ma:contentTypeScope="" ma:versionID="d6b4c87a83b381ad360fee2f63f6c0ad">
  <xsd:schema xmlns:xsd="http://www.w3.org/2001/XMLSchema" xmlns:xs="http://www.w3.org/2001/XMLSchema" xmlns:p="http://schemas.microsoft.com/office/2006/metadata/properties" xmlns:ns2="b632ed8f-4da2-450d-be64-a21447441809" xmlns:ns3="a8393aab-0c98-47e5-9894-d3a389a13a61" targetNamespace="http://schemas.microsoft.com/office/2006/metadata/properties" ma:root="true" ma:fieldsID="06d1cfd5520d9fd6bb40bca2eb3c5e4c" ns2:_="" ns3:_="">
    <xsd:import namespace="b632ed8f-4da2-450d-be64-a21447441809"/>
    <xsd:import namespace="a8393aab-0c98-47e5-9894-d3a389a13a6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32ed8f-4da2-450d-be64-a214474418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393aab-0c98-47e5-9894-d3a389a13a6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1A2521-8679-460A-9399-3B5616C20260}">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2f4054e9-b93f-428b-8775-f226b2fc4bf8"/>
    <ds:schemaRef ds:uri="http://schemas.microsoft.com/office/infopath/2007/PartnerControls"/>
    <ds:schemaRef ds:uri="ae1d4707-196c-4077-866d-a86e4525bcc0"/>
    <ds:schemaRef ds:uri="http://www.w3.org/XML/1998/namespace"/>
    <ds:schemaRef ds:uri="http://purl.org/dc/elements/1.1/"/>
  </ds:schemaRefs>
</ds:datastoreItem>
</file>

<file path=customXml/itemProps2.xml><?xml version="1.0" encoding="utf-8"?>
<ds:datastoreItem xmlns:ds="http://schemas.openxmlformats.org/officeDocument/2006/customXml" ds:itemID="{8787DACD-6EEB-4CEE-863A-3BB96DFAA96E}">
  <ds:schemaRefs>
    <ds:schemaRef ds:uri="http://schemas.microsoft.com/sharepoint/v3/contenttype/forms"/>
  </ds:schemaRefs>
</ds:datastoreItem>
</file>

<file path=customXml/itemProps3.xml><?xml version="1.0" encoding="utf-8"?>
<ds:datastoreItem xmlns:ds="http://schemas.openxmlformats.org/officeDocument/2006/customXml" ds:itemID="{E1C27B73-AC52-4349-B0D5-B19C137893EF}"/>
</file>

<file path=docProps/app.xml><?xml version="1.0" encoding="utf-8"?>
<Properties xmlns="http://schemas.openxmlformats.org/officeDocument/2006/extended-properties" xmlns:vt="http://schemas.openxmlformats.org/officeDocument/2006/docPropsVTypes">
  <Template/>
  <TotalTime>5887</TotalTime>
  <Words>2854</Words>
  <Application>Microsoft Office PowerPoint</Application>
  <PresentationFormat>On-screen Show (16:9)</PresentationFormat>
  <Paragraphs>397</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Georgia</vt:lpstr>
      <vt:lpstr>Wingdings</vt:lpstr>
      <vt:lpstr>PowerPoint Template</vt:lpstr>
      <vt:lpstr>Supporting better analytics Investing in analytics and analysts</vt:lpstr>
      <vt:lpstr>The Health Foundation</vt:lpstr>
      <vt:lpstr>What do better analytics look like? Three key elements</vt:lpstr>
      <vt:lpstr>How do we support the system to use better analytics? Investing in analysts and analytics</vt:lpstr>
      <vt:lpstr>How do we support the system to use better analytics? Investing in analysts and analytics</vt:lpstr>
      <vt:lpstr>How do we support the system to use better analytics? Investing in analysts and analytics</vt:lpstr>
      <vt:lpstr>How do we support the system to use better analytics? Investing in analysts and analytics</vt:lpstr>
      <vt:lpstr>How do we support the system to use better analytics? Investing in analysts and analytics</vt:lpstr>
      <vt:lpstr>How do we support the system to use better analytics? Investing in analysts and analytics</vt:lpstr>
      <vt:lpstr>How do we support the system to use better analytics? Investing in analysts and analytics</vt:lpstr>
      <vt:lpstr>PowerPoint Presentation</vt:lpstr>
      <vt:lpstr>PowerPoint Presentation</vt:lpstr>
      <vt:lpstr>How could you support better analytics?</vt:lpstr>
      <vt:lpstr>How could you support better analytics?</vt:lpstr>
      <vt:lpstr>How could you support better analytics?</vt:lpstr>
      <vt:lpstr>How could you support better analytics?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Chief Analytical Officers</dc:title>
  <dc:creator>Ellen Coughlan</dc:creator>
  <cp:lastModifiedBy>Ellen Coughlan</cp:lastModifiedBy>
  <cp:revision>5</cp:revision>
  <dcterms:created xsi:type="dcterms:W3CDTF">2019-11-22T10:49:04Z</dcterms:created>
  <dcterms:modified xsi:type="dcterms:W3CDTF">2020-11-09T21:57:29Z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0x0101001A48D3552BA4D54EA7D6349B957E6F80</vt:lpwstr>
  </property>
</Properties>
</file>