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A2771-05B0-4D37-8C82-19371C54B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2922C8-4E58-446C-8340-B54529FB8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F0AD08-E0C3-4E73-9286-C5008936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9EBD-76C1-4119-A22E-F439EFF74A1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5AFEE8-62C4-4CD5-B3C1-82836E6F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C9EE62-1CBF-4206-8F86-E842FACC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E54C-47DA-49EC-B994-C9E8FAF52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21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A0625-A39C-4243-9633-B51D4300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AA9BAE-5938-4593-8867-63B80FE6A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52E23-2972-4330-A80F-779378D1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9EBD-76C1-4119-A22E-F439EFF74A1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75A7D9-4993-41C6-ACE8-C782353D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FC0307-E5C3-4581-A256-02AB3689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E54C-47DA-49EC-B994-C9E8FAF52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81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6CE83B-CCC2-4118-A91D-52041EAB2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F11D3F-F68A-4F6C-8C0C-1CBFA2D82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ED2D41-0219-41E8-932C-7B17F321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9EBD-76C1-4119-A22E-F439EFF74A1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F2E635-DA2A-434C-ABB0-F7B25EF6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89C7E2-9C67-47F5-88F8-3C462382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E54C-47DA-49EC-B994-C9E8FAF52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39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C6789-6725-400A-AB79-BD433487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912945-D3C4-4221-BD2B-5CD6144C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8418EF-1252-4235-A9CD-B55C4F16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9EBD-76C1-4119-A22E-F439EFF74A1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C38AB2-DC9D-49B6-B5E1-5E11FE9D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203C19-E1A3-4445-9A3F-B94D2658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E54C-47DA-49EC-B994-C9E8FAF52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7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FB12D-3628-484D-8226-642D2850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7F2186-9785-43F6-8158-C2C6188B9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22D1B4-CD94-446B-989D-799BF3DB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9EBD-76C1-4119-A22E-F439EFF74A1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607CDE-6115-491A-882C-F3222AE0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D1F07D-3DD5-4C1F-8495-D5BD20D5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E54C-47DA-49EC-B994-C9E8FAF52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9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5C2299-4A75-4C87-9F78-60AED9A9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8C57CC-3351-4A1B-9F75-BE12817C8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0B4B49-0AA5-4044-BDF6-3D8EFD429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2F8BB5-4035-461D-A255-E1731FAF8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9EBD-76C1-4119-A22E-F439EFF74A1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FB3CAE-A5AC-440B-9023-F53A4257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14A4BD-A473-4C9E-9502-18372C20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E54C-47DA-49EC-B994-C9E8FAF52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059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2AF65-8720-4272-B4D9-DF32D12E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753018-9200-4BC2-A5E3-C9CC6C55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164FF2-5C01-4AAC-BD49-EE14C061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15DD9A-39FC-48F8-9396-192F20B8E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18AC90-8759-44F7-963F-E4D7F01C7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3F3B097-9BF9-4BA6-96F9-3F5BB616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9EBD-76C1-4119-A22E-F439EFF74A1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8AACEC-3ED4-4E90-B520-6C4007D7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965998-9C8D-4E11-82C5-13400E8A6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E54C-47DA-49EC-B994-C9E8FAF52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80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3087B-C7D6-4025-AA36-EBCB1E5F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D37277-3F79-4095-8C1D-D2479167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9EBD-76C1-4119-A22E-F439EFF74A1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702FBC-2732-4C58-8DF2-EB23EF6A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086BEB-D629-4A71-9A1D-3F2D26F3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E54C-47DA-49EC-B994-C9E8FAF52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4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BA76EB-9221-4199-9762-959C7857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9EBD-76C1-4119-A22E-F439EFF74A1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DF2B9A-4B31-45B9-A118-F8BFE389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CA3D41-9C1B-4E4E-9921-9A996C02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E54C-47DA-49EC-B994-C9E8FAF52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78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60410F-9D4F-411F-B61E-8CA94CFC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0E8EE-51CC-4E3D-A52E-DD1911675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79C530-1DFC-4059-BD7E-9E2A99E56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70ED52-193E-40E8-8CAA-CFBC7CFA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9EBD-76C1-4119-A22E-F439EFF74A1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6EBB54-3066-4A7E-959A-DA706E56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B84709-8DC3-4FA9-8EDA-E23CEBCF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E54C-47DA-49EC-B994-C9E8FAF52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32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A3793-3E25-4791-99AB-4CAE508B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BB2533-38E9-48C7-8C7D-12FF0FAAC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F4498E-AB47-4FAE-B5BD-DD1E17F87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14D641-01C7-4006-A326-E84CF7CE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89EBD-76C1-4119-A22E-F439EFF74A1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F7B0F5-A7EF-4947-ABC0-61859421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381C81-D46A-4E39-A954-3E0367E1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E54C-47DA-49EC-B994-C9E8FAF52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31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93E45-C63C-4E2F-9888-F3952A33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1B8A45-DFFB-4DF8-BA1C-4446CE669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5CD43E-B287-420D-A906-46B6BAC948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89EBD-76C1-4119-A22E-F439EFF74A1B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D6DED-1BE5-4C7E-B6E2-7354110FC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8F5FB7-1E98-4816-ACEB-E8C24A3AF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6E54C-47DA-49EC-B994-C9E8FAF52C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37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E9584-F23D-42C4-BDB9-0B2A0A924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Project 3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FA053E-1544-4F66-BA56-C03CE0F632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Аджемова Александра Андреевна</a:t>
            </a:r>
            <a:endParaRPr lang="en-US" dirty="0"/>
          </a:p>
          <a:p>
            <a:r>
              <a:rPr lang="en-US" dirty="0" err="1"/>
              <a:t>Glaz_of_God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050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16B23-C357-4FB5-B394-4614BF25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E247F5-DED2-4B75-A1CE-645DC4211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Вспомнила бота из телеграмма Глаз Бога.  Его заблокировали, но сама идея мне понравилась, поэтому я и сделала похожую версию.</a:t>
            </a:r>
          </a:p>
        </p:txBody>
      </p:sp>
    </p:spTree>
    <p:extLst>
      <p:ext uri="{BB962C8B-B14F-4D97-AF65-F5344CB8AC3E}">
        <p14:creationId xmlns:p14="http://schemas.microsoft.com/office/powerpoint/2010/main" val="96995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5C4D2-4186-42ED-9894-EB5784767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1464" cy="1325563"/>
          </a:xfrm>
        </p:spPr>
        <p:txBody>
          <a:bodyPr/>
          <a:lstStyle/>
          <a:p>
            <a:r>
              <a:rPr lang="ru-RU" dirty="0"/>
              <a:t>Реализация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B5A18-C43F-4F1E-B5C9-E4C087C2B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333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проекте были использованы такие вещи как</a:t>
            </a:r>
            <a:r>
              <a:rPr lang="en-US" dirty="0"/>
              <a:t>:</a:t>
            </a:r>
          </a:p>
          <a:p>
            <a:r>
              <a:rPr lang="en-US" dirty="0"/>
              <a:t>python-telegram-bot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Datetime</a:t>
            </a:r>
            <a:endParaRPr lang="ru-RU" dirty="0"/>
          </a:p>
          <a:p>
            <a:r>
              <a:rPr lang="en-US" dirty="0"/>
              <a:t>sqlite3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EF4B16B-3B11-41A1-9659-5CF4B67F6E16}"/>
              </a:ext>
            </a:extLst>
          </p:cNvPr>
          <p:cNvSpPr txBox="1">
            <a:spLocks/>
          </p:cNvSpPr>
          <p:nvPr/>
        </p:nvSpPr>
        <p:spPr>
          <a:xfrm>
            <a:off x="7528560" y="370586"/>
            <a:ext cx="33314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Все функции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96DC831-5B85-4042-82A4-089A0025D08E}"/>
              </a:ext>
            </a:extLst>
          </p:cNvPr>
          <p:cNvSpPr txBox="1">
            <a:spLocks/>
          </p:cNvSpPr>
          <p:nvPr/>
        </p:nvSpPr>
        <p:spPr>
          <a:xfrm>
            <a:off x="6760466" y="1825625"/>
            <a:ext cx="45933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</a:t>
            </a:r>
          </a:p>
          <a:p>
            <a:r>
              <a:rPr lang="en-US" dirty="0" err="1"/>
              <a:t>Get_time</a:t>
            </a:r>
            <a:endParaRPr lang="en-US" dirty="0"/>
          </a:p>
          <a:p>
            <a:r>
              <a:rPr lang="en-US" dirty="0" err="1"/>
              <a:t>Get_date</a:t>
            </a:r>
            <a:endParaRPr lang="en-US" dirty="0"/>
          </a:p>
          <a:p>
            <a:r>
              <a:rPr lang="en-US" dirty="0" err="1"/>
              <a:t>Ask_name</a:t>
            </a:r>
            <a:endParaRPr lang="en-US" dirty="0"/>
          </a:p>
          <a:p>
            <a:r>
              <a:rPr lang="en-US" dirty="0" err="1"/>
              <a:t>Ask_email</a:t>
            </a:r>
            <a:endParaRPr lang="en-US" dirty="0"/>
          </a:p>
          <a:p>
            <a:r>
              <a:rPr lang="en-US" dirty="0" err="1"/>
              <a:t>Num_script</a:t>
            </a:r>
            <a:endParaRPr lang="en-US" dirty="0"/>
          </a:p>
          <a:p>
            <a:r>
              <a:rPr lang="ru-RU" dirty="0"/>
              <a:t>Т.д.</a:t>
            </a:r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38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61EE2-1185-4A29-8481-B267E65B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A2A0E-3A33-4C1E-B560-F0AFF3B0B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Сделать бота было сложно из-за того, что я плохо знала саму библиотеку и ее возможности. Из-за этого у меня было множество проблем с обработкой данных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591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101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Project 3</vt:lpstr>
      <vt:lpstr>Идея проекта:</vt:lpstr>
      <vt:lpstr>Реализация: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Julia</dc:creator>
  <cp:lastModifiedBy>Julia</cp:lastModifiedBy>
  <cp:revision>2</cp:revision>
  <dcterms:created xsi:type="dcterms:W3CDTF">2025-02-10T01:30:44Z</dcterms:created>
  <dcterms:modified xsi:type="dcterms:W3CDTF">2025-05-11T19:58:15Z</dcterms:modified>
</cp:coreProperties>
</file>