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91371-9BC3-9E4D-8599-B14FC6FDF219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5753-9DE9-1147-A026-972AC4CD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0b553e676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c0b553e676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3707-FACF-1815-6FB0-763403455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6001C-3E37-0A71-433E-AA0E8622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F13D-4F30-1FE1-6AC0-11A43EE0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BC42-F39D-CA4C-A694-9F0398BE6837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0E79-6A51-C2DE-47C3-E6D405CE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320F-4CFE-28E8-D829-F7B771CC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3A9A-0C2D-D044-ABBA-96C099BF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FB91-BE8B-1225-9E4F-7F9917C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1A49F-BC6A-F90C-CADA-EB1C1F46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F67FC-1D5D-23C8-149E-8D0E9298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BC42-F39D-CA4C-A694-9F0398BE6837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19917-58F1-A515-B3D5-36111FC3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E808-6FBB-2B07-5233-28898BE8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3A9A-0C2D-D044-ABBA-96C099BF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F46FD-6D4B-F18D-F82F-3DD110A81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8517E-DF75-ACE7-9635-F4861BA3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6312C-C02A-345D-6B97-92175A8B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BC42-F39D-CA4C-A694-9F0398BE6837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059A-4C95-1808-0CA1-3B4CD62C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9952-5C08-9CFC-969D-74634375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3A9A-0C2D-D044-ABBA-96C099BF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8804793" y="2573633"/>
            <a:ext cx="4641600" cy="6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5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8EF4-74BA-05E9-3A90-42313500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055D-2FDB-AEAB-8A95-7C068771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C2C1-0C62-62E2-E751-80634D59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BC42-F39D-CA4C-A694-9F0398BE6837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C2F46-771D-3C27-F6A4-7141037B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9115-4C86-BDC4-666F-04DE8D9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3A9A-0C2D-D044-ABBA-96C099BF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4D67-E355-04D7-C08E-D9EFAA85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04E1F-82AA-0A08-BBE3-109886E3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D9FC-844B-59EB-62A9-3296BB0B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BC42-F39D-CA4C-A694-9F0398BE6837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E9B0-DDAA-4BD9-5029-3263CE5E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D2FE0-C592-B7D6-BDC1-0340E415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3A9A-0C2D-D044-ABBA-96C099BF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7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263F-E154-E9B9-FA7D-1495E278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FC59-1227-0B31-5D72-4F3B9C720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43DA7-FFC3-9C06-E1D8-7A56F76E3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B1794-8793-28C0-6B03-F774908E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BC42-F39D-CA4C-A694-9F0398BE6837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BAAD4-5773-72D5-1D0B-9DFB93BA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D0B-142F-84B7-B931-BD49EE32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3A9A-0C2D-D044-ABBA-96C099BF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FB2-A165-828F-C471-C9CA3FED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E39F3-8A9D-D2AB-25EB-01A803210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1F05C-C41B-35E2-3617-4658F6869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C7FCB-289E-9321-F32D-37900E2F2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26780-36A6-0D97-AE2B-DB436EF7F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5F196-C779-8B0E-E7F0-179EE67C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BC42-F39D-CA4C-A694-9F0398BE6837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7B8EF-BDFF-E93C-F147-4E3ACB27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B4A16-ACC4-A2D9-2CEF-DE99D039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3A9A-0C2D-D044-ABBA-96C099BF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341D-AD39-D661-0B7E-1669E512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B61D6-FA7F-DF5E-98F3-701EAACD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BC42-F39D-CA4C-A694-9F0398BE6837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CE6E4-1ABE-C35C-FB12-AB0E1F29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19F59-4252-045C-C2B6-6FFC53AC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3A9A-0C2D-D044-ABBA-96C099BF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16154-FFFD-0A90-3763-51117730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BC42-F39D-CA4C-A694-9F0398BE6837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4E36D-B008-DBB8-4EC2-D2C1B740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DF7C8-EF3D-5211-A32F-C11F0A61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3A9A-0C2D-D044-ABBA-96C099BF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1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A00D-A5FF-B430-0173-668D8D46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2B1E-8936-917C-C7EB-F3269168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8CF50-434B-BE2C-66E7-93184E7DE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E5C5-8276-61C5-F595-2A90C6DF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BC42-F39D-CA4C-A694-9F0398BE6837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1F6E1-B902-F9FF-A134-F34AC6D7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7E7B-0CA4-3783-54B4-ACF7D371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3A9A-0C2D-D044-ABBA-96C099BF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045A-F6EC-05EF-3EE0-625B7588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2BCE9-1ACC-EF64-1F8A-B8FE95464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4F34-062D-7EA9-4242-8A44E02E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95142-F6E1-CCC9-6377-D8AC65BF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BC42-F39D-CA4C-A694-9F0398BE6837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E3644-60C1-F534-9210-416A6ED8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99C5D-BF4B-A8E6-DA84-E4271DC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3A9A-0C2D-D044-ABBA-96C099BF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7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CAB2D-C096-1B09-AEDE-AC1A0E8B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9CD82-3658-9180-9287-46993509E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A5C0-CAA0-3A78-2479-7D264ABFF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BBC42-F39D-CA4C-A694-9F0398BE6837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19D7-9305-BD1B-AD96-7093DF339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2391-A6E0-6468-3B13-5C35979F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C3A9A-0C2D-D044-ABBA-96C099BF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>
            <a:spLocks noGrp="1"/>
          </p:cNvSpPr>
          <p:nvPr>
            <p:ph type="ctrTitle"/>
          </p:nvPr>
        </p:nvSpPr>
        <p:spPr>
          <a:xfrm>
            <a:off x="1231667" y="40600"/>
            <a:ext cx="7764800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/>
              <a:t>A CAM simulation example:</a:t>
            </a:r>
            <a:endParaRPr dirty="0"/>
          </a:p>
        </p:txBody>
      </p:sp>
      <p:sp>
        <p:nvSpPr>
          <p:cNvPr id="370" name="Google Shape;370;p51"/>
          <p:cNvSpPr/>
          <p:nvPr/>
        </p:nvSpPr>
        <p:spPr>
          <a:xfrm rot="-5400000" flipH="1">
            <a:off x="110667" y="-110600"/>
            <a:ext cx="731200" cy="9524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2" name="Google Shape;372;p51"/>
          <p:cNvPicPr preferRelativeResize="0"/>
          <p:nvPr/>
        </p:nvPicPr>
        <p:blipFill rotWithShape="1">
          <a:blip r:embed="rId3">
            <a:alphaModFix/>
          </a:blip>
          <a:srcRect t="5205" r="16401" b="10964"/>
          <a:stretch/>
        </p:blipFill>
        <p:spPr>
          <a:xfrm>
            <a:off x="952467" y="731200"/>
            <a:ext cx="10218041" cy="53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1"/>
          <p:cNvSpPr/>
          <p:nvPr/>
        </p:nvSpPr>
        <p:spPr>
          <a:xfrm rot="-5400000" flipH="1">
            <a:off x="9864200" y="4530200"/>
            <a:ext cx="1188400" cy="34672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 CAM simulation 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Lexuan Zhu</dc:creator>
  <cp:lastModifiedBy>Lexuan Zhu</cp:lastModifiedBy>
  <cp:revision>1</cp:revision>
  <dcterms:created xsi:type="dcterms:W3CDTF">2025-02-03T21:22:17Z</dcterms:created>
  <dcterms:modified xsi:type="dcterms:W3CDTF">2025-02-03T21:23:04Z</dcterms:modified>
</cp:coreProperties>
</file>