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5" r:id="rId7"/>
    <p:sldId id="262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Pacman remake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Kinnear justin wong</a:t>
            </a:r>
          </a:p>
          <a:p>
            <a:r>
              <a:rPr lang="en-US" dirty="0" smtClean="0"/>
              <a:t>Muhammad Salihin bin zaol-kefli</a:t>
            </a:r>
          </a:p>
          <a:p>
            <a:r>
              <a:rPr lang="en-US" dirty="0" smtClean="0"/>
              <a:t>Fong zhi 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</a:t>
            </a:r>
            <a:r>
              <a:rPr lang="en-US" dirty="0" smtClean="0"/>
              <a:t>Chasing Within range)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156199" cy="3649133"/>
          </a:xfrm>
        </p:spPr>
        <p:txBody>
          <a:bodyPr/>
          <a:lstStyle/>
          <a:p>
            <a:r>
              <a:rPr lang="fi-FI" dirty="0"/>
              <a:t>CalcDistance() calculates the distance between the AI and the Player</a:t>
            </a:r>
            <a:endParaRPr lang="en-US" dirty="0" smtClean="0"/>
          </a:p>
          <a:p>
            <a:r>
              <a:rPr lang="fi-FI" dirty="0"/>
              <a:t>AStar.Init() takes in the data of the AI and the Player and manipulates them for use in A* Pathfinding</a:t>
            </a:r>
            <a:endParaRPr lang="en-US" dirty="0" smtClean="0"/>
          </a:p>
          <a:p>
            <a:r>
              <a:rPr lang="fi-FI" dirty="0"/>
              <a:t>AStar.InitAStar() adds the current tile the AI is in to the </a:t>
            </a:r>
            <a:r>
              <a:rPr lang="fi-FI" dirty="0" smtClean="0"/>
              <a:t>OpenList</a:t>
            </a:r>
          </a:p>
          <a:p>
            <a:r>
              <a:rPr lang="fi-FI" dirty="0"/>
              <a:t>AStar.Iteration()performs the iteration to add tiles into OpenList and CloseList and to plot path from AI to Pacman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33600"/>
            <a:ext cx="5732145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8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(Chasing)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Uses A* Algorithm to calculate </a:t>
            </a:r>
            <a:r>
              <a:rPr lang="fi-FI" dirty="0" smtClean="0"/>
              <a:t>path</a:t>
            </a:r>
          </a:p>
          <a:p>
            <a:r>
              <a:rPr lang="fi-FI" dirty="0" smtClean="0"/>
              <a:t> </a:t>
            </a:r>
            <a:r>
              <a:rPr lang="fi-FI" dirty="0"/>
              <a:t>Pass in array of Game Objects as </a:t>
            </a:r>
            <a:r>
              <a:rPr lang="fi-FI" dirty="0" smtClean="0"/>
              <a:t>Graph</a:t>
            </a:r>
          </a:p>
          <a:p>
            <a:r>
              <a:rPr lang="fi-FI" dirty="0" smtClean="0"/>
              <a:t> </a:t>
            </a:r>
            <a:r>
              <a:rPr lang="fi-FI" dirty="0"/>
              <a:t>Pass in Start Point in </a:t>
            </a:r>
            <a:r>
              <a:rPr lang="fi-FI" dirty="0" smtClean="0"/>
              <a:t>Source.</a:t>
            </a:r>
          </a:p>
          <a:p>
            <a:r>
              <a:rPr lang="fi-FI" dirty="0" smtClean="0"/>
              <a:t>Pass </a:t>
            </a:r>
            <a:r>
              <a:rPr lang="fi-FI" dirty="0"/>
              <a:t>in End Point in </a:t>
            </a:r>
            <a:r>
              <a:rPr lang="fi-FI" dirty="0" smtClean="0"/>
              <a:t>Target</a:t>
            </a:r>
          </a:p>
          <a:p>
            <a:r>
              <a:rPr lang="fi-FI" dirty="0" smtClean="0"/>
              <a:t> </a:t>
            </a:r>
            <a:r>
              <a:rPr lang="fi-FI" dirty="0"/>
              <a:t>Returns a stack of GameObjects for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(Chasing)</a:t>
            </a:r>
            <a:endParaRPr lang="en-US" dirty="0"/>
          </a:p>
        </p:txBody>
      </p:sp>
      <p:pic>
        <p:nvPicPr>
          <p:cNvPr id="6" name="Picture 5" descr="C:\Users\KBI13XZhiZF\Desktop\A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809750"/>
            <a:ext cx="6115050" cy="4438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43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(Chasing)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Uses Dijkstra Algorithm to calculate </a:t>
            </a:r>
            <a:r>
              <a:rPr lang="fi-FI" dirty="0" smtClean="0"/>
              <a:t>path</a:t>
            </a:r>
          </a:p>
          <a:p>
            <a:r>
              <a:rPr lang="fi-FI" dirty="0" smtClean="0"/>
              <a:t> </a:t>
            </a:r>
            <a:r>
              <a:rPr lang="fi-FI" dirty="0"/>
              <a:t>Pass in array of Game Objects as </a:t>
            </a:r>
            <a:r>
              <a:rPr lang="fi-FI" dirty="0" smtClean="0"/>
              <a:t>Graph</a:t>
            </a:r>
          </a:p>
          <a:p>
            <a:r>
              <a:rPr lang="fi-FI" dirty="0" smtClean="0"/>
              <a:t> </a:t>
            </a:r>
            <a:r>
              <a:rPr lang="fi-FI" dirty="0"/>
              <a:t>Pass in Start Point in </a:t>
            </a:r>
            <a:r>
              <a:rPr lang="fi-FI" dirty="0" smtClean="0"/>
              <a:t>Source</a:t>
            </a:r>
          </a:p>
          <a:p>
            <a:r>
              <a:rPr lang="fi-FI" dirty="0" smtClean="0"/>
              <a:t> </a:t>
            </a:r>
            <a:r>
              <a:rPr lang="fi-FI" dirty="0"/>
              <a:t>Pass in End Point in </a:t>
            </a:r>
            <a:r>
              <a:rPr lang="fi-FI" dirty="0" smtClean="0"/>
              <a:t>Target</a:t>
            </a:r>
          </a:p>
          <a:p>
            <a:r>
              <a:rPr lang="fi-FI" dirty="0" smtClean="0"/>
              <a:t> </a:t>
            </a:r>
            <a:r>
              <a:rPr lang="fi-FI" dirty="0"/>
              <a:t>Returns a stack of GameObjects for </a:t>
            </a:r>
            <a:r>
              <a:rPr lang="fi-FI" dirty="0" smtClean="0"/>
              <a:t>movement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06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(Chasing)</a:t>
            </a:r>
            <a:endParaRPr lang="en-US" dirty="0"/>
          </a:p>
        </p:txBody>
      </p:sp>
      <p:pic>
        <p:nvPicPr>
          <p:cNvPr id="6" name="Picture 5" descr="C:\Users\KBI13XZhiZF\Desktop\Dijkstr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800225"/>
            <a:ext cx="5886450" cy="4625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43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 smtClean="0"/>
              <a:t>Unity</a:t>
            </a:r>
          </a:p>
          <a:p>
            <a:r>
              <a:rPr lang="en-US" dirty="0" smtClean="0"/>
              <a:t>Windows/ Mac / Linux</a:t>
            </a:r>
          </a:p>
          <a:p>
            <a:r>
              <a:rPr lang="en-US" dirty="0" smtClean="0"/>
              <a:t>Remake of Pac-Man in 3D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View</a:t>
            </a:r>
          </a:p>
          <a:p>
            <a:r>
              <a:rPr lang="en-US" dirty="0" smtClean="0"/>
              <a:t>Different AI from the original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Waypoints</a:t>
            </a:r>
          </a:p>
          <a:p>
            <a:r>
              <a:rPr lang="en-US" dirty="0" smtClean="0"/>
              <a:t>A* AI (Random Movement)</a:t>
            </a:r>
          </a:p>
          <a:p>
            <a:r>
              <a:rPr lang="en-US" dirty="0" smtClean="0"/>
              <a:t>A* AI (</a:t>
            </a:r>
            <a:r>
              <a:rPr lang="en-US" dirty="0" smtClean="0"/>
              <a:t>Chasing Within Range)</a:t>
            </a:r>
          </a:p>
          <a:p>
            <a:r>
              <a:rPr lang="en-US" dirty="0" smtClean="0"/>
              <a:t>A* AI (Chasing)</a:t>
            </a:r>
          </a:p>
          <a:p>
            <a:r>
              <a:rPr lang="en-US" dirty="0" err="1" smtClean="0"/>
              <a:t>Dijkstra</a:t>
            </a:r>
            <a:r>
              <a:rPr lang="en-US" dirty="0" smtClean="0"/>
              <a:t> AI (Chasing)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Waypoints are set in the level’s corresponding waypoint level text file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tored </a:t>
            </a:r>
            <a:r>
              <a:rPr lang="en-US" dirty="0"/>
              <a:t>into a list for the AI to traverse through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105399" cy="3649133"/>
          </a:xfrm>
        </p:spPr>
        <p:txBody>
          <a:bodyPr/>
          <a:lstStyle/>
          <a:p>
            <a:r>
              <a:rPr lang="fi-FI" dirty="0" smtClean="0"/>
              <a:t>MoveAI</a:t>
            </a:r>
            <a:r>
              <a:rPr lang="fi-FI" dirty="0"/>
              <a:t>() is to traverse through the list of waypoints that were set in the Level Editor in the particular </a:t>
            </a:r>
            <a:r>
              <a:rPr lang="fi-FI" dirty="0" smtClean="0"/>
              <a:t>level</a:t>
            </a:r>
          </a:p>
          <a:p>
            <a:r>
              <a:rPr lang="fi-FI" dirty="0"/>
              <a:t>AI “Ping-Pong’s” back and forth towards the AI’s respective positions in the list</a:t>
            </a:r>
            <a:endParaRPr lang="en-US" dirty="0"/>
          </a:p>
        </p:txBody>
      </p:sp>
      <p:pic>
        <p:nvPicPr>
          <p:cNvPr id="5" name="Picture 4" descr="Description: Macintosh HD:Users:Kinnear:Desktop:Screen Shot 2014-05-12 at 9.13.19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20" y="1825307"/>
            <a:ext cx="5267960" cy="4121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3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(Random Movement)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picks a random spot on the </a:t>
            </a:r>
            <a:r>
              <a:rPr lang="en-US" dirty="0" smtClean="0"/>
              <a:t>map</a:t>
            </a:r>
          </a:p>
          <a:p>
            <a:r>
              <a:rPr lang="en-US" dirty="0" smtClean="0"/>
              <a:t>Spot is not an environmental tile</a:t>
            </a:r>
          </a:p>
          <a:p>
            <a:r>
              <a:rPr lang="en-US" dirty="0" smtClean="0"/>
              <a:t>Use A* to plot path towards the randomly selected spot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(Random Movement)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058176" cy="3649133"/>
          </a:xfrm>
        </p:spPr>
        <p:txBody>
          <a:bodyPr/>
          <a:lstStyle/>
          <a:p>
            <a:r>
              <a:rPr lang="fi-FI" dirty="0"/>
              <a:t>CalculatePath() runs at an interval set in the Unity </a:t>
            </a:r>
            <a:r>
              <a:rPr lang="fi-FI" dirty="0" smtClean="0"/>
              <a:t>Editor</a:t>
            </a:r>
          </a:p>
          <a:p>
            <a:r>
              <a:rPr lang="fi-FI" dirty="0"/>
              <a:t>CalculatePath() is to calculate the desired path of the AI towards a target by the A* algorithm</a:t>
            </a:r>
            <a:endParaRPr lang="en-US" dirty="0" smtClean="0"/>
          </a:p>
          <a:p>
            <a:r>
              <a:rPr lang="fi-FI" dirty="0"/>
              <a:t>Move() moves the AI towards targeted positions in the list of nodes stored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escription: Macintosh HD:Users:Kinnear:Desktop:Screen Shot 2014-05-12 at 9.08.09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20" y="2780664"/>
            <a:ext cx="5267960" cy="1910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err="1" smtClean="0"/>
              <a:t>ai</a:t>
            </a:r>
            <a:r>
              <a:rPr lang="en-US" dirty="0" smtClean="0"/>
              <a:t> (</a:t>
            </a:r>
            <a:r>
              <a:rPr lang="en-US" dirty="0" smtClean="0"/>
              <a:t>Chasing Within range)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effect only when Pac – Man is within range</a:t>
            </a:r>
          </a:p>
          <a:p>
            <a:r>
              <a:rPr lang="en-US" dirty="0" smtClean="0"/>
              <a:t>Pac – Man’s position is set as the AI’s destination</a:t>
            </a:r>
          </a:p>
          <a:p>
            <a:r>
              <a:rPr lang="en-US" dirty="0" smtClean="0"/>
              <a:t>Use A* to plot a path from the AI’s current position to the destination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113</TotalTime>
  <Words>424</Words>
  <Application>Microsoft Office PowerPoint</Application>
  <PresentationFormat>Custom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Pacman remake</vt:lpstr>
      <vt:lpstr>Game idea</vt:lpstr>
      <vt:lpstr>Game screenshots</vt:lpstr>
      <vt:lpstr>Types of ai</vt:lpstr>
      <vt:lpstr>Waypoint ai</vt:lpstr>
      <vt:lpstr>Waypoint ai</vt:lpstr>
      <vt:lpstr>A* ai (Random Movement)</vt:lpstr>
      <vt:lpstr>A* ai (Random Movement)</vt:lpstr>
      <vt:lpstr>A* ai (Chasing Within range)</vt:lpstr>
      <vt:lpstr>A* ai (Chasing Within range)</vt:lpstr>
      <vt:lpstr>A* ai (Chasing)</vt:lpstr>
      <vt:lpstr>A* ai (Chasing)</vt:lpstr>
      <vt:lpstr>Dijkstra ai (Chasing)</vt:lpstr>
      <vt:lpstr>Dijkstra ai (Chasing)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Revised</dc:title>
  <dc:creator>Kinnear</dc:creator>
  <cp:lastModifiedBy>Salihin</cp:lastModifiedBy>
  <cp:revision>44</cp:revision>
  <dcterms:created xsi:type="dcterms:W3CDTF">2014-03-31T08:06:07Z</dcterms:created>
  <dcterms:modified xsi:type="dcterms:W3CDTF">2014-05-15T20:45:05Z</dcterms:modified>
</cp:coreProperties>
</file>