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Pacman remake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Kinnear justin wong</a:t>
            </a:r>
          </a:p>
          <a:p>
            <a:r>
              <a:rPr lang="en-US" dirty="0" smtClean="0"/>
              <a:t>Muhammad Salihin bin zaol-kefli</a:t>
            </a:r>
          </a:p>
          <a:p>
            <a:r>
              <a:rPr lang="en-US" dirty="0" smtClean="0"/>
              <a:t>Fong zhi zhong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r>
              <a:rPr lang="en-US" dirty="0" smtClean="0"/>
              <a:t>Unity</a:t>
            </a:r>
          </a:p>
          <a:p>
            <a:r>
              <a:rPr lang="en-US" dirty="0" smtClean="0"/>
              <a:t>Windows/ Mac / Linux</a:t>
            </a:r>
          </a:p>
          <a:p>
            <a:r>
              <a:rPr lang="en-US" dirty="0" smtClean="0"/>
              <a:t>Remake of Pac-Man in 3D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person View</a:t>
            </a:r>
          </a:p>
          <a:p>
            <a:r>
              <a:rPr lang="en-US" dirty="0" smtClean="0"/>
              <a:t>Different AI from the original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Waypoints</a:t>
            </a:r>
          </a:p>
          <a:p>
            <a:r>
              <a:rPr lang="en-US" dirty="0" smtClean="0"/>
              <a:t>A* Pathfinding</a:t>
            </a:r>
          </a:p>
          <a:p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Waypoint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Waypoints are set in the </a:t>
            </a:r>
            <a:r>
              <a:rPr lang="en-US" dirty="0" smtClean="0"/>
              <a:t>CSV</a:t>
            </a:r>
          </a:p>
          <a:p>
            <a:r>
              <a:rPr lang="en-US" dirty="0"/>
              <a:t>Represented by letters (eg. a, b, c, d</a:t>
            </a:r>
            <a:r>
              <a:rPr lang="en-US" dirty="0" smtClean="0"/>
              <a:t>)</a:t>
            </a:r>
          </a:p>
          <a:p>
            <a:r>
              <a:rPr lang="en-US" dirty="0"/>
              <a:t>Calculate the direction based on the next waypoint the Ghost is supposed to move </a:t>
            </a:r>
            <a:r>
              <a:rPr lang="en-US" dirty="0" smtClean="0"/>
              <a:t>to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surrounding blocks by position using the Manhattan </a:t>
            </a:r>
            <a:r>
              <a:rPr lang="en-US" dirty="0" smtClean="0"/>
              <a:t>formula</a:t>
            </a:r>
          </a:p>
          <a:p>
            <a:r>
              <a:rPr lang="en-US" dirty="0"/>
              <a:t>All 4 paths are pushed into Open List, lowest pushed into Closed </a:t>
            </a:r>
            <a:r>
              <a:rPr lang="en-US" dirty="0" smtClean="0"/>
              <a:t>List</a:t>
            </a:r>
          </a:p>
          <a:p>
            <a:r>
              <a:rPr lang="en-US" dirty="0"/>
              <a:t>Repeat procedure until it has reached desired outcome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3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a Raytrace in front of the </a:t>
            </a:r>
            <a:r>
              <a:rPr lang="en-US" dirty="0" smtClean="0"/>
              <a:t>Player</a:t>
            </a:r>
          </a:p>
          <a:p>
            <a:r>
              <a:rPr lang="en-US" dirty="0"/>
              <a:t>Get Player’s position, calculate the direction and move the Ghost in the calculated </a:t>
            </a:r>
            <a:r>
              <a:rPr lang="en-US" dirty="0" smtClean="0"/>
              <a:t>direction</a:t>
            </a:r>
          </a:p>
          <a:p>
            <a:r>
              <a:rPr lang="en-US" dirty="0"/>
              <a:t>Also make use of A*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76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6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15</TotalTime>
  <Words>149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Pacman remake</vt:lpstr>
      <vt:lpstr>Game idea</vt:lpstr>
      <vt:lpstr>Game screenshots</vt:lpstr>
      <vt:lpstr>Types of ai</vt:lpstr>
      <vt:lpstr>Waypoint ai</vt:lpstr>
      <vt:lpstr>A* ai</vt:lpstr>
      <vt:lpstr>Prediction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Revised</dc:title>
  <dc:creator>Kinnear</dc:creator>
  <cp:lastModifiedBy>Kinnear</cp:lastModifiedBy>
  <cp:revision>21</cp:revision>
  <dcterms:created xsi:type="dcterms:W3CDTF">2014-03-31T08:06:07Z</dcterms:created>
  <dcterms:modified xsi:type="dcterms:W3CDTF">2014-03-31T08:21:50Z</dcterms:modified>
</cp:coreProperties>
</file>