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312" r:id="rId5"/>
    <p:sldId id="310" r:id="rId6"/>
    <p:sldId id="309" r:id="rId7"/>
    <p:sldId id="294" r:id="rId8"/>
    <p:sldId id="311" r:id="rId9"/>
    <p:sldId id="315" r:id="rId10"/>
    <p:sldId id="319" r:id="rId11"/>
    <p:sldId id="318" r:id="rId12"/>
    <p:sldId id="317" r:id="rId13"/>
    <p:sldId id="32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47862-FEBF-49FA-A5FA-93929D9EDBC0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2DDAD-BBA6-4FFB-897B-55A7182F6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59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Report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by Leyan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1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class_weight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criterion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='entropy'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en-US" altLang="zh-TW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max_leaf_nodes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min_impurity_split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=1e-07,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min_weight_fraction_leaf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=0.0,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presort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=False,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='best')</a:t>
            </a:r>
          </a:p>
        </p:txBody>
      </p:sp>
    </p:spTree>
    <p:extLst>
      <p:ext uri="{BB962C8B-B14F-4D97-AF65-F5344CB8AC3E}">
        <p14:creationId xmlns:p14="http://schemas.microsoft.com/office/powerpoint/2010/main" val="70608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10" name="矩形 9"/>
          <p:cNvSpPr/>
          <p:nvPr/>
        </p:nvSpPr>
        <p:spPr>
          <a:xfrm>
            <a:off x="5736607" y="11300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Drink(Y) &amp;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Enviorment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(noise)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Status(Dangerous) &amp; Use-phone(Y)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Accidient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6666774" y="1856956"/>
            <a:ext cx="5422856" cy="5001044"/>
            <a:chOff x="6505592" y="1856956"/>
            <a:chExt cx="5422856" cy="5001044"/>
          </a:xfrm>
        </p:grpSpPr>
        <p:sp>
          <p:nvSpPr>
            <p:cNvPr id="57" name="文字方塊 56"/>
            <p:cNvSpPr txBox="1"/>
            <p:nvPr/>
          </p:nvSpPr>
          <p:spPr>
            <a:xfrm>
              <a:off x="6505592" y="46890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Noise(1)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1" name="群組 70"/>
            <p:cNvGrpSpPr/>
            <p:nvPr/>
          </p:nvGrpSpPr>
          <p:grpSpPr>
            <a:xfrm>
              <a:off x="6547388" y="1856956"/>
              <a:ext cx="5381060" cy="5001044"/>
              <a:chOff x="6672372" y="2277283"/>
              <a:chExt cx="5381060" cy="5001044"/>
            </a:xfrm>
          </p:grpSpPr>
          <p:sp>
            <p:nvSpPr>
              <p:cNvPr id="13" name="圓角矩形 12"/>
              <p:cNvSpPr/>
              <p:nvPr/>
            </p:nvSpPr>
            <p:spPr>
              <a:xfrm>
                <a:off x="8458200" y="2277283"/>
                <a:ext cx="1612232" cy="76421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Drink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圓角矩形 13"/>
              <p:cNvSpPr/>
              <p:nvPr/>
            </p:nvSpPr>
            <p:spPr>
              <a:xfrm>
                <a:off x="7327231" y="3765587"/>
                <a:ext cx="1612232" cy="76421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Enviorment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線單箭頭接點 15"/>
              <p:cNvCxnSpPr>
                <a:stCxn id="13" idx="2"/>
                <a:endCxn id="14" idx="0"/>
              </p:cNvCxnSpPr>
              <p:nvPr/>
            </p:nvCxnSpPr>
            <p:spPr>
              <a:xfrm flipH="1">
                <a:off x="8133347" y="3041498"/>
                <a:ext cx="1130969" cy="72408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圓角矩形 18"/>
              <p:cNvSpPr/>
              <p:nvPr/>
            </p:nvSpPr>
            <p:spPr>
              <a:xfrm>
                <a:off x="9556724" y="3765587"/>
                <a:ext cx="1612232" cy="76421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Road Status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直線單箭頭接點 19"/>
              <p:cNvCxnSpPr>
                <a:stCxn id="14" idx="2"/>
              </p:cNvCxnSpPr>
              <p:nvPr/>
            </p:nvCxnSpPr>
            <p:spPr>
              <a:xfrm flipH="1">
                <a:off x="7258333" y="4529802"/>
                <a:ext cx="875014" cy="130551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stCxn id="13" idx="2"/>
                <a:endCxn id="19" idx="0"/>
              </p:cNvCxnSpPr>
              <p:nvPr/>
            </p:nvCxnSpPr>
            <p:spPr>
              <a:xfrm>
                <a:off x="9264316" y="3041498"/>
                <a:ext cx="1098524" cy="72408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圓角矩形 25"/>
              <p:cNvSpPr/>
              <p:nvPr/>
            </p:nvSpPr>
            <p:spPr>
              <a:xfrm>
                <a:off x="9242725" y="5515269"/>
                <a:ext cx="1612232" cy="76421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Use-phone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直線單箭頭接點 26"/>
              <p:cNvCxnSpPr>
                <a:stCxn id="19" idx="2"/>
                <a:endCxn id="26" idx="0"/>
              </p:cNvCxnSpPr>
              <p:nvPr/>
            </p:nvCxnSpPr>
            <p:spPr>
              <a:xfrm flipH="1">
                <a:off x="10048841" y="4529802"/>
                <a:ext cx="313999" cy="9854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文字方塊 38"/>
              <p:cNvSpPr txBox="1"/>
              <p:nvPr/>
            </p:nvSpPr>
            <p:spPr>
              <a:xfrm>
                <a:off x="6672372" y="5792362"/>
                <a:ext cx="654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8171219" y="3054273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Y(1)</a:t>
                </a:r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9906296" y="3036641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N(0)</a:t>
                </a:r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8727149" y="4798144"/>
                <a:ext cx="1514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Dangerous(1</a:t>
                </a:r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10917224" y="479814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Safe(0)</a:t>
                </a:r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直線單箭頭接點 45"/>
              <p:cNvCxnSpPr>
                <a:stCxn id="14" idx="2"/>
              </p:cNvCxnSpPr>
              <p:nvPr/>
            </p:nvCxnSpPr>
            <p:spPr>
              <a:xfrm>
                <a:off x="8133347" y="4529802"/>
                <a:ext cx="409779" cy="130551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文字方塊 48"/>
              <p:cNvSpPr txBox="1"/>
              <p:nvPr/>
            </p:nvSpPr>
            <p:spPr>
              <a:xfrm>
                <a:off x="8232668" y="5833440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</a:t>
                </a:r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線單箭頭接點 50"/>
              <p:cNvCxnSpPr>
                <a:stCxn id="19" idx="2"/>
              </p:cNvCxnSpPr>
              <p:nvPr/>
            </p:nvCxnSpPr>
            <p:spPr>
              <a:xfrm>
                <a:off x="10362840" y="4529802"/>
                <a:ext cx="1098524" cy="9854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文字方塊 57"/>
              <p:cNvSpPr txBox="1"/>
              <p:nvPr/>
            </p:nvSpPr>
            <p:spPr>
              <a:xfrm>
                <a:off x="8396636" y="5160435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quiet(0)</a:t>
                </a:r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9" name="直線單箭頭接點 58"/>
              <p:cNvCxnSpPr>
                <a:stCxn id="26" idx="2"/>
              </p:cNvCxnSpPr>
              <p:nvPr/>
            </p:nvCxnSpPr>
            <p:spPr>
              <a:xfrm>
                <a:off x="10048841" y="6279484"/>
                <a:ext cx="492117" cy="5785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61"/>
              <p:cNvCxnSpPr>
                <a:stCxn id="26" idx="2"/>
              </p:cNvCxnSpPr>
              <p:nvPr/>
            </p:nvCxnSpPr>
            <p:spPr>
              <a:xfrm flipH="1">
                <a:off x="9556724" y="6279484"/>
                <a:ext cx="492117" cy="5785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文字方塊 66"/>
              <p:cNvSpPr txBox="1"/>
              <p:nvPr/>
            </p:nvSpPr>
            <p:spPr>
              <a:xfrm>
                <a:off x="9158719" y="6895620"/>
                <a:ext cx="654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10355914" y="6908995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</a:t>
                </a:r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9158719" y="629501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Y(1)</a:t>
                </a:r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10318280" y="6322254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N(0)</a:t>
                </a:r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11355805" y="5648774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</a:t>
                </a:r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72" name="內容版面配置區 2"/>
          <p:cNvSpPr txBox="1">
            <a:spLocks/>
          </p:cNvSpPr>
          <p:nvPr/>
        </p:nvSpPr>
        <p:spPr>
          <a:xfrm>
            <a:off x="685800" y="2194560"/>
            <a:ext cx="1135934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Rules :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8" name="圖片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6" y="2559859"/>
            <a:ext cx="5985313" cy="402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1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359342" cy="402412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:</a:t>
            </a:r>
          </a:p>
          <a:p>
            <a:pPr marL="457200" lvl="1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confuse matrix 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80" y="3560776"/>
            <a:ext cx="8305800" cy="30003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668139" y="3704254"/>
            <a:ext cx="1068841" cy="285689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651518" y="3694932"/>
            <a:ext cx="742270" cy="28662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226" y="1841143"/>
            <a:ext cx="2336104" cy="171963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162" y="1841143"/>
            <a:ext cx="2352625" cy="17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6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359342" cy="402412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do preprocessing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normalization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RobustScaler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predict fail data to do next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(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筆為例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58" y="3110413"/>
            <a:ext cx="9419456" cy="336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3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012567"/>
            <a:ext cx="8610600" cy="1293028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74711"/>
              </p:ext>
            </p:extLst>
          </p:nvPr>
        </p:nvGraphicFramePr>
        <p:xfrm>
          <a:off x="92075" y="92075"/>
          <a:ext cx="6969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封裝程式殼層物件" showAsIcon="1" r:id="rId3" imgW="696960" imgH="538200" progId="Package">
                  <p:embed/>
                </p:oleObj>
              </mc:Choice>
              <mc:Fallback>
                <p:oleObj name="封裝程式殼層物件" showAsIcon="1" r:id="rId3" imgW="69696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96913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內容版面配置區 2"/>
          <p:cNvSpPr txBox="1">
            <a:spLocks/>
          </p:cNvSpPr>
          <p:nvPr/>
        </p:nvSpPr>
        <p:spPr>
          <a:xfrm>
            <a:off x="8005354" y="1293223"/>
            <a:ext cx="418664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2183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car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accidient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10 Features</a:t>
            </a: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involves of  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 </a:t>
            </a: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Drink wine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Status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 size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phone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1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92075" y="92075"/>
          <a:ext cx="6969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封裝程式殼層物件" showAsIcon="1" r:id="rId3" imgW="696960" imgH="538200" progId="Package">
                  <p:embed/>
                </p:oleObj>
              </mc:Choice>
              <mc:Fallback>
                <p:oleObj name="封裝程式殼層物件" showAsIcon="1" r:id="rId3" imgW="696960" imgH="538200" progId="Package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96913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內容版面配置區 2"/>
          <p:cNvSpPr txBox="1">
            <a:spLocks/>
          </p:cNvSpPr>
          <p:nvPr/>
        </p:nvSpPr>
        <p:spPr>
          <a:xfrm>
            <a:off x="8005354" y="1293223"/>
            <a:ext cx="418664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2183"/>
          </a:xfrm>
        </p:spPr>
        <p:txBody>
          <a:bodyPr>
            <a:norm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(K=10)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TW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{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man,woman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駕駛人性別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 time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light,night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車禍發生時間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{0~31}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駕車經驗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Drink </a:t>
            </a:r>
            <a:r>
              <a:rPr lang="en-US" altLang="zh-TW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{Y,N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是否有喝酒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quiet,noise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車內環境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</a:t>
            </a:r>
            <a:r>
              <a:rPr lang="en-US" altLang="zh-TW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safe,dangerous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路況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</a:t>
            </a:r>
            <a:r>
              <a:rPr lang="en-US" altLang="zh-TW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big,small.medium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車輛大小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{30~100}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收入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USD)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{Y/N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使用手機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18~70}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年齡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6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292840" cy="4024125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Rule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Drink(Y) &amp;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Enviorment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(noise)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Status(Dangerous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&amp; Use-phone(Y)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Accidient</a:t>
            </a: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  <a:p>
            <a:pPr marL="457200" lvl="1" indent="0">
              <a:buNone/>
            </a:pP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Accicident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/ N )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92075" y="92075"/>
          <a:ext cx="6969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封裝程式殼層物件" showAsIcon="1" r:id="rId3" imgW="696960" imgH="538200" progId="Package">
                  <p:embed/>
                </p:oleObj>
              </mc:Choice>
              <mc:Fallback>
                <p:oleObj name="封裝程式殼層物件" showAsIcon="1" r:id="rId3" imgW="696960" imgH="538200" progId="Package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96913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76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359342" cy="4024125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number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=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generate_data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92075" y="92075"/>
          <a:ext cx="6969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封裝程式殼層物件" showAsIcon="1" r:id="rId3" imgW="696960" imgH="538200" progId="Package">
                  <p:embed/>
                </p:oleObj>
              </mc:Choice>
              <mc:Fallback>
                <p:oleObj name="封裝程式殼層物件" showAsIcon="1" r:id="rId3" imgW="696960" imgH="538200" progId="Package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96913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821681" y="2472036"/>
            <a:ext cx="4127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Frame from index [</a:t>
            </a:r>
            <a:r>
              <a:rPr lang="en-US" altLang="zh-TW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0:10]</a:t>
            </a:r>
            <a:endParaRPr lang="zh-TW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035" y="3211177"/>
            <a:ext cx="8627007" cy="33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1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32" y="2884106"/>
            <a:ext cx="9094283" cy="356894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359342" cy="402412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486" y="2909917"/>
            <a:ext cx="796834" cy="354313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056708" y="2909917"/>
            <a:ext cx="1632858" cy="359538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477274" y="2970567"/>
            <a:ext cx="3907945" cy="354313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97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4" y="2776255"/>
            <a:ext cx="9753147" cy="393877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359342" cy="402412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</a:t>
            </a:r>
            <a:r>
              <a:rPr lang="en-US" altLang="zh-TW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(Text to Number) </a:t>
            </a:r>
            <a:endParaRPr lang="zh-TW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8721" y="2757695"/>
            <a:ext cx="901336" cy="399915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638698" y="2746064"/>
            <a:ext cx="1841862" cy="399915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335487" y="2746064"/>
            <a:ext cx="4232364" cy="399915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52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criterion-&gt;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表示在基於特徵劃分數據集合時，選擇特徵的標準。默認是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splitter-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表示在構造樹時，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選擇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特徵點分類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原則，默認是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splitter=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'best‘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這個參數表示在劃分數據集時考慮的最多的特徵值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數量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樹的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最大深度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分解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內部結點時最少的樣本數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每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個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葉節點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最小的樣本數目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min_weight_fraction_leaf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樣本之間的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權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max_leaf_nodes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最優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分類中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考慮的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葉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節點數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class_weight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每個分類的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權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賦予決策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樹隨機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min_impurity_split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葉節點分裂閾值，僅僅當他的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impurity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超過閾值時才會繼續向下分解，否則會成為葉節點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Presort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擬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合前，是否預分數據來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加快樹的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構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13741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5048</TotalTime>
  <Words>471</Words>
  <Application>Microsoft Office PowerPoint</Application>
  <PresentationFormat>寬螢幕</PresentationFormat>
  <Paragraphs>85</Paragraphs>
  <Slides>13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Arial</vt:lpstr>
      <vt:lpstr>Calibri</vt:lpstr>
      <vt:lpstr>Century Gothic</vt:lpstr>
      <vt:lpstr>Times New Roman</vt:lpstr>
      <vt:lpstr>飛機雲</vt:lpstr>
      <vt:lpstr>封裝程式殼層物件</vt:lpstr>
      <vt:lpstr>Classify Report</vt:lpstr>
      <vt:lpstr>Outline</vt:lpstr>
      <vt:lpstr>DataSet</vt:lpstr>
      <vt:lpstr>DataSet</vt:lpstr>
      <vt:lpstr>DataSet</vt:lpstr>
      <vt:lpstr>DataSet</vt:lpstr>
      <vt:lpstr>Preprocessing</vt:lpstr>
      <vt:lpstr>Preprocessing</vt:lpstr>
      <vt:lpstr>Decision Tree</vt:lpstr>
      <vt:lpstr>Decision Tree</vt:lpstr>
      <vt:lpstr>Decision Tree</vt:lpstr>
      <vt:lpstr>Evaluation</vt:lpstr>
      <vt:lpstr>Discuss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Algorithm</dc:title>
  <dc:creator>詹定璿</dc:creator>
  <cp:lastModifiedBy>詹定璿</cp:lastModifiedBy>
  <cp:revision>50</cp:revision>
  <dcterms:created xsi:type="dcterms:W3CDTF">2018-10-16T09:36:52Z</dcterms:created>
  <dcterms:modified xsi:type="dcterms:W3CDTF">2018-11-05T07:00:21Z</dcterms:modified>
</cp:coreProperties>
</file>