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94" r:id="rId5"/>
    <p:sldId id="295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47862-FEBF-49FA-A5FA-93929D9EDBC0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2DDAD-BBA6-4FFB-897B-55A7182F6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59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"IBM Quest Data Generator.exe" lit -</a:t>
            </a:r>
            <a:r>
              <a:rPr lang="en-US" altLang="zh-TW" dirty="0" err="1" smtClean="0"/>
              <a:t>ntrans</a:t>
            </a:r>
            <a:r>
              <a:rPr lang="en-US" altLang="zh-TW" dirty="0" smtClean="0"/>
              <a:t> 1 -</a:t>
            </a:r>
            <a:r>
              <a:rPr lang="en-US" altLang="zh-TW" dirty="0" err="1" smtClean="0"/>
              <a:t>tlen</a:t>
            </a:r>
            <a:r>
              <a:rPr lang="en-US" altLang="zh-TW" dirty="0" smtClean="0"/>
              <a:t> 5 -</a:t>
            </a:r>
            <a:r>
              <a:rPr lang="en-US" altLang="zh-TW" dirty="0" err="1" smtClean="0"/>
              <a:t>nitems</a:t>
            </a:r>
            <a:r>
              <a:rPr lang="en-US" altLang="zh-TW" dirty="0" smtClean="0"/>
              <a:t> 50 -</a:t>
            </a:r>
            <a:r>
              <a:rPr lang="en-US" altLang="zh-TW" dirty="0" err="1" smtClean="0"/>
              <a:t>npats</a:t>
            </a:r>
            <a:r>
              <a:rPr lang="en-US" altLang="zh-TW" dirty="0" smtClean="0"/>
              <a:t> 500 -</a:t>
            </a:r>
            <a:r>
              <a:rPr lang="en-US" altLang="zh-TW" dirty="0" err="1" smtClean="0"/>
              <a:t>patlen</a:t>
            </a:r>
            <a:r>
              <a:rPr lang="en-US" altLang="zh-TW" dirty="0" smtClean="0"/>
              <a:t> 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2DDAD-BBA6-4FFB-897B-55A7182F661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57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xvivancos/transactions-from-a-bakery/ho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Apriori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Made by Leyan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741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 smtClean="0"/>
              <a:t>DataSet</a:t>
            </a:r>
            <a:endParaRPr lang="en-US" altLang="zh-TW" sz="2400" dirty="0" smtClean="0"/>
          </a:p>
          <a:p>
            <a:r>
              <a:rPr lang="en-US" altLang="zh-TW" sz="2400" dirty="0" err="1" smtClean="0"/>
              <a:t>Apriori</a:t>
            </a:r>
            <a:endParaRPr lang="en-US" altLang="zh-TW" sz="2400" dirty="0" smtClean="0"/>
          </a:p>
          <a:p>
            <a:r>
              <a:rPr lang="en-US" altLang="zh-TW" sz="2400" dirty="0" err="1" smtClean="0"/>
              <a:t>Apriori</a:t>
            </a:r>
            <a:r>
              <a:rPr lang="en-US" altLang="zh-TW" sz="2400" dirty="0" smtClean="0"/>
              <a:t> (Hash Tree)</a:t>
            </a:r>
          </a:p>
          <a:p>
            <a:r>
              <a:rPr lang="en-US" altLang="zh-TW" sz="2400" dirty="0" smtClean="0"/>
              <a:t>FP-Growth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60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 smtClean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11359342" cy="402412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www.kaggle.com/xvivancos/transactions-from-a-bakery/home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DataName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: Transactions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from a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bakery</a:t>
            </a:r>
          </a:p>
          <a:p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Column : {</a:t>
            </a:r>
            <a:r>
              <a:rPr lang="en-US" altLang="zh-TW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, Time , Transaction , Item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Date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YYYY-MM-DD format). F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rom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30/10/2016 to 09/04/2017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HH:MM:SS format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rows that share the same value in this field belong to the same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transaction.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. Categorical variable with the products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491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 smtClean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11359342" cy="4024125"/>
          </a:xfrm>
        </p:spPr>
        <p:txBody>
          <a:bodyPr/>
          <a:lstStyle/>
          <a:p>
            <a:r>
              <a:rPr lang="en-US" altLang="zh-TW" dirty="0" smtClean="0"/>
              <a:t>Data Preprocessing</a:t>
            </a:r>
            <a:endParaRPr lang="zh-TW" altLang="en-US" dirty="0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915853"/>
              </p:ext>
            </p:extLst>
          </p:nvPr>
        </p:nvGraphicFramePr>
        <p:xfrm>
          <a:off x="594447" y="3284277"/>
          <a:ext cx="3438525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工作表" r:id="rId3" imgW="3438557" imgH="2314747" progId="Excel.Sheet.12">
                  <p:embed/>
                </p:oleObj>
              </mc:Choice>
              <mc:Fallback>
                <p:oleObj name="工作表" r:id="rId3" imgW="3438557" imgH="2314747" progId="Excel.Sheet.12">
                  <p:embed/>
                  <p:pic>
                    <p:nvPicPr>
                      <p:cNvPr id="11" name="物件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447" y="3284277"/>
                        <a:ext cx="3438525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933" y="2978899"/>
            <a:ext cx="2505075" cy="27622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6"/>
          <a:srcRect b="16255"/>
          <a:stretch/>
        </p:blipFill>
        <p:spPr>
          <a:xfrm>
            <a:off x="8615795" y="3610219"/>
            <a:ext cx="3181350" cy="1499611"/>
          </a:xfrm>
          <a:prstGeom prst="rect">
            <a:avLst/>
          </a:prstGeom>
        </p:spPr>
      </p:pic>
      <p:sp>
        <p:nvSpPr>
          <p:cNvPr id="14" name="向右箭號 13"/>
          <p:cNvSpPr/>
          <p:nvPr/>
        </p:nvSpPr>
        <p:spPr>
          <a:xfrm>
            <a:off x="4256116" y="4297680"/>
            <a:ext cx="590204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7884621" y="4400000"/>
            <a:ext cx="590204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97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 smtClean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11359342" cy="456368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DataName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IBM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Column :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TW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 </a:t>
            </a:r>
            <a:r>
              <a:rPr lang="en-US" altLang="zh-TW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</a:t>
            </a:r>
            <a:r>
              <a:rPr lang="en-US" altLang="zh-TW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Number of transactions in database = 1000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Average transaction length = 5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Number of items = 50000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Large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Itemsets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Number of patterns = 500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Average length of pattern = 3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Correlation between consecutive patterns = 0.25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Average confidence in a rule = 0.75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Variation in the confidence = 0.1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08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 smtClean="0"/>
              <a:t>Apriori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269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/>
              <a:t>Apriori</a:t>
            </a:r>
            <a:r>
              <a:rPr lang="en-US" altLang="zh-TW" dirty="0"/>
              <a:t> (Hash Tree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93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smtClean="0"/>
              <a:t>FP-Growth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88755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177</TotalTime>
  <Words>146</Words>
  <Application>Microsoft Office PowerPoint</Application>
  <PresentationFormat>寬螢幕</PresentationFormat>
  <Paragraphs>41</Paragraphs>
  <Slides>8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Century Gothic</vt:lpstr>
      <vt:lpstr>飛機雲</vt:lpstr>
      <vt:lpstr>工作表</vt:lpstr>
      <vt:lpstr>Apriori Algorithm</vt:lpstr>
      <vt:lpstr>Outline</vt:lpstr>
      <vt:lpstr>DataSet</vt:lpstr>
      <vt:lpstr>DataSet</vt:lpstr>
      <vt:lpstr>DataSet</vt:lpstr>
      <vt:lpstr>Apriori</vt:lpstr>
      <vt:lpstr>Apriori (Hash Tree)</vt:lpstr>
      <vt:lpstr>FP-Growth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Apriori Algorithm</dc:title>
  <dc:creator>詹定璿</dc:creator>
  <cp:lastModifiedBy>詹定璿</cp:lastModifiedBy>
  <cp:revision>8</cp:revision>
  <dcterms:created xsi:type="dcterms:W3CDTF">2018-10-16T09:36:52Z</dcterms:created>
  <dcterms:modified xsi:type="dcterms:W3CDTF">2018-10-16T15:12:51Z</dcterms:modified>
</cp:coreProperties>
</file>