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F%96%E6%A8%A3" TargetMode="External"/><Relationship Id="rId2" Type="http://schemas.openxmlformats.org/officeDocument/2006/relationships/hyperlink" Target="https://zh.wikipedia.org/wiki/%E9%AB%98%E6%96%AF%E6%A8%A1%E7%B3%8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8%88%E7%AE%97%E6%A9%9F%E8%A6%96%E8%A6%BA" TargetMode="External"/><Relationship Id="rId2" Type="http://schemas.openxmlformats.org/officeDocument/2006/relationships/hyperlink" Target="https://zh.wikipedia.org/wiki/%E5%9B%BE%E5%83%8F%E5%A4%84%E7%90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4%BF%A1%E5%8F%B7%E5%A4%84%E7%90%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影像金字塔輔助學習程式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MatLab</a:t>
            </a:r>
            <a:r>
              <a:rPr lang="en-US" altLang="zh-TW" dirty="0"/>
              <a:t> App Designer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02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99" y="1475603"/>
            <a:ext cx="7501662" cy="53563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Step4:</a:t>
            </a:r>
            <a:r>
              <a:rPr lang="zh-TW" altLang="en-US" dirty="0"/>
              <a:t> 根據公式我們利用</a:t>
            </a:r>
            <a:r>
              <a:rPr lang="en-US" altLang="zh-TW" dirty="0"/>
              <a:t>Level-1</a:t>
            </a:r>
            <a:r>
              <a:rPr lang="zh-TW" altLang="en-US" dirty="0"/>
              <a:t>的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減去</a:t>
            </a:r>
            <a:r>
              <a:rPr lang="en-US" altLang="zh-TW" dirty="0" err="1"/>
              <a:t>Pyup</a:t>
            </a:r>
            <a:r>
              <a:rPr lang="zh-TW" altLang="en-US" dirty="0"/>
              <a:t>的</a:t>
            </a:r>
            <a:r>
              <a:rPr lang="en-US" altLang="zh-TW" dirty="0"/>
              <a:t>Level-2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得到</a:t>
            </a:r>
            <a:r>
              <a:rPr lang="en-US" altLang="zh-TW" dirty="0"/>
              <a:t>level-1</a:t>
            </a:r>
            <a:r>
              <a:rPr lang="zh-TW" altLang="en-US" dirty="0"/>
              <a:t> 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50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77" y="1474863"/>
            <a:ext cx="7487284" cy="5358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Step5:</a:t>
            </a:r>
            <a:r>
              <a:rPr lang="zh-TW" altLang="en-US" dirty="0"/>
              <a:t> 根據公式我們利用</a:t>
            </a:r>
            <a:r>
              <a:rPr lang="en-US" altLang="zh-TW" dirty="0"/>
              <a:t>Level-2</a:t>
            </a:r>
            <a:r>
              <a:rPr lang="zh-TW" altLang="en-US" dirty="0"/>
              <a:t>的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減去</a:t>
            </a:r>
            <a:r>
              <a:rPr lang="en-US" altLang="zh-TW" dirty="0" err="1"/>
              <a:t>Pyup</a:t>
            </a:r>
            <a:r>
              <a:rPr lang="zh-TW" altLang="en-US" dirty="0"/>
              <a:t>的</a:t>
            </a:r>
            <a:r>
              <a:rPr lang="en-US" altLang="zh-TW" dirty="0"/>
              <a:t>Lelel-3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得到</a:t>
            </a:r>
            <a:r>
              <a:rPr lang="en-US" altLang="zh-TW" dirty="0"/>
              <a:t>level-2</a:t>
            </a:r>
            <a:r>
              <a:rPr lang="zh-TW" altLang="en-US" dirty="0"/>
              <a:t> 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25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6" y="1491057"/>
            <a:ext cx="7494411" cy="53277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Step6:</a:t>
            </a:r>
            <a:r>
              <a:rPr lang="zh-TW" altLang="en-US" dirty="0"/>
              <a:t> 根據公式我們利用</a:t>
            </a:r>
            <a:r>
              <a:rPr lang="en-US" altLang="zh-TW" dirty="0"/>
              <a:t>Level-2</a:t>
            </a:r>
            <a:r>
              <a:rPr lang="zh-TW" altLang="en-US" dirty="0"/>
              <a:t>的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/>
              <a:t>加回低解析度</a:t>
            </a:r>
            <a:r>
              <a:rPr lang="en-US" altLang="zh-TW" dirty="0" err="1"/>
              <a:t>Pyup</a:t>
            </a:r>
            <a:r>
              <a:rPr lang="zh-TW" altLang="en-US" dirty="0"/>
              <a:t>的</a:t>
            </a:r>
            <a:r>
              <a:rPr lang="en-US" altLang="zh-TW" dirty="0"/>
              <a:t>Level-3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得到</a:t>
            </a:r>
            <a:r>
              <a:rPr lang="en-US" altLang="zh-TW" dirty="0"/>
              <a:t>level-2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/>
              <a:t>這是第一次影像重建</a:t>
            </a:r>
            <a:endParaRPr lang="en-US" altLang="zh-TW" dirty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5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91" y="1496719"/>
            <a:ext cx="7485570" cy="53164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Step7:</a:t>
            </a:r>
            <a:r>
              <a:rPr lang="zh-TW" altLang="en-US" dirty="0"/>
              <a:t> 根據公式我們利用</a:t>
            </a:r>
            <a:r>
              <a:rPr lang="en-US" altLang="zh-TW" dirty="0"/>
              <a:t>Level-1</a:t>
            </a:r>
            <a:r>
              <a:rPr lang="zh-TW" altLang="en-US" dirty="0"/>
              <a:t>的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/>
              <a:t>加回低解析度</a:t>
            </a:r>
            <a:r>
              <a:rPr lang="en-US" altLang="zh-TW" dirty="0" err="1"/>
              <a:t>Pyup</a:t>
            </a:r>
            <a:r>
              <a:rPr lang="zh-TW" altLang="en-US" dirty="0"/>
              <a:t>的</a:t>
            </a:r>
            <a:r>
              <a:rPr lang="en-US" altLang="zh-TW" dirty="0"/>
              <a:t>Level-2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得到</a:t>
            </a:r>
            <a:r>
              <a:rPr lang="en-US" altLang="zh-TW" dirty="0"/>
              <a:t>level-1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/>
              <a:t>這是第二次影像重建</a:t>
            </a:r>
            <a:endParaRPr lang="en-US" altLang="zh-TW" dirty="0"/>
          </a:p>
          <a:p>
            <a:r>
              <a:rPr lang="zh-TW" altLang="en-US" dirty="0"/>
              <a:t>成功將低解析度的影像重建為高解析度</a:t>
            </a:r>
            <a:endParaRPr lang="en-US" altLang="zh-TW" dirty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76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高斯金字塔本質上將同一信號或圖片多次的進行</a:t>
            </a:r>
            <a:r>
              <a:rPr lang="zh-TW" altLang="en-US" dirty="0">
                <a:hlinkClick r:id="rId2" tooltip="高斯模糊"/>
              </a:rPr>
              <a:t>高斯模糊</a:t>
            </a:r>
            <a:r>
              <a:rPr lang="zh-TW" altLang="en-US" dirty="0"/>
              <a:t>，並且向下</a:t>
            </a:r>
            <a:r>
              <a:rPr lang="zh-TW" altLang="en-US" dirty="0">
                <a:hlinkClick r:id="rId3" tooltip="取樣"/>
              </a:rPr>
              <a:t>取樣</a:t>
            </a:r>
            <a:r>
              <a:rPr lang="zh-TW" altLang="en-US" dirty="0"/>
              <a:t>， 藉以產生不同尺度下的多組信號或圖片以進行後續的處理，例如在影像辨識上，可以藉由比對不同尺度下的圖片，以防止要尋找的內容可能在圖片上有不同的大小。</a:t>
            </a:r>
            <a:endParaRPr lang="en-US" altLang="zh-TW" dirty="0"/>
          </a:p>
          <a:p>
            <a:r>
              <a:rPr lang="zh-TW" altLang="en-US" dirty="0"/>
              <a:t>利用本程式可以較為清楚的了解到影像金字塔層層取樣的結果。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3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602884" cy="4024125"/>
          </a:xfrm>
        </p:spPr>
        <p:txBody>
          <a:bodyPr/>
          <a:lstStyle/>
          <a:p>
            <a:r>
              <a:rPr lang="zh-TW" altLang="en-US" dirty="0"/>
              <a:t>影像金字塔原理</a:t>
            </a:r>
            <a:endParaRPr lang="en-US" altLang="zh-TW" dirty="0"/>
          </a:p>
          <a:p>
            <a:r>
              <a:rPr lang="en-US" altLang="zh-TW" dirty="0"/>
              <a:t>GUI Designer</a:t>
            </a:r>
          </a:p>
          <a:p>
            <a:r>
              <a:rPr lang="en-US" altLang="zh-TW" dirty="0"/>
              <a:t>Interface</a:t>
            </a:r>
          </a:p>
          <a:p>
            <a:r>
              <a:rPr lang="en-US" altLang="zh-TW" dirty="0"/>
              <a:t>Flow</a:t>
            </a:r>
          </a:p>
          <a:p>
            <a:r>
              <a:rPr lang="en-US" altLang="zh-TW" dirty="0"/>
              <a:t>Conclusion</a:t>
            </a:r>
          </a:p>
          <a:p>
            <a:endParaRPr lang="zh-TW" altLang="en-US" dirty="0"/>
          </a:p>
        </p:txBody>
      </p:sp>
      <p:pic>
        <p:nvPicPr>
          <p:cNvPr id="13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1287" y="1965771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影像金字塔原理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297" cy="4024125"/>
          </a:xfrm>
        </p:spPr>
        <p:txBody>
          <a:bodyPr>
            <a:normAutofit/>
          </a:bodyPr>
          <a:lstStyle/>
          <a:p>
            <a:r>
              <a:rPr lang="zh-TW" altLang="en-US" b="1" dirty="0"/>
              <a:t>高斯金字塔</a:t>
            </a:r>
            <a:r>
              <a:rPr lang="zh-TW" altLang="en-US" dirty="0"/>
              <a:t>（</a:t>
            </a:r>
            <a:r>
              <a:rPr lang="en-US" altLang="zh-TW" dirty="0"/>
              <a:t>Gaussian Pyramid</a:t>
            </a:r>
            <a:r>
              <a:rPr lang="zh-TW" altLang="en-US" dirty="0"/>
              <a:t>）為在</a:t>
            </a:r>
            <a:r>
              <a:rPr lang="zh-TW" altLang="en-US" dirty="0">
                <a:hlinkClick r:id="rId2" tooltip="圖像處理"/>
              </a:rPr>
              <a:t>圖像處理</a:t>
            </a:r>
            <a:r>
              <a:rPr lang="zh-TW" altLang="en-US" dirty="0"/>
              <a:t>、</a:t>
            </a:r>
            <a:r>
              <a:rPr lang="zh-TW" altLang="en-US" dirty="0">
                <a:hlinkClick r:id="rId3" tooltip="計算機視覺"/>
              </a:rPr>
              <a:t>計算機視覺</a:t>
            </a:r>
            <a:r>
              <a:rPr lang="zh-TW" altLang="en-US" dirty="0"/>
              <a:t>、</a:t>
            </a:r>
            <a:r>
              <a:rPr lang="zh-TW" altLang="en-US" dirty="0">
                <a:hlinkClick r:id="rId4" tooltip="信號處理"/>
              </a:rPr>
              <a:t>信號處理</a:t>
            </a:r>
            <a:r>
              <a:rPr lang="zh-TW" altLang="en-US" dirty="0"/>
              <a:t>上所使用的一項技術。 </a:t>
            </a:r>
            <a:endParaRPr lang="en-US" altLang="zh-TW" dirty="0"/>
          </a:p>
          <a:p>
            <a:r>
              <a:rPr lang="zh-TW" altLang="en-US" dirty="0"/>
              <a:t>在建立高斯金字塔的時候，我們首先會將影像轉換為尺度空間的表示方式，亦即乘上不同大小的高斯函數，之後再依據取定的尺度向下取樣。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在每次疊代的過程中，影像都會被乘上一個固定大小的高斯函數，並且被以長寬各</a:t>
            </a:r>
            <a:r>
              <a:rPr lang="en-US" altLang="zh-TW" dirty="0"/>
              <a:t>0.5</a:t>
            </a:r>
            <a:r>
              <a:rPr lang="zh-TW" altLang="en-US" dirty="0"/>
              <a:t>的比率被向下取樣。 如果將向下取樣過程的圖片一張一張疊在一起，會呈現一個金字塔的樣子</a:t>
            </a:r>
          </a:p>
        </p:txBody>
      </p:sp>
      <p:pic>
        <p:nvPicPr>
          <p:cNvPr id="4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3097" y="2194560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115" y="4048299"/>
            <a:ext cx="3739033" cy="5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影像金字塔原理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297" cy="4430684"/>
          </a:xfrm>
        </p:spPr>
        <p:txBody>
          <a:bodyPr>
            <a:normAutofit/>
          </a:bodyPr>
          <a:lstStyle/>
          <a:p>
            <a:r>
              <a:rPr lang="zh-TW" altLang="en-US" b="1" dirty="0"/>
              <a:t>拉普拉斯金字塔</a:t>
            </a:r>
            <a:r>
              <a:rPr lang="zh-TW" altLang="en-US" dirty="0"/>
              <a:t>（</a:t>
            </a:r>
            <a:r>
              <a:rPr lang="en-US" altLang="zh-TW" dirty="0"/>
              <a:t>Laplacian Pyramid</a:t>
            </a:r>
            <a:r>
              <a:rPr lang="zh-TW" altLang="en-US" dirty="0"/>
              <a:t>）根據高斯金字塔計算得來的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利用拉普拉斯金字塔，可以實現圖像從低解析度到高解析度的重建。</a:t>
            </a:r>
          </a:p>
        </p:txBody>
      </p:sp>
      <p:pic>
        <p:nvPicPr>
          <p:cNvPr id="4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3097" y="2194560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35" y="2634528"/>
            <a:ext cx="3048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Designer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764062" cy="4024125"/>
          </a:xfrm>
        </p:spPr>
        <p:txBody>
          <a:bodyPr/>
          <a:lstStyle/>
          <a:p>
            <a:r>
              <a:rPr lang="zh-TW" altLang="en-US" dirty="0"/>
              <a:t>本次</a:t>
            </a:r>
            <a:r>
              <a:rPr lang="en-US" altLang="zh-TW" dirty="0"/>
              <a:t>Project</a:t>
            </a:r>
            <a:r>
              <a:rPr lang="zh-TW" altLang="en-US" dirty="0"/>
              <a:t>嘗試重建</a:t>
            </a:r>
            <a:r>
              <a:rPr lang="en-US" altLang="zh-TW" dirty="0"/>
              <a:t>3</a:t>
            </a:r>
            <a:r>
              <a:rPr lang="zh-TW" altLang="en-US" dirty="0"/>
              <a:t>階的高斯金字塔以及</a:t>
            </a:r>
            <a:r>
              <a:rPr lang="en-US" altLang="zh-TW" dirty="0"/>
              <a:t>2</a:t>
            </a:r>
            <a:r>
              <a:rPr lang="zh-TW" altLang="en-US" dirty="0"/>
              <a:t>階的拉普拉斯金字塔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prstClr val="white"/>
                </a:solidFill>
              </a:rPr>
              <a:t>由於</a:t>
            </a:r>
            <a:r>
              <a:rPr lang="en-US" altLang="zh-TW" dirty="0">
                <a:solidFill>
                  <a:prstClr val="white"/>
                </a:solidFill>
              </a:rPr>
              <a:t>App Designer</a:t>
            </a:r>
            <a:r>
              <a:rPr lang="zh-TW" altLang="en-US" dirty="0">
                <a:solidFill>
                  <a:prstClr val="white"/>
                </a:solidFill>
              </a:rPr>
              <a:t>上找不到方法可以劃出導引線，</a:t>
            </a:r>
            <a:r>
              <a:rPr lang="zh-TW" altLang="en-US" dirty="0"/>
              <a:t>因此暫時以額外輔助線在此簡報做簡說</a:t>
            </a:r>
            <a:endParaRPr lang="en-US" altLang="zh-TW" dirty="0">
              <a:solidFill>
                <a:prstClr val="white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74" y="1410887"/>
            <a:ext cx="7473143" cy="5325850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5519651" y="2761137"/>
            <a:ext cx="4925687" cy="3637582"/>
            <a:chOff x="1246909" y="2718262"/>
            <a:chExt cx="4925687" cy="3637582"/>
          </a:xfrm>
        </p:grpSpPr>
        <p:cxnSp>
          <p:nvCxnSpPr>
            <p:cNvPr id="9" name="直線接點 8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5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zh-TW" altLang="en-US" dirty="0"/>
              <a:t>選擇一張影像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35" y="1810233"/>
            <a:ext cx="6798165" cy="4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 讀入影像並轉成灰階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4681914" y="1472766"/>
            <a:ext cx="7510086" cy="5325850"/>
            <a:chOff x="4664980" y="1684433"/>
            <a:chExt cx="7510086" cy="5325850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980" y="1684433"/>
              <a:ext cx="7510086" cy="5325850"/>
            </a:xfrm>
            <a:prstGeom prst="rect">
              <a:avLst/>
            </a:prstGeom>
          </p:spPr>
        </p:pic>
        <p:grpSp>
          <p:nvGrpSpPr>
            <p:cNvPr id="33" name="群組 32"/>
            <p:cNvGrpSpPr/>
            <p:nvPr/>
          </p:nvGrpSpPr>
          <p:grpSpPr>
            <a:xfrm>
              <a:off x="5629718" y="3015137"/>
              <a:ext cx="4925687" cy="3637582"/>
              <a:chOff x="1246909" y="2718262"/>
              <a:chExt cx="4925687" cy="3637582"/>
            </a:xfrm>
          </p:grpSpPr>
          <p:cxnSp>
            <p:nvCxnSpPr>
              <p:cNvPr id="34" name="直線接點 33"/>
              <p:cNvCxnSpPr/>
              <p:nvPr/>
            </p:nvCxnSpPr>
            <p:spPr>
              <a:xfrm flipH="1">
                <a:off x="1280161" y="4289752"/>
                <a:ext cx="0" cy="216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1296786" y="3741112"/>
                <a:ext cx="0" cy="25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>
                <a:off x="1255223" y="5594850"/>
                <a:ext cx="0" cy="18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1246909" y="6038685"/>
                <a:ext cx="0" cy="18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1471354" y="6038685"/>
                <a:ext cx="417239" cy="31715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2086496" y="5594850"/>
                <a:ext cx="324195" cy="28467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2410691" y="4939737"/>
                <a:ext cx="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H="1">
                <a:off x="1528593" y="4804757"/>
                <a:ext cx="72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2535600" y="4796445"/>
                <a:ext cx="97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4060768" y="4804757"/>
                <a:ext cx="864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5232000" y="4796445"/>
                <a:ext cx="79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 flipH="1" flipV="1">
                <a:off x="5735782" y="6038685"/>
                <a:ext cx="400814" cy="3132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 flipV="1">
                <a:off x="5162204" y="5566243"/>
                <a:ext cx="360000" cy="28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5104015" y="4939737"/>
                <a:ext cx="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104015" y="2844930"/>
                <a:ext cx="0" cy="46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2518975" y="2814900"/>
                <a:ext cx="0" cy="46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 flipV="1">
                <a:off x="5776596" y="4109752"/>
                <a:ext cx="396000" cy="324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 flipV="1">
                <a:off x="5162204" y="3554206"/>
                <a:ext cx="432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H="1">
                <a:off x="2122691" y="3566004"/>
                <a:ext cx="288000" cy="25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>
                <a:off x="1428578" y="4069123"/>
                <a:ext cx="576000" cy="43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1716578" y="2718262"/>
                <a:ext cx="64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2621478" y="2718262"/>
                <a:ext cx="61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H="1">
                <a:off x="4296142" y="2718262"/>
                <a:ext cx="64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5232000" y="2718262"/>
                <a:ext cx="46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017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71" y="1502871"/>
            <a:ext cx="7510872" cy="53537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Step2:</a:t>
            </a:r>
            <a:r>
              <a:rPr lang="zh-TW" altLang="en-US" dirty="0"/>
              <a:t> 做</a:t>
            </a:r>
            <a:r>
              <a:rPr lang="en-US" altLang="zh-TW" dirty="0" err="1"/>
              <a:t>pydown</a:t>
            </a:r>
            <a:r>
              <a:rPr lang="zh-TW" altLang="en-US" dirty="0"/>
              <a:t>得</a:t>
            </a:r>
            <a:r>
              <a:rPr lang="en-US" altLang="zh-TW" dirty="0"/>
              <a:t>level-2</a:t>
            </a:r>
          </a:p>
          <a:p>
            <a:pPr marL="0" indent="0">
              <a:buNone/>
            </a:pP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57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14" y="1459816"/>
            <a:ext cx="7501662" cy="53379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 再做一次</a:t>
            </a:r>
            <a:r>
              <a:rPr lang="en-US" altLang="zh-TW" dirty="0" err="1"/>
              <a:t>pydown</a:t>
            </a:r>
            <a:r>
              <a:rPr lang="zh-TW" altLang="en-US" dirty="0"/>
              <a:t>得</a:t>
            </a:r>
            <a:r>
              <a:rPr lang="en-US" altLang="zh-TW" dirty="0"/>
              <a:t>level-3</a:t>
            </a:r>
            <a:r>
              <a:rPr lang="zh-TW" altLang="en-US" dirty="0"/>
              <a:t> </a:t>
            </a:r>
            <a:r>
              <a:rPr lang="en-US" altLang="zh-TW" dirty="0" err="1"/>
              <a:t>Guassian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  <a:r>
              <a:rPr lang="zh-TW" altLang="en-US" dirty="0"/>
              <a:t>，同時此</a:t>
            </a:r>
            <a:r>
              <a:rPr lang="en-US" altLang="zh-TW" dirty="0"/>
              <a:t>Pyramid</a:t>
            </a:r>
            <a:r>
              <a:rPr lang="zh-TW" altLang="en-US" dirty="0"/>
              <a:t>也令其為重建後的</a:t>
            </a:r>
            <a:r>
              <a:rPr lang="en-US" altLang="zh-TW" dirty="0"/>
              <a:t>level-3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82942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832</TotalTime>
  <Words>469</Words>
  <Application>Microsoft Office PowerPoint</Application>
  <PresentationFormat>寬螢幕</PresentationFormat>
  <Paragraphs>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飛機雲</vt:lpstr>
      <vt:lpstr>影像金字塔輔助學習程式</vt:lpstr>
      <vt:lpstr>Outline</vt:lpstr>
      <vt:lpstr>影像金字塔原理 </vt:lpstr>
      <vt:lpstr>影像金字塔原理 </vt:lpstr>
      <vt:lpstr>GUI Designer 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影像金字塔輔助學習程式</dc:title>
  <dc:creator>詹定璿</dc:creator>
  <cp:lastModifiedBy>詹定璿</cp:lastModifiedBy>
  <cp:revision>12</cp:revision>
  <dcterms:created xsi:type="dcterms:W3CDTF">2018-12-28T15:54:05Z</dcterms:created>
  <dcterms:modified xsi:type="dcterms:W3CDTF">2018-12-30T04:13:33Z</dcterms:modified>
</cp:coreProperties>
</file>