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27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160" userDrawn="1">
          <p15:clr>
            <a:srgbClr val="A4A3A4"/>
          </p15:clr>
        </p15:guide>
        <p15:guide id="2" orient="horz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B722"/>
    <a:srgbClr val="779C29"/>
    <a:srgbClr val="0000FF"/>
    <a:srgbClr val="E50012"/>
    <a:srgbClr val="3D3D3D"/>
    <a:srgbClr val="FFFF99"/>
    <a:srgbClr val="0D83C6"/>
    <a:srgbClr val="444444"/>
    <a:srgbClr val="3E3E3E"/>
    <a:srgbClr val="3A3A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90" autoAdjust="0"/>
    <p:restoredTop sz="94660"/>
  </p:normalViewPr>
  <p:slideViewPr>
    <p:cSldViewPr snapToGrid="0">
      <p:cViewPr>
        <p:scale>
          <a:sx n="150" d="100"/>
          <a:sy n="150" d="100"/>
        </p:scale>
        <p:origin x="1032" y="-4428"/>
      </p:cViewPr>
      <p:guideLst>
        <p:guide pos="2160"/>
        <p:guide orient="horz"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274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59041DB8-B66F-4DC8-A96E-33677E0F90FF}" type="datetimeFigureOut">
              <a:rPr lang="en-US" altLang="zh-TW" smtClean="0"/>
              <a:t>5/3/2017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1604A0D4-B89B-4ADD-AF9E-38636B40EE4E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DEB49C4A-65AC-492D-9701-81B46C3AD0E4}" type="datetimeFigureOut">
              <a:t>2017/5/3</a:t>
            </a:fld>
            <a:endParaRPr 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82869989-EB00-4EE7-BCB5-25BDC5BB29F8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nd/3.0/tw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creativecommons.org/licenses/by-nc-nd/3.0/tw/" TargetMode="External"/><Relationship Id="rId5" Type="http://schemas.openxmlformats.org/officeDocument/2006/relationships/hyperlink" Target="https://creativecommons.org/choose/Pixabay" TargetMode="External"/><Relationship Id="rId4" Type="http://schemas.openxmlformats.org/officeDocument/2006/relationships/hyperlink" Target="https://kiwislife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9507890"/>
            <a:ext cx="6858000" cy="398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6858000" cy="1901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961" y="6077086"/>
            <a:ext cx="5028078" cy="2914018"/>
          </a:xfrm>
          <a:prstGeom prst="rect">
            <a:avLst/>
          </a:prstGeom>
          <a:noFill/>
        </p:spPr>
        <p:txBody>
          <a:bodyPr anchor="b">
            <a:normAutofit/>
          </a:bodyPr>
          <a:lstStyle>
            <a:lvl1pPr algn="ctr" latinLnBrk="0">
              <a:lnSpc>
                <a:spcPct val="100000"/>
              </a:lnSpc>
              <a:spcBef>
                <a:spcPts val="338"/>
              </a:spcBef>
              <a:spcAft>
                <a:spcPts val="338"/>
              </a:spcAft>
              <a:defRPr lang="zh-TW" sz="3713" cap="none" baseline="0">
                <a:solidFill>
                  <a:schemeClr val="tx1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dirty="0"/>
          </a:p>
        </p:txBody>
      </p:sp>
      <p:sp>
        <p:nvSpPr>
          <p:cNvPr id="11" name="矩形 10"/>
          <p:cNvSpPr/>
          <p:nvPr userDrawn="1"/>
        </p:nvSpPr>
        <p:spPr>
          <a:xfrm>
            <a:off x="196760" y="9579987"/>
            <a:ext cx="197041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b="1" dirty="0" smtClean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Designed by Kiwi’s LIFE</a:t>
            </a:r>
            <a:endParaRPr lang="zh-TW" altLang="en-US" sz="1100" b="1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4075001" y="442853"/>
            <a:ext cx="1680268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6000" b="1" cap="none" spc="0" dirty="0" smtClean="0">
                <a:ln w="38100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PPT</a:t>
            </a:r>
            <a:endParaRPr lang="zh-TW" altLang="en-US" sz="6000" b="1" cap="none" spc="0" dirty="0">
              <a:ln w="38100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6" name="圖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3095" y="514462"/>
            <a:ext cx="2908153" cy="872446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5018747" y="9579987"/>
            <a:ext cx="184858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b="1" dirty="0" smtClean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https://kiwislife.com/</a:t>
            </a:r>
            <a:endParaRPr lang="zh-TW" altLang="en-US" sz="1100" b="1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字版面配置區 11"/>
          <p:cNvSpPr>
            <a:spLocks noGrp="1"/>
          </p:cNvSpPr>
          <p:nvPr>
            <p:ph idx="1"/>
          </p:nvPr>
        </p:nvSpPr>
        <p:spPr>
          <a:xfrm>
            <a:off x="471488" y="2636838"/>
            <a:ext cx="5915025" cy="6284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7678D-2E3D-46A1-97E7-3C199B04C15F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15" name="頁尾版面配置區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B4428-1F85-4C2F-A615-D8D46A6EBEB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標題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訂版面配置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266700" y="7304029"/>
            <a:ext cx="6324600" cy="23257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Freeform 10"/>
          <p:cNvSpPr/>
          <p:nvPr userDrawn="1"/>
        </p:nvSpPr>
        <p:spPr>
          <a:xfrm rot="5400000">
            <a:off x="-1524000" y="1524000"/>
            <a:ext cx="9906000" cy="6858000"/>
          </a:xfrm>
          <a:custGeom>
            <a:avLst/>
            <a:gdLst>
              <a:gd name="connsiteX0" fmla="*/ 266700 w 9906000"/>
              <a:gd name="connsiteY0" fmla="*/ 6591300 h 6858000"/>
              <a:gd name="connsiteX1" fmla="*/ 9639300 w 9906000"/>
              <a:gd name="connsiteY1" fmla="*/ 6591300 h 6858000"/>
              <a:gd name="connsiteX2" fmla="*/ 9639300 w 9906000"/>
              <a:gd name="connsiteY2" fmla="*/ 266700 h 6858000"/>
              <a:gd name="connsiteX3" fmla="*/ 266700 w 9906000"/>
              <a:gd name="connsiteY3" fmla="*/ 266700 h 6858000"/>
              <a:gd name="connsiteX4" fmla="*/ 0 w 9906000"/>
              <a:gd name="connsiteY4" fmla="*/ 6858000 h 6858000"/>
              <a:gd name="connsiteX5" fmla="*/ 0 w 9906000"/>
              <a:gd name="connsiteY5" fmla="*/ 0 h 6858000"/>
              <a:gd name="connsiteX6" fmla="*/ 0 w 9906000"/>
              <a:gd name="connsiteY6" fmla="*/ 0 h 6858000"/>
              <a:gd name="connsiteX7" fmla="*/ 266700 w 9906000"/>
              <a:gd name="connsiteY7" fmla="*/ 0 h 6858000"/>
              <a:gd name="connsiteX8" fmla="*/ 9639300 w 9906000"/>
              <a:gd name="connsiteY8" fmla="*/ 0 h 6858000"/>
              <a:gd name="connsiteX9" fmla="*/ 9906000 w 9906000"/>
              <a:gd name="connsiteY9" fmla="*/ 0 h 6858000"/>
              <a:gd name="connsiteX10" fmla="*/ 9906000 w 9906000"/>
              <a:gd name="connsiteY10" fmla="*/ 266700 h 6858000"/>
              <a:gd name="connsiteX11" fmla="*/ 9906000 w 9906000"/>
              <a:gd name="connsiteY11" fmla="*/ 6591300 h 6858000"/>
              <a:gd name="connsiteX12" fmla="*/ 9906000 w 9906000"/>
              <a:gd name="connsiteY12" fmla="*/ 6858000 h 6858000"/>
              <a:gd name="connsiteX13" fmla="*/ 9639300 w 9906000"/>
              <a:gd name="connsiteY13" fmla="*/ 6858000 h 6858000"/>
              <a:gd name="connsiteX14" fmla="*/ 266700 w 9906000"/>
              <a:gd name="connsiteY14" fmla="*/ 6858000 h 6858000"/>
              <a:gd name="connsiteX15" fmla="*/ 266700 w 9906000"/>
              <a:gd name="connsiteY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906000" h="6858000">
                <a:moveTo>
                  <a:pt x="266700" y="6591300"/>
                </a:moveTo>
                <a:lnTo>
                  <a:pt x="9639300" y="6591300"/>
                </a:lnTo>
                <a:lnTo>
                  <a:pt x="9639300" y="266700"/>
                </a:lnTo>
                <a:lnTo>
                  <a:pt x="266700" y="266700"/>
                </a:lnTo>
                <a:close/>
                <a:moveTo>
                  <a:pt x="0" y="6858000"/>
                </a:moveTo>
                <a:lnTo>
                  <a:pt x="0" y="0"/>
                </a:lnTo>
                <a:lnTo>
                  <a:pt x="0" y="0"/>
                </a:lnTo>
                <a:lnTo>
                  <a:pt x="266700" y="0"/>
                </a:lnTo>
                <a:lnTo>
                  <a:pt x="9639300" y="0"/>
                </a:lnTo>
                <a:lnTo>
                  <a:pt x="9906000" y="0"/>
                </a:lnTo>
                <a:lnTo>
                  <a:pt x="9906000" y="266700"/>
                </a:lnTo>
                <a:lnTo>
                  <a:pt x="9906000" y="6591300"/>
                </a:lnTo>
                <a:lnTo>
                  <a:pt x="9906000" y="6858000"/>
                </a:lnTo>
                <a:lnTo>
                  <a:pt x="9639300" y="6858000"/>
                </a:lnTo>
                <a:lnTo>
                  <a:pt x="266700" y="6858000"/>
                </a:lnTo>
                <a:lnTo>
                  <a:pt x="26670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49"/>
          <p:cNvSpPr/>
          <p:nvPr userDrawn="1"/>
        </p:nvSpPr>
        <p:spPr>
          <a:xfrm>
            <a:off x="266700" y="266764"/>
            <a:ext cx="3162299" cy="15567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Rectangle 52"/>
          <p:cNvSpPr/>
          <p:nvPr userDrawn="1"/>
        </p:nvSpPr>
        <p:spPr>
          <a:xfrm>
            <a:off x="266700" y="3283001"/>
            <a:ext cx="3162300" cy="3200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zh-TW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anose="02020603050405020304" pitchFamily="18" charset="0"/>
              </a:rPr>
              <a:t>學歷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8" name="Rectangle 53"/>
          <p:cNvSpPr/>
          <p:nvPr userDrawn="1"/>
        </p:nvSpPr>
        <p:spPr>
          <a:xfrm>
            <a:off x="266700" y="7304029"/>
            <a:ext cx="3162300" cy="3200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zh-TW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anose="02020603050405020304" pitchFamily="18" charset="0"/>
              </a:rPr>
              <a:t>專業技能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6" name="Rectangle 61"/>
          <p:cNvSpPr/>
          <p:nvPr userDrawn="1"/>
        </p:nvSpPr>
        <p:spPr>
          <a:xfrm>
            <a:off x="3435734" y="264156"/>
            <a:ext cx="3155566" cy="3200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zh-TW" altLang="en-US" sz="1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rPr>
              <a:t>重要經歷</a:t>
            </a:r>
            <a:endParaRPr lang="en-US" sz="10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9" name="Rectangle 62"/>
          <p:cNvSpPr/>
          <p:nvPr userDrawn="1"/>
        </p:nvSpPr>
        <p:spPr>
          <a:xfrm>
            <a:off x="3429000" y="7304029"/>
            <a:ext cx="3162300" cy="3200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zh-TW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anose="02020603050405020304" pitchFamily="18" charset="0"/>
              </a:rPr>
              <a:t>興趣喜好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1" name="Rectangle 63"/>
          <p:cNvSpPr/>
          <p:nvPr userDrawn="1"/>
        </p:nvSpPr>
        <p:spPr>
          <a:xfrm>
            <a:off x="3429000" y="8832101"/>
            <a:ext cx="3162300" cy="3200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zh-TW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anose="02020603050405020304" pitchFamily="18" charset="0"/>
              </a:rPr>
              <a:t>作品集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33" name="Straight Connector 65"/>
          <p:cNvCxnSpPr/>
          <p:nvPr userDrawn="1"/>
        </p:nvCxnSpPr>
        <p:spPr>
          <a:xfrm>
            <a:off x="3429000" y="264156"/>
            <a:ext cx="0" cy="7359913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版面配置區 36"/>
          <p:cNvSpPr>
            <a:spLocks noGrp="1"/>
          </p:cNvSpPr>
          <p:nvPr>
            <p:ph type="body" sz="quarter" idx="10" hasCustomPrompt="1"/>
          </p:nvPr>
        </p:nvSpPr>
        <p:spPr>
          <a:xfrm>
            <a:off x="1898525" y="322190"/>
            <a:ext cx="1358900" cy="1440144"/>
          </a:xfrm>
        </p:spPr>
        <p:txBody>
          <a:bodyPr lIns="36000" tIns="36000" rIns="36000" bIns="36000" anchor="ctr">
            <a:norm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defRPr>
            </a:lvl1pPr>
          </a:lstStyle>
          <a:p>
            <a:pPr lvl="0"/>
            <a:r>
              <a:rPr lang="zh-TW" altLang="en-US" dirty="0" smtClean="0"/>
              <a:t>請輸入姓名</a:t>
            </a:r>
          </a:p>
        </p:txBody>
      </p:sp>
      <p:sp>
        <p:nvSpPr>
          <p:cNvPr id="39" name="文字版面配置區 38"/>
          <p:cNvSpPr>
            <a:spLocks noGrp="1"/>
          </p:cNvSpPr>
          <p:nvPr>
            <p:ph type="body" sz="quarter" idx="11" hasCustomPrompt="1"/>
          </p:nvPr>
        </p:nvSpPr>
        <p:spPr>
          <a:xfrm>
            <a:off x="678180" y="1955542"/>
            <a:ext cx="2561908" cy="391527"/>
          </a:xfrm>
        </p:spPr>
        <p:txBody>
          <a:bodyPr lIns="36000" tIns="36000" rIns="36000" bIns="36000">
            <a:noAutofit/>
          </a:bodyPr>
          <a:lstStyle>
            <a:lvl1pPr marL="0" indent="0">
              <a:buNone/>
              <a:defRPr sz="1200"/>
            </a:lvl1pPr>
            <a:lvl2pPr marL="202489" indent="0">
              <a:buNone/>
              <a:defRPr/>
            </a:lvl2pPr>
            <a:lvl3pPr marL="404978" indent="0">
              <a:buNone/>
              <a:defRPr/>
            </a:lvl3pPr>
            <a:lvl4pPr marL="506223" indent="0">
              <a:buNone/>
              <a:defRPr/>
            </a:lvl4pPr>
            <a:lvl5pPr marL="607467" indent="0">
              <a:buNone/>
              <a:defRPr/>
            </a:lvl5pPr>
          </a:lstStyle>
          <a:p>
            <a:pPr lvl="0"/>
            <a:r>
              <a:rPr lang="zh-TW" altLang="en-US" dirty="0" smtClean="0"/>
              <a:t>請輸入聯絡地址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40" name="文字版面配置區 38"/>
          <p:cNvSpPr>
            <a:spLocks noGrp="1"/>
          </p:cNvSpPr>
          <p:nvPr>
            <p:ph type="body" sz="quarter" idx="12" hasCustomPrompt="1"/>
          </p:nvPr>
        </p:nvSpPr>
        <p:spPr>
          <a:xfrm>
            <a:off x="678180" y="2441757"/>
            <a:ext cx="2561908" cy="288000"/>
          </a:xfrm>
        </p:spPr>
        <p:txBody>
          <a:bodyPr lIns="36000" tIns="36000" rIns="36000" bIns="36000" anchor="ctr">
            <a:noAutofit/>
          </a:bodyPr>
          <a:lstStyle>
            <a:lvl1pPr marL="0" indent="0">
              <a:buNone/>
              <a:defRPr sz="1200"/>
            </a:lvl1pPr>
            <a:lvl2pPr marL="202489" indent="0">
              <a:buNone/>
              <a:defRPr/>
            </a:lvl2pPr>
            <a:lvl3pPr marL="404978" indent="0">
              <a:buNone/>
              <a:defRPr/>
            </a:lvl3pPr>
            <a:lvl4pPr marL="506223" indent="0">
              <a:buNone/>
              <a:defRPr/>
            </a:lvl4pPr>
            <a:lvl5pPr marL="607467" indent="0">
              <a:buNone/>
              <a:defRPr/>
            </a:lvl5pPr>
          </a:lstStyle>
          <a:p>
            <a:pPr lvl="0"/>
            <a:r>
              <a:rPr lang="zh-TW" altLang="en-US" dirty="0" smtClean="0"/>
              <a:t>請輸入聯絡電話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41" name="文字版面配置區 38"/>
          <p:cNvSpPr>
            <a:spLocks noGrp="1"/>
          </p:cNvSpPr>
          <p:nvPr>
            <p:ph type="body" sz="quarter" idx="13" hasCustomPrompt="1"/>
          </p:nvPr>
        </p:nvSpPr>
        <p:spPr>
          <a:xfrm>
            <a:off x="678180" y="2840502"/>
            <a:ext cx="2561908" cy="288000"/>
          </a:xfrm>
        </p:spPr>
        <p:txBody>
          <a:bodyPr lIns="36000" tIns="36000" rIns="36000" bIns="36000" anchor="ctr">
            <a:noAutofit/>
          </a:bodyPr>
          <a:lstStyle>
            <a:lvl1pPr marL="0" indent="0">
              <a:buNone/>
              <a:defRPr sz="1200"/>
            </a:lvl1pPr>
            <a:lvl2pPr marL="202489" indent="0">
              <a:buNone/>
              <a:defRPr/>
            </a:lvl2pPr>
            <a:lvl3pPr marL="404978" indent="0">
              <a:buNone/>
              <a:defRPr/>
            </a:lvl3pPr>
            <a:lvl4pPr marL="506223" indent="0">
              <a:buNone/>
              <a:defRPr/>
            </a:lvl4pPr>
            <a:lvl5pPr marL="607467" indent="0">
              <a:buNone/>
              <a:defRPr/>
            </a:lvl5pPr>
          </a:lstStyle>
          <a:p>
            <a:pPr lvl="0"/>
            <a:r>
              <a:rPr lang="zh-TW" altLang="en-US" dirty="0" smtClean="0"/>
              <a:t>請輸入 </a:t>
            </a:r>
            <a:r>
              <a:rPr lang="en-US" altLang="zh-TW" dirty="0" smtClean="0"/>
              <a:t>Email</a:t>
            </a:r>
            <a:r>
              <a:rPr lang="zh-TW" altLang="en-US" dirty="0" smtClean="0"/>
              <a:t> 信箱</a:t>
            </a:r>
            <a:endParaRPr lang="zh-TW" altLang="en-US" dirty="0"/>
          </a:p>
        </p:txBody>
      </p:sp>
      <p:sp>
        <p:nvSpPr>
          <p:cNvPr id="43" name="文字版面配置區 42"/>
          <p:cNvSpPr>
            <a:spLocks noGrp="1"/>
          </p:cNvSpPr>
          <p:nvPr>
            <p:ph type="body" sz="quarter" idx="14" hasCustomPrompt="1"/>
          </p:nvPr>
        </p:nvSpPr>
        <p:spPr>
          <a:xfrm>
            <a:off x="404813" y="3698462"/>
            <a:ext cx="2835275" cy="25200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1200" b="1">
                <a:latin typeface="+mn-ea"/>
                <a:ea typeface="+mn-ea"/>
              </a:defRPr>
            </a:lvl1pPr>
            <a:lvl2pPr marL="202489" indent="0">
              <a:buNone/>
              <a:defRPr sz="1200"/>
            </a:lvl2pPr>
            <a:lvl3pPr marL="404978" indent="0">
              <a:buNone/>
              <a:defRPr sz="1100"/>
            </a:lvl3pPr>
            <a:lvl4pPr marL="506223" indent="0">
              <a:buNone/>
              <a:defRPr sz="1000"/>
            </a:lvl4pPr>
            <a:lvl5pPr marL="607467" indent="0">
              <a:buNone/>
              <a:defRPr sz="1000"/>
            </a:lvl5pPr>
          </a:lstStyle>
          <a:p>
            <a:pPr lvl="0"/>
            <a:r>
              <a:rPr lang="zh-TW" altLang="en-US" dirty="0" smtClean="0"/>
              <a:t>請輸入學校名稱</a:t>
            </a:r>
            <a:endParaRPr lang="zh-TW" altLang="en-US" dirty="0"/>
          </a:p>
        </p:txBody>
      </p:sp>
      <p:sp>
        <p:nvSpPr>
          <p:cNvPr id="45" name="文字版面配置區 42"/>
          <p:cNvSpPr>
            <a:spLocks noGrp="1"/>
          </p:cNvSpPr>
          <p:nvPr>
            <p:ph type="body" sz="quarter" idx="16" hasCustomPrompt="1"/>
          </p:nvPr>
        </p:nvSpPr>
        <p:spPr>
          <a:xfrm>
            <a:off x="404813" y="4230623"/>
            <a:ext cx="2835275" cy="113595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00" b="0">
                <a:latin typeface="+mn-ea"/>
                <a:ea typeface="+mn-ea"/>
              </a:defRPr>
            </a:lvl1pPr>
            <a:lvl2pPr marL="202489" indent="0">
              <a:buNone/>
              <a:defRPr sz="1200"/>
            </a:lvl2pPr>
            <a:lvl3pPr marL="404978" indent="0">
              <a:buNone/>
              <a:defRPr sz="1100"/>
            </a:lvl3pPr>
            <a:lvl4pPr marL="506223" indent="0">
              <a:buNone/>
              <a:defRPr sz="1000"/>
            </a:lvl4pPr>
            <a:lvl5pPr marL="607467" indent="0">
              <a:buNone/>
              <a:defRPr sz="1000"/>
            </a:lvl5pPr>
          </a:lstStyle>
          <a:p>
            <a:pPr lvl="0"/>
            <a:r>
              <a:rPr lang="zh-TW" altLang="en-US" dirty="0" smtClean="0"/>
              <a:t>請輸入您在學期間的讓人印象深刻，或是特別的參考過程等求學歷程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55" name="文字版面配置區 42"/>
          <p:cNvSpPr>
            <a:spLocks noGrp="1"/>
          </p:cNvSpPr>
          <p:nvPr>
            <p:ph type="body" sz="quarter" idx="23" hasCustomPrompt="1"/>
          </p:nvPr>
        </p:nvSpPr>
        <p:spPr>
          <a:xfrm>
            <a:off x="3614487" y="9196188"/>
            <a:ext cx="2835275" cy="2520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1">
                <a:latin typeface="+mn-lt"/>
              </a:defRPr>
            </a:lvl1pPr>
            <a:lvl2pPr marL="202489" indent="0">
              <a:buNone/>
              <a:defRPr sz="1200"/>
            </a:lvl2pPr>
            <a:lvl3pPr marL="404978" indent="0">
              <a:buNone/>
              <a:defRPr sz="1100"/>
            </a:lvl3pPr>
            <a:lvl4pPr marL="506223" indent="0">
              <a:buNone/>
              <a:defRPr sz="1000"/>
            </a:lvl4pPr>
            <a:lvl5pPr marL="607467" indent="0">
              <a:buNone/>
              <a:defRPr sz="1000"/>
            </a:lvl5pPr>
          </a:lstStyle>
          <a:p>
            <a:pPr lvl="0"/>
            <a:r>
              <a:rPr lang="zh-TW" altLang="en-US" dirty="0" smtClean="0"/>
              <a:t>請輸入作品集連結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72" name="文字版面配置區 42"/>
          <p:cNvSpPr>
            <a:spLocks noGrp="1"/>
          </p:cNvSpPr>
          <p:nvPr>
            <p:ph type="body" sz="quarter" idx="24" hasCustomPrompt="1"/>
          </p:nvPr>
        </p:nvSpPr>
        <p:spPr>
          <a:xfrm>
            <a:off x="3614487" y="715757"/>
            <a:ext cx="2835275" cy="25200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1200" b="1" baseline="0">
                <a:latin typeface="+mn-ea"/>
                <a:ea typeface="+mn-ea"/>
              </a:defRPr>
            </a:lvl1pPr>
            <a:lvl2pPr marL="202489" indent="0">
              <a:buNone/>
              <a:defRPr sz="1200"/>
            </a:lvl2pPr>
            <a:lvl3pPr marL="404978" indent="0">
              <a:buNone/>
              <a:defRPr sz="1100"/>
            </a:lvl3pPr>
            <a:lvl4pPr marL="506223" indent="0">
              <a:buNone/>
              <a:defRPr sz="1000"/>
            </a:lvl4pPr>
            <a:lvl5pPr marL="607467" indent="0">
              <a:buNone/>
              <a:defRPr sz="1000"/>
            </a:lvl5pPr>
          </a:lstStyle>
          <a:p>
            <a:pPr lvl="0"/>
            <a:r>
              <a:rPr lang="zh-TW" altLang="en-US" dirty="0" smtClean="0"/>
              <a:t>請輸入公司或單位名稱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73" name="文字版面配置區 42"/>
          <p:cNvSpPr>
            <a:spLocks noGrp="1"/>
          </p:cNvSpPr>
          <p:nvPr>
            <p:ph type="body" sz="quarter" idx="25" hasCustomPrompt="1"/>
          </p:nvPr>
        </p:nvSpPr>
        <p:spPr>
          <a:xfrm>
            <a:off x="5096451" y="983455"/>
            <a:ext cx="1353312" cy="252000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000" b="0">
                <a:latin typeface="+mn-lt"/>
              </a:defRPr>
            </a:lvl1pPr>
            <a:lvl2pPr marL="202489" indent="0">
              <a:buNone/>
              <a:defRPr sz="1200"/>
            </a:lvl2pPr>
            <a:lvl3pPr marL="404978" indent="0">
              <a:buNone/>
              <a:defRPr sz="1100"/>
            </a:lvl3pPr>
            <a:lvl4pPr marL="506223" indent="0">
              <a:buNone/>
              <a:defRPr sz="1000"/>
            </a:lvl4pPr>
            <a:lvl5pPr marL="607467" indent="0">
              <a:buNone/>
              <a:defRPr sz="1000"/>
            </a:lvl5pPr>
          </a:lstStyle>
          <a:p>
            <a:pPr lvl="0"/>
            <a:r>
              <a:rPr lang="zh-TW" altLang="en-US" dirty="0" smtClean="0"/>
              <a:t>請輸入起訖年間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74" name="文字版面配置區 42"/>
          <p:cNvSpPr>
            <a:spLocks noGrp="1"/>
          </p:cNvSpPr>
          <p:nvPr>
            <p:ph type="body" sz="quarter" idx="26" hasCustomPrompt="1"/>
          </p:nvPr>
        </p:nvSpPr>
        <p:spPr>
          <a:xfrm>
            <a:off x="3614487" y="1247919"/>
            <a:ext cx="2835275" cy="104707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00" b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202489" indent="0">
              <a:buNone/>
              <a:defRPr sz="1200"/>
            </a:lvl2pPr>
            <a:lvl3pPr marL="404978" indent="0">
              <a:buNone/>
              <a:defRPr sz="1100"/>
            </a:lvl3pPr>
            <a:lvl4pPr marL="506223" indent="0">
              <a:buNone/>
              <a:defRPr sz="1000"/>
            </a:lvl4pPr>
            <a:lvl5pPr marL="607467" indent="0">
              <a:buNone/>
              <a:defRPr sz="1000"/>
            </a:lvl5pPr>
          </a:lstStyle>
          <a:p>
            <a:pPr lvl="0"/>
            <a:r>
              <a:rPr lang="zh-TW" altLang="en-US" dirty="0" smtClean="0"/>
              <a:t>請概略描述您在此工作的內容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76" name="文字版面配置區 42"/>
          <p:cNvSpPr>
            <a:spLocks noGrp="1"/>
          </p:cNvSpPr>
          <p:nvPr>
            <p:ph type="body" sz="quarter" idx="27" hasCustomPrompt="1"/>
          </p:nvPr>
        </p:nvSpPr>
        <p:spPr>
          <a:xfrm>
            <a:off x="3613021" y="983455"/>
            <a:ext cx="1473904" cy="2520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000" b="1">
                <a:latin typeface="+mn-ea"/>
                <a:ea typeface="+mn-ea"/>
              </a:defRPr>
            </a:lvl1pPr>
            <a:lvl2pPr marL="202489" indent="0">
              <a:buNone/>
              <a:defRPr sz="1200"/>
            </a:lvl2pPr>
            <a:lvl3pPr marL="404978" indent="0">
              <a:buNone/>
              <a:defRPr sz="1100"/>
            </a:lvl3pPr>
            <a:lvl4pPr marL="506223" indent="0">
              <a:buNone/>
              <a:defRPr sz="1000"/>
            </a:lvl4pPr>
            <a:lvl5pPr marL="607467" indent="0">
              <a:buNone/>
              <a:defRPr sz="1000"/>
            </a:lvl5pPr>
          </a:lstStyle>
          <a:p>
            <a:pPr lvl="0"/>
            <a:r>
              <a:rPr lang="zh-TW" altLang="en-US" dirty="0" smtClean="0"/>
              <a:t>請輸入職務名稱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77" name="文字版面配置區 42"/>
          <p:cNvSpPr>
            <a:spLocks noGrp="1"/>
          </p:cNvSpPr>
          <p:nvPr>
            <p:ph type="body" sz="quarter" idx="28" hasCustomPrompt="1"/>
          </p:nvPr>
        </p:nvSpPr>
        <p:spPr>
          <a:xfrm>
            <a:off x="1889566" y="3963053"/>
            <a:ext cx="1353312" cy="252000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000" b="0">
                <a:latin typeface="+mn-lt"/>
              </a:defRPr>
            </a:lvl1pPr>
            <a:lvl2pPr marL="202489" indent="0">
              <a:buNone/>
              <a:defRPr sz="1200"/>
            </a:lvl2pPr>
            <a:lvl3pPr marL="404978" indent="0">
              <a:buNone/>
              <a:defRPr sz="1100"/>
            </a:lvl3pPr>
            <a:lvl4pPr marL="506223" indent="0">
              <a:buNone/>
              <a:defRPr sz="1000"/>
            </a:lvl4pPr>
            <a:lvl5pPr marL="607467" indent="0">
              <a:buNone/>
              <a:defRPr sz="1000"/>
            </a:lvl5pPr>
          </a:lstStyle>
          <a:p>
            <a:pPr lvl="0"/>
            <a:r>
              <a:rPr lang="zh-TW" altLang="en-US" dirty="0" smtClean="0"/>
              <a:t>請輸入起訖年間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78" name="文字版面配置區 42"/>
          <p:cNvSpPr>
            <a:spLocks noGrp="1"/>
          </p:cNvSpPr>
          <p:nvPr>
            <p:ph type="body" sz="quarter" idx="29" hasCustomPrompt="1"/>
          </p:nvPr>
        </p:nvSpPr>
        <p:spPr>
          <a:xfrm>
            <a:off x="406136" y="3963053"/>
            <a:ext cx="1473904" cy="2520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000" b="1">
                <a:latin typeface="+mn-ea"/>
                <a:ea typeface="+mn-ea"/>
              </a:defRPr>
            </a:lvl1pPr>
            <a:lvl2pPr marL="202489" indent="0">
              <a:buNone/>
              <a:defRPr sz="1200"/>
            </a:lvl2pPr>
            <a:lvl3pPr marL="404978" indent="0">
              <a:buNone/>
              <a:defRPr sz="1100"/>
            </a:lvl3pPr>
            <a:lvl4pPr marL="506223" indent="0">
              <a:buNone/>
              <a:defRPr sz="1000"/>
            </a:lvl4pPr>
            <a:lvl5pPr marL="607467" indent="0">
              <a:buNone/>
              <a:defRPr sz="1000"/>
            </a:lvl5pPr>
          </a:lstStyle>
          <a:p>
            <a:pPr lvl="0"/>
            <a:r>
              <a:rPr lang="zh-TW" altLang="en-US" dirty="0" smtClean="0"/>
              <a:t>請輸入就讀科系</a:t>
            </a:r>
            <a:endParaRPr lang="zh-TW" altLang="en-US" dirty="0"/>
          </a:p>
        </p:txBody>
      </p:sp>
      <p:sp>
        <p:nvSpPr>
          <p:cNvPr id="85" name="文字版面配置區 42"/>
          <p:cNvSpPr>
            <a:spLocks noGrp="1"/>
          </p:cNvSpPr>
          <p:nvPr>
            <p:ph type="body" sz="quarter" idx="35" hasCustomPrompt="1"/>
          </p:nvPr>
        </p:nvSpPr>
        <p:spPr>
          <a:xfrm>
            <a:off x="3614487" y="2561478"/>
            <a:ext cx="2835275" cy="1326306"/>
          </a:xfrm>
        </p:spPr>
        <p:txBody>
          <a:bodyPr>
            <a:noAutofit/>
          </a:bodyPr>
          <a:lstStyle>
            <a:lvl1pPr marL="171450" indent="-171450">
              <a:buFont typeface="Wingdings" panose="05000000000000000000" pitchFamily="2" charset="2"/>
              <a:buChar char="l"/>
              <a:defRPr sz="1000" b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202489" indent="0">
              <a:buNone/>
              <a:defRPr sz="1200"/>
            </a:lvl2pPr>
            <a:lvl3pPr marL="404978" indent="0">
              <a:buNone/>
              <a:defRPr sz="1100"/>
            </a:lvl3pPr>
            <a:lvl4pPr marL="506223" indent="0">
              <a:buNone/>
              <a:defRPr sz="1000"/>
            </a:lvl4pPr>
            <a:lvl5pPr marL="607467" indent="0">
              <a:buNone/>
              <a:defRPr sz="1000"/>
            </a:lvl5pPr>
          </a:lstStyle>
          <a:p>
            <a:pPr lvl="0"/>
            <a:r>
              <a:rPr lang="zh-TW" altLang="en-US" dirty="0" smtClean="0"/>
              <a:t>請輸入您在此工作的重要參考指標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pic>
        <p:nvPicPr>
          <p:cNvPr id="115" name="圖片 114"/>
          <p:cNvPicPr>
            <a:picLocks noChangeAspect="1"/>
          </p:cNvPicPr>
          <p:nvPr userDrawn="1"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592" t="7037" r="11111" b="12222"/>
          <a:stretch/>
        </p:blipFill>
        <p:spPr>
          <a:xfrm>
            <a:off x="404812" y="2495461"/>
            <a:ext cx="224468" cy="222934"/>
          </a:xfrm>
          <a:prstGeom prst="rect">
            <a:avLst/>
          </a:prstGeom>
        </p:spPr>
      </p:pic>
      <p:pic>
        <p:nvPicPr>
          <p:cNvPr id="118" name="圖片 117"/>
          <p:cNvPicPr>
            <a:picLocks noChangeAspect="1"/>
          </p:cNvPicPr>
          <p:nvPr userDrawn="1"/>
        </p:nvPicPr>
        <p:blipFill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0856" y="2016120"/>
            <a:ext cx="282513" cy="282513"/>
          </a:xfrm>
          <a:prstGeom prst="rect">
            <a:avLst/>
          </a:prstGeom>
        </p:spPr>
      </p:pic>
      <p:pic>
        <p:nvPicPr>
          <p:cNvPr id="121" name="圖片 120"/>
          <p:cNvPicPr>
            <a:picLocks noChangeAspect="1"/>
          </p:cNvPicPr>
          <p:nvPr userDrawn="1"/>
        </p:nvPicPr>
        <p:blipFill>
          <a:blip r:embed="rId4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2160" y="2853826"/>
            <a:ext cx="258277" cy="258277"/>
          </a:xfrm>
          <a:prstGeom prst="rect">
            <a:avLst/>
          </a:prstGeom>
        </p:spPr>
      </p:pic>
      <p:sp>
        <p:nvSpPr>
          <p:cNvPr id="155" name="文字方塊 154"/>
          <p:cNvSpPr txBox="1"/>
          <p:nvPr userDrawn="1"/>
        </p:nvSpPr>
        <p:spPr>
          <a:xfrm>
            <a:off x="3608388" y="2294994"/>
            <a:ext cx="28394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b="1" dirty="0" smtClean="0"/>
              <a:t>重要事蹟</a:t>
            </a:r>
            <a:endParaRPr lang="zh-TW" altLang="en-US" sz="1100" b="1" dirty="0"/>
          </a:p>
        </p:txBody>
      </p:sp>
      <p:sp>
        <p:nvSpPr>
          <p:cNvPr id="157" name="文字版面配置區 42"/>
          <p:cNvSpPr>
            <a:spLocks noGrp="1"/>
          </p:cNvSpPr>
          <p:nvPr>
            <p:ph type="body" sz="quarter" idx="36" hasCustomPrompt="1"/>
          </p:nvPr>
        </p:nvSpPr>
        <p:spPr>
          <a:xfrm>
            <a:off x="3614487" y="4011475"/>
            <a:ext cx="2835275" cy="25200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1200" b="1" baseline="0">
                <a:latin typeface="+mn-ea"/>
                <a:ea typeface="+mn-ea"/>
              </a:defRPr>
            </a:lvl1pPr>
            <a:lvl2pPr marL="202489" indent="0">
              <a:buNone/>
              <a:defRPr sz="1200"/>
            </a:lvl2pPr>
            <a:lvl3pPr marL="404978" indent="0">
              <a:buNone/>
              <a:defRPr sz="1100"/>
            </a:lvl3pPr>
            <a:lvl4pPr marL="506223" indent="0">
              <a:buNone/>
              <a:defRPr sz="1000"/>
            </a:lvl4pPr>
            <a:lvl5pPr marL="607467" indent="0">
              <a:buNone/>
              <a:defRPr sz="1000"/>
            </a:lvl5pPr>
          </a:lstStyle>
          <a:p>
            <a:pPr lvl="0"/>
            <a:r>
              <a:rPr lang="zh-TW" altLang="en-US" dirty="0" smtClean="0"/>
              <a:t>請輸入公司或單位名稱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58" name="文字版面配置區 42"/>
          <p:cNvSpPr>
            <a:spLocks noGrp="1"/>
          </p:cNvSpPr>
          <p:nvPr>
            <p:ph type="body" sz="quarter" idx="37" hasCustomPrompt="1"/>
          </p:nvPr>
        </p:nvSpPr>
        <p:spPr>
          <a:xfrm>
            <a:off x="5096451" y="4279173"/>
            <a:ext cx="1353312" cy="252000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000" b="0">
                <a:latin typeface="+mn-lt"/>
              </a:defRPr>
            </a:lvl1pPr>
            <a:lvl2pPr marL="202489" indent="0">
              <a:buNone/>
              <a:defRPr sz="1200"/>
            </a:lvl2pPr>
            <a:lvl3pPr marL="404978" indent="0">
              <a:buNone/>
              <a:defRPr sz="1100"/>
            </a:lvl3pPr>
            <a:lvl4pPr marL="506223" indent="0">
              <a:buNone/>
              <a:defRPr sz="1000"/>
            </a:lvl4pPr>
            <a:lvl5pPr marL="607467" indent="0">
              <a:buNone/>
              <a:defRPr sz="1000"/>
            </a:lvl5pPr>
          </a:lstStyle>
          <a:p>
            <a:pPr lvl="0"/>
            <a:r>
              <a:rPr lang="zh-TW" altLang="en-US" dirty="0" smtClean="0"/>
              <a:t>請輸入起訖年間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59" name="文字版面配置區 42"/>
          <p:cNvSpPr>
            <a:spLocks noGrp="1"/>
          </p:cNvSpPr>
          <p:nvPr>
            <p:ph type="body" sz="quarter" idx="38" hasCustomPrompt="1"/>
          </p:nvPr>
        </p:nvSpPr>
        <p:spPr>
          <a:xfrm>
            <a:off x="3614487" y="4543637"/>
            <a:ext cx="2835275" cy="104707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00" b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202489" indent="0">
              <a:buNone/>
              <a:defRPr sz="1200"/>
            </a:lvl2pPr>
            <a:lvl3pPr marL="404978" indent="0">
              <a:buNone/>
              <a:defRPr sz="1100"/>
            </a:lvl3pPr>
            <a:lvl4pPr marL="506223" indent="0">
              <a:buNone/>
              <a:defRPr sz="1000"/>
            </a:lvl4pPr>
            <a:lvl5pPr marL="607467" indent="0">
              <a:buNone/>
              <a:defRPr sz="1000"/>
            </a:lvl5pPr>
          </a:lstStyle>
          <a:p>
            <a:pPr lvl="0"/>
            <a:r>
              <a:rPr lang="zh-TW" altLang="en-US" dirty="0" smtClean="0"/>
              <a:t>請概略描述您在此工作的內容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60" name="文字版面配置區 42"/>
          <p:cNvSpPr>
            <a:spLocks noGrp="1"/>
          </p:cNvSpPr>
          <p:nvPr>
            <p:ph type="body" sz="quarter" idx="39" hasCustomPrompt="1"/>
          </p:nvPr>
        </p:nvSpPr>
        <p:spPr>
          <a:xfrm>
            <a:off x="3613021" y="4279173"/>
            <a:ext cx="1473904" cy="2520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000" b="1">
                <a:latin typeface="+mn-ea"/>
                <a:ea typeface="+mn-ea"/>
              </a:defRPr>
            </a:lvl1pPr>
            <a:lvl2pPr marL="202489" indent="0">
              <a:buNone/>
              <a:defRPr sz="1200"/>
            </a:lvl2pPr>
            <a:lvl3pPr marL="404978" indent="0">
              <a:buNone/>
              <a:defRPr sz="1100"/>
            </a:lvl3pPr>
            <a:lvl4pPr marL="506223" indent="0">
              <a:buNone/>
              <a:defRPr sz="1000"/>
            </a:lvl4pPr>
            <a:lvl5pPr marL="607467" indent="0">
              <a:buNone/>
              <a:defRPr sz="1000"/>
            </a:lvl5pPr>
          </a:lstStyle>
          <a:p>
            <a:pPr lvl="0"/>
            <a:r>
              <a:rPr lang="zh-TW" altLang="en-US" dirty="0" smtClean="0"/>
              <a:t>請輸入職務名稱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61" name="文字版面配置區 42"/>
          <p:cNvSpPr>
            <a:spLocks noGrp="1"/>
          </p:cNvSpPr>
          <p:nvPr>
            <p:ph type="body" sz="quarter" idx="40" hasCustomPrompt="1"/>
          </p:nvPr>
        </p:nvSpPr>
        <p:spPr>
          <a:xfrm>
            <a:off x="3614487" y="5857196"/>
            <a:ext cx="2835275" cy="1326306"/>
          </a:xfrm>
        </p:spPr>
        <p:txBody>
          <a:bodyPr>
            <a:noAutofit/>
          </a:bodyPr>
          <a:lstStyle>
            <a:lvl1pPr marL="171450" indent="-171450">
              <a:buFont typeface="Wingdings" panose="05000000000000000000" pitchFamily="2" charset="2"/>
              <a:buChar char="l"/>
              <a:defRPr sz="1000" b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202489" indent="0">
              <a:buNone/>
              <a:defRPr sz="1200"/>
            </a:lvl2pPr>
            <a:lvl3pPr marL="404978" indent="0">
              <a:buNone/>
              <a:defRPr sz="1100"/>
            </a:lvl3pPr>
            <a:lvl4pPr marL="506223" indent="0">
              <a:buNone/>
              <a:defRPr sz="1000"/>
            </a:lvl4pPr>
            <a:lvl5pPr marL="607467" indent="0">
              <a:buNone/>
              <a:defRPr sz="1000"/>
            </a:lvl5pPr>
          </a:lstStyle>
          <a:p>
            <a:pPr lvl="0"/>
            <a:r>
              <a:rPr lang="zh-TW" altLang="en-US" dirty="0" smtClean="0"/>
              <a:t>請輸入您在此工作的重要參考指標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62" name="文字方塊 161"/>
          <p:cNvSpPr txBox="1"/>
          <p:nvPr userDrawn="1"/>
        </p:nvSpPr>
        <p:spPr>
          <a:xfrm>
            <a:off x="3608388" y="5590712"/>
            <a:ext cx="28394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b="1" dirty="0" smtClean="0"/>
              <a:t>重要事蹟</a:t>
            </a:r>
            <a:endParaRPr lang="zh-TW" altLang="en-US" sz="1100" b="1" dirty="0"/>
          </a:p>
        </p:txBody>
      </p:sp>
      <p:sp>
        <p:nvSpPr>
          <p:cNvPr id="163" name="文字版面配置區 42"/>
          <p:cNvSpPr>
            <a:spLocks noGrp="1"/>
          </p:cNvSpPr>
          <p:nvPr>
            <p:ph type="body" sz="quarter" idx="41" hasCustomPrompt="1"/>
          </p:nvPr>
        </p:nvSpPr>
        <p:spPr>
          <a:xfrm>
            <a:off x="404813" y="5518388"/>
            <a:ext cx="2835275" cy="25200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1200" b="1">
                <a:latin typeface="+mn-ea"/>
                <a:ea typeface="+mn-ea"/>
              </a:defRPr>
            </a:lvl1pPr>
            <a:lvl2pPr marL="202489" indent="0">
              <a:buNone/>
              <a:defRPr sz="1200"/>
            </a:lvl2pPr>
            <a:lvl3pPr marL="404978" indent="0">
              <a:buNone/>
              <a:defRPr sz="1100"/>
            </a:lvl3pPr>
            <a:lvl4pPr marL="506223" indent="0">
              <a:buNone/>
              <a:defRPr sz="1000"/>
            </a:lvl4pPr>
            <a:lvl5pPr marL="607467" indent="0">
              <a:buNone/>
              <a:defRPr sz="1000"/>
            </a:lvl5pPr>
          </a:lstStyle>
          <a:p>
            <a:pPr lvl="0"/>
            <a:r>
              <a:rPr lang="zh-TW" altLang="en-US" dirty="0" smtClean="0"/>
              <a:t>請輸入學校名稱</a:t>
            </a:r>
            <a:endParaRPr lang="zh-TW" altLang="en-US" dirty="0"/>
          </a:p>
        </p:txBody>
      </p:sp>
      <p:sp>
        <p:nvSpPr>
          <p:cNvPr id="164" name="文字版面配置區 42"/>
          <p:cNvSpPr>
            <a:spLocks noGrp="1"/>
          </p:cNvSpPr>
          <p:nvPr>
            <p:ph type="body" sz="quarter" idx="42" hasCustomPrompt="1"/>
          </p:nvPr>
        </p:nvSpPr>
        <p:spPr>
          <a:xfrm>
            <a:off x="404813" y="6050549"/>
            <a:ext cx="2835275" cy="113595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00" b="0">
                <a:latin typeface="+mn-ea"/>
                <a:ea typeface="+mn-ea"/>
              </a:defRPr>
            </a:lvl1pPr>
            <a:lvl2pPr marL="202489" indent="0">
              <a:buNone/>
              <a:defRPr sz="1200"/>
            </a:lvl2pPr>
            <a:lvl3pPr marL="404978" indent="0">
              <a:buNone/>
              <a:defRPr sz="1100"/>
            </a:lvl3pPr>
            <a:lvl4pPr marL="506223" indent="0">
              <a:buNone/>
              <a:defRPr sz="1000"/>
            </a:lvl4pPr>
            <a:lvl5pPr marL="607467" indent="0">
              <a:buNone/>
              <a:defRPr sz="1000"/>
            </a:lvl5pPr>
          </a:lstStyle>
          <a:p>
            <a:pPr lvl="0"/>
            <a:r>
              <a:rPr lang="zh-TW" altLang="en-US" dirty="0" smtClean="0"/>
              <a:t>請輸入您在學期間的讓人印象深刻，或是特別的參考過程等求學歷程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65" name="文字版面配置區 42"/>
          <p:cNvSpPr>
            <a:spLocks noGrp="1"/>
          </p:cNvSpPr>
          <p:nvPr>
            <p:ph type="body" sz="quarter" idx="43" hasCustomPrompt="1"/>
          </p:nvPr>
        </p:nvSpPr>
        <p:spPr>
          <a:xfrm>
            <a:off x="1889566" y="5782979"/>
            <a:ext cx="1353312" cy="252000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000" b="0">
                <a:latin typeface="+mn-lt"/>
              </a:defRPr>
            </a:lvl1pPr>
            <a:lvl2pPr marL="202489" indent="0">
              <a:buNone/>
              <a:defRPr sz="1200"/>
            </a:lvl2pPr>
            <a:lvl3pPr marL="404978" indent="0">
              <a:buNone/>
              <a:defRPr sz="1100"/>
            </a:lvl3pPr>
            <a:lvl4pPr marL="506223" indent="0">
              <a:buNone/>
              <a:defRPr sz="1000"/>
            </a:lvl4pPr>
            <a:lvl5pPr marL="607467" indent="0">
              <a:buNone/>
              <a:defRPr sz="1000"/>
            </a:lvl5pPr>
          </a:lstStyle>
          <a:p>
            <a:pPr lvl="0"/>
            <a:r>
              <a:rPr lang="zh-TW" altLang="en-US" dirty="0" smtClean="0"/>
              <a:t>請輸入起訖年間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66" name="文字版面配置區 42"/>
          <p:cNvSpPr>
            <a:spLocks noGrp="1"/>
          </p:cNvSpPr>
          <p:nvPr>
            <p:ph type="body" sz="quarter" idx="44" hasCustomPrompt="1"/>
          </p:nvPr>
        </p:nvSpPr>
        <p:spPr>
          <a:xfrm>
            <a:off x="406136" y="5782979"/>
            <a:ext cx="1473904" cy="2520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000" b="1">
                <a:latin typeface="+mn-ea"/>
                <a:ea typeface="+mn-ea"/>
              </a:defRPr>
            </a:lvl1pPr>
            <a:lvl2pPr marL="202489" indent="0">
              <a:buNone/>
              <a:defRPr sz="1200"/>
            </a:lvl2pPr>
            <a:lvl3pPr marL="404978" indent="0">
              <a:buNone/>
              <a:defRPr sz="1100"/>
            </a:lvl3pPr>
            <a:lvl4pPr marL="506223" indent="0">
              <a:buNone/>
              <a:defRPr sz="1000"/>
            </a:lvl4pPr>
            <a:lvl5pPr marL="607467" indent="0">
              <a:buNone/>
              <a:defRPr sz="1000"/>
            </a:lvl5pPr>
          </a:lstStyle>
          <a:p>
            <a:pPr lvl="0"/>
            <a:r>
              <a:rPr lang="zh-TW" altLang="en-US" dirty="0" smtClean="0"/>
              <a:t>請輸入就讀科系</a:t>
            </a:r>
            <a:endParaRPr lang="zh-TW" altLang="en-US" dirty="0"/>
          </a:p>
        </p:txBody>
      </p:sp>
      <p:sp>
        <p:nvSpPr>
          <p:cNvPr id="168" name="圖片版面配置區 167"/>
          <p:cNvSpPr>
            <a:spLocks noGrp="1"/>
          </p:cNvSpPr>
          <p:nvPr>
            <p:ph type="pic" sz="quarter" idx="45" hasCustomPrompt="1"/>
          </p:nvPr>
        </p:nvSpPr>
        <p:spPr>
          <a:xfrm>
            <a:off x="338932" y="322190"/>
            <a:ext cx="1447800" cy="1439862"/>
          </a:xfrm>
          <a:solidFill>
            <a:schemeClr val="bg1"/>
          </a:solidFill>
          <a:ln w="19050">
            <a:solidFill>
              <a:schemeClr val="bg1"/>
            </a:solidFill>
          </a:ln>
        </p:spPr>
        <p:txBody>
          <a:bodyPr anchor="ctr"/>
          <a:lstStyle>
            <a:lvl1pPr marL="0" indent="0">
              <a:buNone/>
              <a:defRPr/>
            </a:lvl1pPr>
          </a:lstStyle>
          <a:p>
            <a:r>
              <a:rPr lang="zh-TW" altLang="en-US" dirty="0" smtClean="0"/>
              <a:t>新增個人照片</a:t>
            </a:r>
            <a:endParaRPr lang="zh-TW" altLang="en-US" dirty="0"/>
          </a:p>
        </p:txBody>
      </p:sp>
      <p:sp>
        <p:nvSpPr>
          <p:cNvPr id="2" name="橢圓 1"/>
          <p:cNvSpPr/>
          <p:nvPr userDrawn="1"/>
        </p:nvSpPr>
        <p:spPr>
          <a:xfrm>
            <a:off x="3369218" y="775876"/>
            <a:ext cx="131762" cy="131762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直線接點 3"/>
          <p:cNvCxnSpPr>
            <a:stCxn id="2" idx="6"/>
            <a:endCxn id="72" idx="1"/>
          </p:cNvCxnSpPr>
          <p:nvPr userDrawn="1"/>
        </p:nvCxnSpPr>
        <p:spPr>
          <a:xfrm>
            <a:off x="3500980" y="841757"/>
            <a:ext cx="11350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橢圓 45"/>
          <p:cNvSpPr/>
          <p:nvPr userDrawn="1"/>
        </p:nvSpPr>
        <p:spPr>
          <a:xfrm>
            <a:off x="3369218" y="4073109"/>
            <a:ext cx="131762" cy="131762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7" name="直線接點 46"/>
          <p:cNvCxnSpPr>
            <a:stCxn id="46" idx="6"/>
          </p:cNvCxnSpPr>
          <p:nvPr userDrawn="1"/>
        </p:nvCxnSpPr>
        <p:spPr>
          <a:xfrm>
            <a:off x="3500980" y="4138990"/>
            <a:ext cx="11350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65"/>
          <p:cNvCxnSpPr/>
          <p:nvPr userDrawn="1"/>
        </p:nvCxnSpPr>
        <p:spPr>
          <a:xfrm>
            <a:off x="3429000" y="7624069"/>
            <a:ext cx="0" cy="2005706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131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訂版面配置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3412148" y="5852322"/>
            <a:ext cx="3200833" cy="37774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Rectangle 49"/>
          <p:cNvSpPr/>
          <p:nvPr userDrawn="1"/>
        </p:nvSpPr>
        <p:spPr>
          <a:xfrm>
            <a:off x="266700" y="266764"/>
            <a:ext cx="3162299" cy="942877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Rectangle 52"/>
          <p:cNvSpPr/>
          <p:nvPr userDrawn="1"/>
        </p:nvSpPr>
        <p:spPr>
          <a:xfrm>
            <a:off x="3694281" y="317513"/>
            <a:ext cx="2717380" cy="32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anose="02020603050405020304" pitchFamily="18" charset="0"/>
              </a:rPr>
              <a:t>學歷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8" name="Rectangle 53"/>
          <p:cNvSpPr/>
          <p:nvPr userDrawn="1"/>
        </p:nvSpPr>
        <p:spPr>
          <a:xfrm>
            <a:off x="3428999" y="5592377"/>
            <a:ext cx="3162300" cy="3200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zh-TW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anose="02020603050405020304" pitchFamily="18" charset="0"/>
              </a:rPr>
              <a:t>專業技能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9" name="Rectangle 62"/>
          <p:cNvSpPr/>
          <p:nvPr userDrawn="1"/>
        </p:nvSpPr>
        <p:spPr>
          <a:xfrm>
            <a:off x="3428999" y="7304029"/>
            <a:ext cx="3162300" cy="3200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zh-TW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anose="02020603050405020304" pitchFamily="18" charset="0"/>
              </a:rPr>
              <a:t>興趣喜好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1" name="Rectangle 63"/>
          <p:cNvSpPr/>
          <p:nvPr userDrawn="1"/>
        </p:nvSpPr>
        <p:spPr>
          <a:xfrm>
            <a:off x="3428999" y="8830664"/>
            <a:ext cx="3162300" cy="3200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zh-TW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anose="02020603050405020304" pitchFamily="18" charset="0"/>
              </a:rPr>
              <a:t>作品集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33" name="Straight Connector 65"/>
          <p:cNvCxnSpPr>
            <a:stCxn id="2" idx="4"/>
          </p:cNvCxnSpPr>
          <p:nvPr userDrawn="1"/>
        </p:nvCxnSpPr>
        <p:spPr>
          <a:xfrm>
            <a:off x="3581073" y="907638"/>
            <a:ext cx="0" cy="4419105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版面配置區 36"/>
          <p:cNvSpPr>
            <a:spLocks noGrp="1"/>
          </p:cNvSpPr>
          <p:nvPr>
            <p:ph type="body" sz="quarter" idx="10" hasCustomPrompt="1"/>
          </p:nvPr>
        </p:nvSpPr>
        <p:spPr>
          <a:xfrm>
            <a:off x="642065" y="2982964"/>
            <a:ext cx="2417335" cy="426055"/>
          </a:xfrm>
        </p:spPr>
        <p:txBody>
          <a:bodyPr lIns="36000" tIns="36000" rIns="36000" bIns="36000" anchor="t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defRPr>
            </a:lvl1pPr>
          </a:lstStyle>
          <a:p>
            <a:pPr lvl="0"/>
            <a:r>
              <a:rPr lang="zh-TW" altLang="en-US" dirty="0" smtClean="0"/>
              <a:t>請輸入姓名</a:t>
            </a:r>
          </a:p>
        </p:txBody>
      </p:sp>
      <p:sp>
        <p:nvSpPr>
          <p:cNvPr id="39" name="文字版面配置區 38"/>
          <p:cNvSpPr>
            <a:spLocks noGrp="1"/>
          </p:cNvSpPr>
          <p:nvPr>
            <p:ph type="body" sz="quarter" idx="11" hasCustomPrompt="1"/>
          </p:nvPr>
        </p:nvSpPr>
        <p:spPr>
          <a:xfrm>
            <a:off x="789871" y="8382358"/>
            <a:ext cx="2466390" cy="391527"/>
          </a:xfrm>
        </p:spPr>
        <p:txBody>
          <a:bodyPr lIns="36000" tIns="36000" rIns="36000" bIns="36000"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02489" indent="0">
              <a:buNone/>
              <a:defRPr/>
            </a:lvl2pPr>
            <a:lvl3pPr marL="404978" indent="0">
              <a:buNone/>
              <a:defRPr/>
            </a:lvl3pPr>
            <a:lvl4pPr marL="506223" indent="0">
              <a:buNone/>
              <a:defRPr/>
            </a:lvl4pPr>
            <a:lvl5pPr marL="607467" indent="0">
              <a:buNone/>
              <a:defRPr/>
            </a:lvl5pPr>
          </a:lstStyle>
          <a:p>
            <a:pPr lvl="0"/>
            <a:r>
              <a:rPr lang="zh-TW" altLang="en-US" dirty="0" smtClean="0"/>
              <a:t>請輸入聯絡地址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40" name="文字版面配置區 38"/>
          <p:cNvSpPr>
            <a:spLocks noGrp="1"/>
          </p:cNvSpPr>
          <p:nvPr>
            <p:ph type="body" sz="quarter" idx="12" hasCustomPrompt="1"/>
          </p:nvPr>
        </p:nvSpPr>
        <p:spPr>
          <a:xfrm>
            <a:off x="789871" y="8868573"/>
            <a:ext cx="2466390" cy="288000"/>
          </a:xfrm>
        </p:spPr>
        <p:txBody>
          <a:bodyPr lIns="36000" tIns="36000" rIns="36000" bIns="36000" anchor="ctr"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02489" indent="0">
              <a:buNone/>
              <a:defRPr/>
            </a:lvl2pPr>
            <a:lvl3pPr marL="404978" indent="0">
              <a:buNone/>
              <a:defRPr/>
            </a:lvl3pPr>
            <a:lvl4pPr marL="506223" indent="0">
              <a:buNone/>
              <a:defRPr/>
            </a:lvl4pPr>
            <a:lvl5pPr marL="607467" indent="0">
              <a:buNone/>
              <a:defRPr/>
            </a:lvl5pPr>
          </a:lstStyle>
          <a:p>
            <a:pPr lvl="0"/>
            <a:r>
              <a:rPr lang="zh-TW" altLang="en-US" dirty="0" smtClean="0"/>
              <a:t>請輸入聯絡電話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41" name="文字版面配置區 38"/>
          <p:cNvSpPr>
            <a:spLocks noGrp="1"/>
          </p:cNvSpPr>
          <p:nvPr>
            <p:ph type="body" sz="quarter" idx="13" hasCustomPrompt="1"/>
          </p:nvPr>
        </p:nvSpPr>
        <p:spPr>
          <a:xfrm>
            <a:off x="789871" y="9267318"/>
            <a:ext cx="2466390" cy="288000"/>
          </a:xfrm>
        </p:spPr>
        <p:txBody>
          <a:bodyPr lIns="36000" tIns="36000" rIns="36000" bIns="36000" anchor="ctr"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02489" indent="0">
              <a:buNone/>
              <a:defRPr/>
            </a:lvl2pPr>
            <a:lvl3pPr marL="404978" indent="0">
              <a:buNone/>
              <a:defRPr/>
            </a:lvl3pPr>
            <a:lvl4pPr marL="506223" indent="0">
              <a:buNone/>
              <a:defRPr/>
            </a:lvl4pPr>
            <a:lvl5pPr marL="607467" indent="0">
              <a:buNone/>
              <a:defRPr/>
            </a:lvl5pPr>
          </a:lstStyle>
          <a:p>
            <a:pPr lvl="0"/>
            <a:r>
              <a:rPr lang="zh-TW" altLang="en-US" dirty="0" smtClean="0"/>
              <a:t>請輸入 </a:t>
            </a:r>
            <a:r>
              <a:rPr lang="en-US" altLang="zh-TW" dirty="0" smtClean="0"/>
              <a:t>Email</a:t>
            </a:r>
            <a:r>
              <a:rPr lang="zh-TW" altLang="en-US" dirty="0" smtClean="0"/>
              <a:t> 信箱</a:t>
            </a:r>
            <a:endParaRPr lang="zh-TW" altLang="en-US" dirty="0"/>
          </a:p>
        </p:txBody>
      </p:sp>
      <p:sp>
        <p:nvSpPr>
          <p:cNvPr id="43" name="文字版面配置區 42"/>
          <p:cNvSpPr>
            <a:spLocks noGrp="1"/>
          </p:cNvSpPr>
          <p:nvPr>
            <p:ph type="body" sz="quarter" idx="14" hasCustomPrompt="1"/>
          </p:nvPr>
        </p:nvSpPr>
        <p:spPr>
          <a:xfrm>
            <a:off x="3695700" y="726589"/>
            <a:ext cx="2754062" cy="25200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1200" b="1">
                <a:latin typeface="+mn-ea"/>
                <a:ea typeface="+mn-ea"/>
              </a:defRPr>
            </a:lvl1pPr>
            <a:lvl2pPr marL="202489" indent="0">
              <a:buNone/>
              <a:defRPr sz="1200"/>
            </a:lvl2pPr>
            <a:lvl3pPr marL="404978" indent="0">
              <a:buNone/>
              <a:defRPr sz="1100"/>
            </a:lvl3pPr>
            <a:lvl4pPr marL="506223" indent="0">
              <a:buNone/>
              <a:defRPr sz="1000"/>
            </a:lvl4pPr>
            <a:lvl5pPr marL="607467" indent="0">
              <a:buNone/>
              <a:defRPr sz="1000"/>
            </a:lvl5pPr>
          </a:lstStyle>
          <a:p>
            <a:pPr lvl="0"/>
            <a:r>
              <a:rPr lang="zh-TW" altLang="en-US" dirty="0" smtClean="0"/>
              <a:t>請輸入學校名稱</a:t>
            </a:r>
            <a:endParaRPr lang="zh-TW" altLang="en-US" dirty="0"/>
          </a:p>
        </p:txBody>
      </p:sp>
      <p:sp>
        <p:nvSpPr>
          <p:cNvPr id="45" name="文字版面配置區 42"/>
          <p:cNvSpPr>
            <a:spLocks noGrp="1"/>
          </p:cNvSpPr>
          <p:nvPr>
            <p:ph type="body" sz="quarter" idx="16" hasCustomPrompt="1"/>
          </p:nvPr>
        </p:nvSpPr>
        <p:spPr>
          <a:xfrm>
            <a:off x="3695700" y="1258750"/>
            <a:ext cx="2754062" cy="76047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00" b="0">
                <a:latin typeface="+mn-ea"/>
                <a:ea typeface="+mn-ea"/>
              </a:defRPr>
            </a:lvl1pPr>
            <a:lvl2pPr marL="202489" indent="0">
              <a:buNone/>
              <a:defRPr sz="1200"/>
            </a:lvl2pPr>
            <a:lvl3pPr marL="404978" indent="0">
              <a:buNone/>
              <a:defRPr sz="1100"/>
            </a:lvl3pPr>
            <a:lvl4pPr marL="506223" indent="0">
              <a:buNone/>
              <a:defRPr sz="1000"/>
            </a:lvl4pPr>
            <a:lvl5pPr marL="607467" indent="0">
              <a:buNone/>
              <a:defRPr sz="1000"/>
            </a:lvl5pPr>
          </a:lstStyle>
          <a:p>
            <a:pPr lvl="0"/>
            <a:r>
              <a:rPr lang="zh-TW" altLang="en-US" dirty="0" smtClean="0"/>
              <a:t>請輸入您在學期間的讓人印象深刻，或是特別的參考過程等求學歷程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55" name="文字版面配置區 42"/>
          <p:cNvSpPr>
            <a:spLocks noGrp="1"/>
          </p:cNvSpPr>
          <p:nvPr>
            <p:ph type="body" sz="quarter" idx="23" hasCustomPrompt="1"/>
          </p:nvPr>
        </p:nvSpPr>
        <p:spPr>
          <a:xfrm>
            <a:off x="3614486" y="9246988"/>
            <a:ext cx="2835275" cy="2520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100" b="1">
                <a:latin typeface="+mn-lt"/>
              </a:defRPr>
            </a:lvl1pPr>
            <a:lvl2pPr marL="202489" indent="0">
              <a:buNone/>
              <a:defRPr sz="1200"/>
            </a:lvl2pPr>
            <a:lvl3pPr marL="404978" indent="0">
              <a:buNone/>
              <a:defRPr sz="1100"/>
            </a:lvl3pPr>
            <a:lvl4pPr marL="506223" indent="0">
              <a:buNone/>
              <a:defRPr sz="1000"/>
            </a:lvl4pPr>
            <a:lvl5pPr marL="607467" indent="0">
              <a:buNone/>
              <a:defRPr sz="1000"/>
            </a:lvl5pPr>
          </a:lstStyle>
          <a:p>
            <a:pPr lvl="0"/>
            <a:r>
              <a:rPr lang="zh-TW" altLang="en-US" dirty="0" smtClean="0"/>
              <a:t>請輸入作品集連結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72" name="文字版面配置區 42"/>
          <p:cNvSpPr>
            <a:spLocks noGrp="1"/>
          </p:cNvSpPr>
          <p:nvPr>
            <p:ph type="body" sz="quarter" idx="24" hasCustomPrompt="1"/>
          </p:nvPr>
        </p:nvSpPr>
        <p:spPr>
          <a:xfrm>
            <a:off x="3700380" y="2478920"/>
            <a:ext cx="2749381" cy="25200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1200" b="1" baseline="0">
                <a:latin typeface="+mn-ea"/>
                <a:ea typeface="+mn-ea"/>
              </a:defRPr>
            </a:lvl1pPr>
            <a:lvl2pPr marL="202489" indent="0">
              <a:buNone/>
              <a:defRPr sz="1200"/>
            </a:lvl2pPr>
            <a:lvl3pPr marL="404978" indent="0">
              <a:buNone/>
              <a:defRPr sz="1100"/>
            </a:lvl3pPr>
            <a:lvl4pPr marL="506223" indent="0">
              <a:buNone/>
              <a:defRPr sz="1000"/>
            </a:lvl4pPr>
            <a:lvl5pPr marL="607467" indent="0">
              <a:buNone/>
              <a:defRPr sz="1000"/>
            </a:lvl5pPr>
          </a:lstStyle>
          <a:p>
            <a:pPr lvl="0"/>
            <a:r>
              <a:rPr lang="zh-TW" altLang="en-US" dirty="0" smtClean="0"/>
              <a:t>請輸入公司或單位名稱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73" name="文字版面配置區 42"/>
          <p:cNvSpPr>
            <a:spLocks noGrp="1"/>
          </p:cNvSpPr>
          <p:nvPr>
            <p:ph type="body" sz="quarter" idx="25" hasCustomPrompt="1"/>
          </p:nvPr>
        </p:nvSpPr>
        <p:spPr>
          <a:xfrm>
            <a:off x="5182344" y="2746618"/>
            <a:ext cx="1265378" cy="252000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000" b="0">
                <a:latin typeface="+mn-lt"/>
              </a:defRPr>
            </a:lvl1pPr>
            <a:lvl2pPr marL="202489" indent="0">
              <a:buNone/>
              <a:defRPr sz="1200"/>
            </a:lvl2pPr>
            <a:lvl3pPr marL="404978" indent="0">
              <a:buNone/>
              <a:defRPr sz="1100"/>
            </a:lvl3pPr>
            <a:lvl4pPr marL="506223" indent="0">
              <a:buNone/>
              <a:defRPr sz="1000"/>
            </a:lvl4pPr>
            <a:lvl5pPr marL="607467" indent="0">
              <a:buNone/>
              <a:defRPr sz="1000"/>
            </a:lvl5pPr>
          </a:lstStyle>
          <a:p>
            <a:pPr lvl="0"/>
            <a:r>
              <a:rPr lang="zh-TW" altLang="en-US" dirty="0" smtClean="0"/>
              <a:t>請輸入起訖年間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74" name="文字版面配置區 42"/>
          <p:cNvSpPr>
            <a:spLocks noGrp="1"/>
          </p:cNvSpPr>
          <p:nvPr>
            <p:ph type="body" sz="quarter" idx="26" hasCustomPrompt="1"/>
          </p:nvPr>
        </p:nvSpPr>
        <p:spPr>
          <a:xfrm>
            <a:off x="3700380" y="3011082"/>
            <a:ext cx="2749381" cy="104707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00" b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202489" indent="0">
              <a:buNone/>
              <a:defRPr sz="1200"/>
            </a:lvl2pPr>
            <a:lvl3pPr marL="404978" indent="0">
              <a:buNone/>
              <a:defRPr sz="1100"/>
            </a:lvl3pPr>
            <a:lvl4pPr marL="506223" indent="0">
              <a:buNone/>
              <a:defRPr sz="1000"/>
            </a:lvl4pPr>
            <a:lvl5pPr marL="607467" indent="0">
              <a:buNone/>
              <a:defRPr sz="1000"/>
            </a:lvl5pPr>
          </a:lstStyle>
          <a:p>
            <a:pPr lvl="0"/>
            <a:r>
              <a:rPr lang="zh-TW" altLang="en-US" dirty="0" smtClean="0"/>
              <a:t>請概略描述您在此工作的內容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76" name="文字版面配置區 42"/>
          <p:cNvSpPr>
            <a:spLocks noGrp="1"/>
          </p:cNvSpPr>
          <p:nvPr>
            <p:ph type="body" sz="quarter" idx="27" hasCustomPrompt="1"/>
          </p:nvPr>
        </p:nvSpPr>
        <p:spPr>
          <a:xfrm>
            <a:off x="3698914" y="2746618"/>
            <a:ext cx="1429252" cy="2520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000" b="1">
                <a:latin typeface="+mn-ea"/>
                <a:ea typeface="+mn-ea"/>
              </a:defRPr>
            </a:lvl1pPr>
            <a:lvl2pPr marL="202489" indent="0">
              <a:buNone/>
              <a:defRPr sz="1200"/>
            </a:lvl2pPr>
            <a:lvl3pPr marL="404978" indent="0">
              <a:buNone/>
              <a:defRPr sz="1100"/>
            </a:lvl3pPr>
            <a:lvl4pPr marL="506223" indent="0">
              <a:buNone/>
              <a:defRPr sz="1000"/>
            </a:lvl4pPr>
            <a:lvl5pPr marL="607467" indent="0">
              <a:buNone/>
              <a:defRPr sz="1000"/>
            </a:lvl5pPr>
          </a:lstStyle>
          <a:p>
            <a:pPr lvl="0"/>
            <a:r>
              <a:rPr lang="zh-TW" altLang="en-US" dirty="0" smtClean="0"/>
              <a:t>請輸入職務名稱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77" name="文字版面配置區 42"/>
          <p:cNvSpPr>
            <a:spLocks noGrp="1"/>
          </p:cNvSpPr>
          <p:nvPr>
            <p:ph type="body" sz="quarter" idx="28" hasCustomPrompt="1"/>
          </p:nvPr>
        </p:nvSpPr>
        <p:spPr>
          <a:xfrm>
            <a:off x="5180452" y="991180"/>
            <a:ext cx="1269309" cy="252000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000" b="0">
                <a:latin typeface="+mn-lt"/>
              </a:defRPr>
            </a:lvl1pPr>
            <a:lvl2pPr marL="202489" indent="0">
              <a:buNone/>
              <a:defRPr sz="1200"/>
            </a:lvl2pPr>
            <a:lvl3pPr marL="404978" indent="0">
              <a:buNone/>
              <a:defRPr sz="1100"/>
            </a:lvl3pPr>
            <a:lvl4pPr marL="506223" indent="0">
              <a:buNone/>
              <a:defRPr sz="1000"/>
            </a:lvl4pPr>
            <a:lvl5pPr marL="607467" indent="0">
              <a:buNone/>
              <a:defRPr sz="1000"/>
            </a:lvl5pPr>
          </a:lstStyle>
          <a:p>
            <a:pPr lvl="0"/>
            <a:r>
              <a:rPr lang="zh-TW" altLang="en-US" dirty="0" smtClean="0"/>
              <a:t>請輸入起訖年間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78" name="文字版面配置區 42"/>
          <p:cNvSpPr>
            <a:spLocks noGrp="1"/>
          </p:cNvSpPr>
          <p:nvPr>
            <p:ph type="body" sz="quarter" idx="29" hasCustomPrompt="1"/>
          </p:nvPr>
        </p:nvSpPr>
        <p:spPr>
          <a:xfrm>
            <a:off x="3697022" y="991180"/>
            <a:ext cx="1431686" cy="25200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000" b="1">
                <a:latin typeface="+mn-ea"/>
                <a:ea typeface="+mn-ea"/>
              </a:defRPr>
            </a:lvl1pPr>
            <a:lvl2pPr marL="202489" indent="0">
              <a:buNone/>
              <a:defRPr sz="1200"/>
            </a:lvl2pPr>
            <a:lvl3pPr marL="404978" indent="0">
              <a:buNone/>
              <a:defRPr sz="1100"/>
            </a:lvl3pPr>
            <a:lvl4pPr marL="506223" indent="0">
              <a:buNone/>
              <a:defRPr sz="1000"/>
            </a:lvl4pPr>
            <a:lvl5pPr marL="607467" indent="0">
              <a:buNone/>
              <a:defRPr sz="1000"/>
            </a:lvl5pPr>
          </a:lstStyle>
          <a:p>
            <a:pPr lvl="0"/>
            <a:r>
              <a:rPr lang="zh-TW" altLang="en-US" dirty="0" smtClean="0"/>
              <a:t>請輸入就讀科系</a:t>
            </a:r>
            <a:endParaRPr lang="zh-TW" altLang="en-US" dirty="0"/>
          </a:p>
        </p:txBody>
      </p:sp>
      <p:sp>
        <p:nvSpPr>
          <p:cNvPr id="85" name="文字版面配置區 42"/>
          <p:cNvSpPr>
            <a:spLocks noGrp="1"/>
          </p:cNvSpPr>
          <p:nvPr>
            <p:ph type="body" sz="quarter" idx="35" hasCustomPrompt="1"/>
          </p:nvPr>
        </p:nvSpPr>
        <p:spPr>
          <a:xfrm>
            <a:off x="3700380" y="4324641"/>
            <a:ext cx="2749381" cy="1193747"/>
          </a:xfrm>
        </p:spPr>
        <p:txBody>
          <a:bodyPr>
            <a:noAutofit/>
          </a:bodyPr>
          <a:lstStyle>
            <a:lvl1pPr marL="171450" indent="-171450">
              <a:buFont typeface="Wingdings" panose="05000000000000000000" pitchFamily="2" charset="2"/>
              <a:buChar char="l"/>
              <a:defRPr sz="1000" b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202489" indent="0">
              <a:buNone/>
              <a:defRPr sz="1200"/>
            </a:lvl2pPr>
            <a:lvl3pPr marL="404978" indent="0">
              <a:buNone/>
              <a:defRPr sz="1100"/>
            </a:lvl3pPr>
            <a:lvl4pPr marL="506223" indent="0">
              <a:buNone/>
              <a:defRPr sz="1000"/>
            </a:lvl4pPr>
            <a:lvl5pPr marL="607467" indent="0">
              <a:buNone/>
              <a:defRPr sz="1000"/>
            </a:lvl5pPr>
          </a:lstStyle>
          <a:p>
            <a:pPr lvl="0"/>
            <a:r>
              <a:rPr lang="zh-TW" altLang="en-US" dirty="0" smtClean="0"/>
              <a:t>請輸入您在此工作的重要參考指標</a:t>
            </a:r>
            <a:r>
              <a:rPr lang="en-US" altLang="zh-TW" dirty="0" smtClean="0"/>
              <a:t>…</a:t>
            </a:r>
            <a:endParaRPr lang="zh-TW" altLang="en-US" dirty="0"/>
          </a:p>
        </p:txBody>
      </p:sp>
      <p:pic>
        <p:nvPicPr>
          <p:cNvPr id="115" name="圖片 114"/>
          <p:cNvPicPr>
            <a:picLocks noChangeAspect="1"/>
          </p:cNvPicPr>
          <p:nvPr userDrawn="1"/>
        </p:nvPicPr>
        <p:blipFill rotWithShape="1">
          <a:blip r:embed="rId2" cstate="screen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592" t="7037" r="11111" b="12222"/>
          <a:stretch/>
        </p:blipFill>
        <p:spPr>
          <a:xfrm>
            <a:off x="420985" y="8922277"/>
            <a:ext cx="224468" cy="222934"/>
          </a:xfrm>
          <a:prstGeom prst="rect">
            <a:avLst/>
          </a:prstGeom>
        </p:spPr>
      </p:pic>
      <p:pic>
        <p:nvPicPr>
          <p:cNvPr id="118" name="圖片 117"/>
          <p:cNvPicPr>
            <a:picLocks noChangeAspect="1"/>
          </p:cNvPicPr>
          <p:nvPr userDrawn="1"/>
        </p:nvPicPr>
        <p:blipFill>
          <a:blip r:embed="rId3" cstate="screen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7029" y="8442936"/>
            <a:ext cx="282513" cy="282513"/>
          </a:xfrm>
          <a:prstGeom prst="rect">
            <a:avLst/>
          </a:prstGeom>
        </p:spPr>
      </p:pic>
      <p:pic>
        <p:nvPicPr>
          <p:cNvPr id="121" name="圖片 120"/>
          <p:cNvPicPr>
            <a:picLocks noChangeAspect="1"/>
          </p:cNvPicPr>
          <p:nvPr userDrawn="1"/>
        </p:nvPicPr>
        <p:blipFill>
          <a:blip r:embed="rId4" cstate="screen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8333" y="9280642"/>
            <a:ext cx="258277" cy="258277"/>
          </a:xfrm>
          <a:prstGeom prst="rect">
            <a:avLst/>
          </a:prstGeom>
        </p:spPr>
      </p:pic>
      <p:sp>
        <p:nvSpPr>
          <p:cNvPr id="155" name="文字方塊 154"/>
          <p:cNvSpPr txBox="1"/>
          <p:nvPr userDrawn="1"/>
        </p:nvSpPr>
        <p:spPr>
          <a:xfrm>
            <a:off x="3694281" y="4058157"/>
            <a:ext cx="27534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b="1" dirty="0" smtClean="0"/>
              <a:t>重要事蹟</a:t>
            </a:r>
            <a:endParaRPr lang="zh-TW" altLang="en-US" sz="1100" b="1" dirty="0"/>
          </a:p>
        </p:txBody>
      </p:sp>
      <p:sp>
        <p:nvSpPr>
          <p:cNvPr id="168" name="圖片版面配置區 167"/>
          <p:cNvSpPr>
            <a:spLocks noGrp="1"/>
          </p:cNvSpPr>
          <p:nvPr>
            <p:ph type="pic" sz="quarter" idx="45" hasCustomPrompt="1"/>
          </p:nvPr>
        </p:nvSpPr>
        <p:spPr>
          <a:xfrm>
            <a:off x="636297" y="444008"/>
            <a:ext cx="2423104" cy="2409818"/>
          </a:xfrm>
          <a:solidFill>
            <a:schemeClr val="bg1"/>
          </a:solidFill>
          <a:ln w="38100">
            <a:solidFill>
              <a:schemeClr val="bg1"/>
            </a:solidFill>
          </a:ln>
        </p:spPr>
        <p:txBody>
          <a:bodyPr anchor="ctr"/>
          <a:lstStyle>
            <a:lvl1pPr marL="0" indent="0">
              <a:buNone/>
              <a:defRPr/>
            </a:lvl1pPr>
          </a:lstStyle>
          <a:p>
            <a:r>
              <a:rPr lang="zh-TW" altLang="en-US" dirty="0" smtClean="0"/>
              <a:t>新增個人照片</a:t>
            </a:r>
            <a:endParaRPr lang="zh-TW" altLang="en-US" dirty="0"/>
          </a:p>
        </p:txBody>
      </p:sp>
      <p:sp>
        <p:nvSpPr>
          <p:cNvPr id="2" name="橢圓 1"/>
          <p:cNvSpPr/>
          <p:nvPr userDrawn="1"/>
        </p:nvSpPr>
        <p:spPr>
          <a:xfrm>
            <a:off x="3515192" y="775876"/>
            <a:ext cx="131762" cy="131762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0" name="Straight Connector 65"/>
          <p:cNvCxnSpPr/>
          <p:nvPr userDrawn="1"/>
        </p:nvCxnSpPr>
        <p:spPr>
          <a:xfrm>
            <a:off x="3428999" y="7624069"/>
            <a:ext cx="0" cy="2005706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10"/>
          <p:cNvSpPr/>
          <p:nvPr userDrawn="1"/>
        </p:nvSpPr>
        <p:spPr>
          <a:xfrm rot="5400000">
            <a:off x="-1524000" y="1524000"/>
            <a:ext cx="9906000" cy="6858000"/>
          </a:xfrm>
          <a:custGeom>
            <a:avLst/>
            <a:gdLst>
              <a:gd name="connsiteX0" fmla="*/ 266700 w 9906000"/>
              <a:gd name="connsiteY0" fmla="*/ 6591300 h 6858000"/>
              <a:gd name="connsiteX1" fmla="*/ 9639300 w 9906000"/>
              <a:gd name="connsiteY1" fmla="*/ 6591300 h 6858000"/>
              <a:gd name="connsiteX2" fmla="*/ 9639300 w 9906000"/>
              <a:gd name="connsiteY2" fmla="*/ 266700 h 6858000"/>
              <a:gd name="connsiteX3" fmla="*/ 266700 w 9906000"/>
              <a:gd name="connsiteY3" fmla="*/ 266700 h 6858000"/>
              <a:gd name="connsiteX4" fmla="*/ 0 w 9906000"/>
              <a:gd name="connsiteY4" fmla="*/ 6858000 h 6858000"/>
              <a:gd name="connsiteX5" fmla="*/ 0 w 9906000"/>
              <a:gd name="connsiteY5" fmla="*/ 0 h 6858000"/>
              <a:gd name="connsiteX6" fmla="*/ 0 w 9906000"/>
              <a:gd name="connsiteY6" fmla="*/ 0 h 6858000"/>
              <a:gd name="connsiteX7" fmla="*/ 266700 w 9906000"/>
              <a:gd name="connsiteY7" fmla="*/ 0 h 6858000"/>
              <a:gd name="connsiteX8" fmla="*/ 9639300 w 9906000"/>
              <a:gd name="connsiteY8" fmla="*/ 0 h 6858000"/>
              <a:gd name="connsiteX9" fmla="*/ 9906000 w 9906000"/>
              <a:gd name="connsiteY9" fmla="*/ 0 h 6858000"/>
              <a:gd name="connsiteX10" fmla="*/ 9906000 w 9906000"/>
              <a:gd name="connsiteY10" fmla="*/ 266700 h 6858000"/>
              <a:gd name="connsiteX11" fmla="*/ 9906000 w 9906000"/>
              <a:gd name="connsiteY11" fmla="*/ 6591300 h 6858000"/>
              <a:gd name="connsiteX12" fmla="*/ 9906000 w 9906000"/>
              <a:gd name="connsiteY12" fmla="*/ 6858000 h 6858000"/>
              <a:gd name="connsiteX13" fmla="*/ 9639300 w 9906000"/>
              <a:gd name="connsiteY13" fmla="*/ 6858000 h 6858000"/>
              <a:gd name="connsiteX14" fmla="*/ 266700 w 9906000"/>
              <a:gd name="connsiteY14" fmla="*/ 6858000 h 6858000"/>
              <a:gd name="connsiteX15" fmla="*/ 266700 w 9906000"/>
              <a:gd name="connsiteY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906000" h="6858000">
                <a:moveTo>
                  <a:pt x="266700" y="6591300"/>
                </a:moveTo>
                <a:lnTo>
                  <a:pt x="9639300" y="6591300"/>
                </a:lnTo>
                <a:lnTo>
                  <a:pt x="9639300" y="266700"/>
                </a:lnTo>
                <a:lnTo>
                  <a:pt x="266700" y="266700"/>
                </a:lnTo>
                <a:close/>
                <a:moveTo>
                  <a:pt x="0" y="6858000"/>
                </a:moveTo>
                <a:lnTo>
                  <a:pt x="0" y="0"/>
                </a:lnTo>
                <a:lnTo>
                  <a:pt x="0" y="0"/>
                </a:lnTo>
                <a:lnTo>
                  <a:pt x="266700" y="0"/>
                </a:lnTo>
                <a:lnTo>
                  <a:pt x="9639300" y="0"/>
                </a:lnTo>
                <a:lnTo>
                  <a:pt x="9906000" y="0"/>
                </a:lnTo>
                <a:lnTo>
                  <a:pt x="9906000" y="266700"/>
                </a:lnTo>
                <a:lnTo>
                  <a:pt x="9906000" y="6591300"/>
                </a:lnTo>
                <a:lnTo>
                  <a:pt x="9906000" y="6858000"/>
                </a:lnTo>
                <a:lnTo>
                  <a:pt x="9639300" y="6858000"/>
                </a:lnTo>
                <a:lnTo>
                  <a:pt x="266700" y="6858000"/>
                </a:lnTo>
                <a:lnTo>
                  <a:pt x="26670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Rectangle 52"/>
          <p:cNvSpPr/>
          <p:nvPr userDrawn="1"/>
        </p:nvSpPr>
        <p:spPr>
          <a:xfrm>
            <a:off x="257174" y="7989514"/>
            <a:ext cx="3162300" cy="32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zh-TW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anose="02020603050405020304" pitchFamily="18" charset="0"/>
              </a:rPr>
              <a:t>聯絡方式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9" name="Rectangle 52"/>
          <p:cNvSpPr/>
          <p:nvPr userDrawn="1"/>
        </p:nvSpPr>
        <p:spPr>
          <a:xfrm>
            <a:off x="257174" y="3897032"/>
            <a:ext cx="3162300" cy="32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zh-TW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anose="02020603050405020304" pitchFamily="18" charset="0"/>
              </a:rPr>
              <a:t>簡介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1" name="文字版面配置區 38"/>
          <p:cNvSpPr>
            <a:spLocks noGrp="1"/>
          </p:cNvSpPr>
          <p:nvPr>
            <p:ph type="body" sz="quarter" idx="46" hasCustomPrompt="1"/>
          </p:nvPr>
        </p:nvSpPr>
        <p:spPr>
          <a:xfrm>
            <a:off x="645453" y="4287623"/>
            <a:ext cx="2413947" cy="3577633"/>
          </a:xfrm>
        </p:spPr>
        <p:txBody>
          <a:bodyPr lIns="36000" tIns="36000" rIns="36000" bIns="36000"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02489" indent="0">
              <a:buNone/>
              <a:defRPr/>
            </a:lvl2pPr>
            <a:lvl3pPr marL="404978" indent="0">
              <a:buNone/>
              <a:defRPr/>
            </a:lvl3pPr>
            <a:lvl4pPr marL="506223" indent="0">
              <a:buNone/>
              <a:defRPr/>
            </a:lvl4pPr>
            <a:lvl5pPr marL="607467" indent="0">
              <a:buNone/>
              <a:defRPr/>
            </a:lvl5pPr>
          </a:lstStyle>
          <a:p>
            <a:pPr lvl="0"/>
            <a:r>
              <a:rPr lang="zh-TW" altLang="en-US" dirty="0" smtClean="0"/>
              <a:t>請簡單的敘述個人特色、興趣、技能</a:t>
            </a:r>
            <a:r>
              <a:rPr lang="en-US" altLang="zh-TW" dirty="0" smtClean="0"/>
              <a:t>…</a:t>
            </a:r>
            <a:r>
              <a:rPr lang="zh-TW" altLang="en-US" dirty="0" smtClean="0"/>
              <a:t>等資訊</a:t>
            </a:r>
            <a:endParaRPr lang="zh-TW" altLang="en-US" dirty="0"/>
          </a:p>
        </p:txBody>
      </p:sp>
      <p:cxnSp>
        <p:nvCxnSpPr>
          <p:cNvPr id="7" name="直線接點 6"/>
          <p:cNvCxnSpPr/>
          <p:nvPr userDrawn="1"/>
        </p:nvCxnSpPr>
        <p:spPr>
          <a:xfrm>
            <a:off x="3694281" y="637553"/>
            <a:ext cx="27173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52"/>
          <p:cNvSpPr/>
          <p:nvPr userDrawn="1"/>
        </p:nvSpPr>
        <p:spPr>
          <a:xfrm>
            <a:off x="3694281" y="2089363"/>
            <a:ext cx="2717380" cy="32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2000" tIns="0" rIns="72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anose="02020603050405020304" pitchFamily="18" charset="0"/>
              </a:rPr>
              <a:t>重要經歷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66" name="直線接點 65"/>
          <p:cNvCxnSpPr/>
          <p:nvPr userDrawn="1"/>
        </p:nvCxnSpPr>
        <p:spPr>
          <a:xfrm>
            <a:off x="3694281" y="2409403"/>
            <a:ext cx="27173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橢圓 68"/>
          <p:cNvSpPr/>
          <p:nvPr userDrawn="1"/>
        </p:nvSpPr>
        <p:spPr>
          <a:xfrm>
            <a:off x="3515192" y="2557167"/>
            <a:ext cx="131762" cy="131762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文字版面配置區 36"/>
          <p:cNvSpPr>
            <a:spLocks noGrp="1"/>
          </p:cNvSpPr>
          <p:nvPr>
            <p:ph type="body" sz="quarter" idx="47" hasCustomPrompt="1"/>
          </p:nvPr>
        </p:nvSpPr>
        <p:spPr>
          <a:xfrm>
            <a:off x="642065" y="3414606"/>
            <a:ext cx="2417335" cy="269631"/>
          </a:xfrm>
        </p:spPr>
        <p:txBody>
          <a:bodyPr lIns="36000" tIns="36000" rIns="36000" bIns="36000" anchor="t">
            <a:noAutofit/>
          </a:bodyPr>
          <a:lstStyle>
            <a:lvl1pPr marL="0" indent="0" algn="ctr">
              <a:buNone/>
              <a:defRPr sz="1200" b="0">
                <a:solidFill>
                  <a:schemeClr val="bg1"/>
                </a:solidFill>
                <a:effectLst/>
                <a:latin typeface="+mj-ea"/>
                <a:ea typeface="+mj-ea"/>
              </a:defRPr>
            </a:lvl1pPr>
          </a:lstStyle>
          <a:p>
            <a:pPr lvl="0"/>
            <a:r>
              <a:rPr lang="zh-TW" altLang="en-US" dirty="0" smtClean="0"/>
              <a:t>請輸入姓名</a:t>
            </a:r>
          </a:p>
        </p:txBody>
      </p:sp>
    </p:spTree>
    <p:extLst>
      <p:ext uri="{BB962C8B-B14F-4D97-AF65-F5344CB8AC3E}">
        <p14:creationId xmlns:p14="http://schemas.microsoft.com/office/powerpoint/2010/main" val="9841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章節標題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itre 1"/>
          <p:cNvSpPr>
            <a:spLocks/>
          </p:cNvSpPr>
          <p:nvPr userDrawn="1"/>
        </p:nvSpPr>
        <p:spPr bwMode="auto">
          <a:xfrm>
            <a:off x="462702" y="188686"/>
            <a:ext cx="5909069" cy="773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zh-TW" altLang="en-US" sz="3600" b="1" dirty="0" smtClean="0">
                <a:solidFill>
                  <a:schemeClr val="tx1"/>
                </a:solidFill>
              </a:rPr>
              <a:t>使用條款</a:t>
            </a:r>
            <a:endParaRPr lang="fr-FR" sz="3600" b="1" dirty="0">
              <a:solidFill>
                <a:schemeClr val="tx1"/>
              </a:solidFill>
            </a:endParaRPr>
          </a:p>
        </p:txBody>
      </p:sp>
      <p:sp>
        <p:nvSpPr>
          <p:cNvPr id="14" name="圓角矩形 13"/>
          <p:cNvSpPr/>
          <p:nvPr userDrawn="1"/>
        </p:nvSpPr>
        <p:spPr>
          <a:xfrm>
            <a:off x="462702" y="1304894"/>
            <a:ext cx="5909069" cy="1388516"/>
          </a:xfrm>
          <a:prstGeom prst="roundRect">
            <a:avLst>
              <a:gd name="adj" fmla="val 8984"/>
            </a:avLst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t"/>
          <a:lstStyle/>
          <a:p>
            <a:pPr algn="l"/>
            <a:endParaRPr lang="en-US" altLang="zh-TW" sz="2000" b="1" dirty="0" smtClean="0">
              <a:solidFill>
                <a:sysClr val="windowText" lastClr="000000"/>
              </a:solidFill>
            </a:endParaRPr>
          </a:p>
          <a:p>
            <a:pPr algn="l"/>
            <a:r>
              <a:rPr lang="zh-TW" altLang="en-US" sz="2000" b="1" dirty="0" smtClean="0">
                <a:solidFill>
                  <a:sysClr val="windowText" lastClr="000000"/>
                </a:solidFill>
              </a:rPr>
              <a:t>您可以將此 </a:t>
            </a:r>
            <a:r>
              <a:rPr lang="en-US" altLang="zh-TW" sz="2000" b="1" dirty="0" smtClean="0">
                <a:solidFill>
                  <a:srgbClr val="00B050"/>
                </a:solidFill>
              </a:rPr>
              <a:t>PowerPoint</a:t>
            </a:r>
            <a:r>
              <a:rPr lang="en-US" altLang="zh-TW" sz="2000" b="1" baseline="0" dirty="0" smtClean="0">
                <a:solidFill>
                  <a:srgbClr val="00B050"/>
                </a:solidFill>
              </a:rPr>
              <a:t> </a:t>
            </a:r>
            <a:r>
              <a:rPr lang="zh-TW" altLang="en-US" sz="2000" b="1" dirty="0" smtClean="0">
                <a:solidFill>
                  <a:srgbClr val="00B050"/>
                </a:solidFill>
              </a:rPr>
              <a:t>簡報範本 </a:t>
            </a:r>
            <a:r>
              <a:rPr lang="en-US" altLang="zh-TW" sz="2000" b="1" dirty="0" smtClean="0">
                <a:solidFill>
                  <a:srgbClr val="00B050"/>
                </a:solidFill>
              </a:rPr>
              <a:t>– </a:t>
            </a:r>
            <a:r>
              <a:rPr lang="zh-TW" altLang="en-US" sz="2000" b="1" dirty="0" smtClean="0">
                <a:solidFill>
                  <a:srgbClr val="00B050"/>
                </a:solidFill>
              </a:rPr>
              <a:t>個人履歷表</a:t>
            </a:r>
            <a:r>
              <a:rPr lang="zh-TW" altLang="en-US" sz="2000" b="1" dirty="0" smtClean="0">
                <a:solidFill>
                  <a:sysClr val="windowText" lastClr="000000"/>
                </a:solidFill>
              </a:rPr>
              <a:t>，在非商業性前提下，做為個人修改使用。</a:t>
            </a:r>
            <a:endParaRPr lang="zh-TW" altLang="en-US" sz="2000" b="1" dirty="0">
              <a:solidFill>
                <a:sysClr val="windowText" lastClr="000000"/>
              </a:solidFill>
            </a:endParaRPr>
          </a:p>
        </p:txBody>
      </p:sp>
      <p:pic>
        <p:nvPicPr>
          <p:cNvPr id="15" name="圖片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6830" y="5842570"/>
            <a:ext cx="1842741" cy="552822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747514" y="8864029"/>
            <a:ext cx="53394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 smtClean="0">
                <a:solidFill>
                  <a:schemeClr val="tx1">
                    <a:lumMod val="75000"/>
                  </a:schemeClr>
                </a:solidFill>
              </a:rPr>
              <a:t>本著作係採用姓名標示-非商業性-禁止改作 3.0 台灣授權。欲查看本授權條款副本，請到 </a:t>
            </a:r>
            <a:r>
              <a:rPr lang="zh-TW" altLang="en-US" sz="1200" dirty="0" smtClean="0">
                <a:solidFill>
                  <a:schemeClr val="tx1">
                    <a:lumMod val="75000"/>
                  </a:schemeClr>
                </a:solidFill>
                <a:hlinkClick r:id="rId3"/>
              </a:rPr>
              <a:t>http://creativecommons.org/licenses/by-nc-nd/3.0/tw/</a:t>
            </a:r>
            <a:r>
              <a:rPr lang="zh-TW" altLang="en-US" sz="1200" dirty="0" smtClean="0">
                <a:solidFill>
                  <a:schemeClr val="tx1">
                    <a:lumMod val="75000"/>
                  </a:schemeClr>
                </a:solidFill>
              </a:rPr>
              <a:t>，或寫信至 Creative Commons, PO Box 1866, Mountain View, CA 94042, USA.</a:t>
            </a:r>
            <a:endParaRPr lang="zh-TW" altLang="en-US" sz="12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540306" y="3763296"/>
            <a:ext cx="265786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PPT</a:t>
            </a:r>
            <a:r>
              <a:rPr lang="zh-TW" altLang="en-US" dirty="0" smtClean="0"/>
              <a:t>範本</a:t>
            </a:r>
            <a:r>
              <a:rPr lang="en-US" altLang="zh-TW" dirty="0" smtClean="0"/>
              <a:t>-</a:t>
            </a:r>
            <a:r>
              <a:rPr lang="zh-TW" altLang="en-US" dirty="0" smtClean="0"/>
              <a:t>個人履歷表由</a:t>
            </a:r>
            <a:r>
              <a:rPr lang="en-US" altLang="zh-TW" dirty="0" smtClean="0">
                <a:hlinkClick r:id="rId4"/>
              </a:rPr>
              <a:t>Kiwi</a:t>
            </a:r>
            <a:r>
              <a:rPr lang="en-US" altLang="zh-TW" dirty="0" smtClean="0">
                <a:hlinkClick r:id="rId5"/>
              </a:rPr>
              <a:t>‘</a:t>
            </a:r>
            <a:r>
              <a:rPr lang="en-US" altLang="zh-TW" dirty="0" smtClean="0">
                <a:hlinkClick r:id="rId4"/>
              </a:rPr>
              <a:t>s LIFE</a:t>
            </a:r>
            <a:r>
              <a:rPr lang="en-US" altLang="zh-TW" dirty="0" smtClean="0"/>
              <a:t> </a:t>
            </a:r>
            <a:r>
              <a:rPr lang="zh-TW" altLang="en-US" dirty="0" smtClean="0"/>
              <a:t>製作，以 </a:t>
            </a:r>
            <a:r>
              <a:rPr lang="zh-TW" altLang="en-US" dirty="0" smtClean="0">
                <a:hlinkClick r:id="rId6"/>
              </a:rPr>
              <a:t>創用</a:t>
            </a:r>
            <a:r>
              <a:rPr lang="en-US" altLang="zh-TW" dirty="0" smtClean="0">
                <a:hlinkClick r:id="rId6"/>
              </a:rPr>
              <a:t>CC </a:t>
            </a:r>
            <a:r>
              <a:rPr lang="zh-TW" altLang="en-US" dirty="0" smtClean="0">
                <a:hlinkClick r:id="rId6"/>
              </a:rPr>
              <a:t>姓名標示</a:t>
            </a:r>
            <a:r>
              <a:rPr lang="en-US" altLang="zh-TW" dirty="0" smtClean="0">
                <a:hlinkClick r:id="rId6"/>
              </a:rPr>
              <a:t>-</a:t>
            </a:r>
            <a:r>
              <a:rPr lang="zh-TW" altLang="en-US" dirty="0" smtClean="0">
                <a:hlinkClick r:id="rId6"/>
              </a:rPr>
              <a:t>非商業性</a:t>
            </a:r>
            <a:r>
              <a:rPr lang="en-US" altLang="zh-TW" dirty="0" smtClean="0">
                <a:hlinkClick r:id="rId6"/>
              </a:rPr>
              <a:t>-</a:t>
            </a:r>
            <a:r>
              <a:rPr lang="zh-TW" altLang="en-US" dirty="0" smtClean="0">
                <a:hlinkClick r:id="rId6"/>
              </a:rPr>
              <a:t>禁止改作 </a:t>
            </a:r>
            <a:r>
              <a:rPr lang="en-US" altLang="zh-TW" dirty="0" smtClean="0">
                <a:hlinkClick r:id="rId6"/>
              </a:rPr>
              <a:t>3.0 </a:t>
            </a:r>
            <a:r>
              <a:rPr lang="zh-TW" altLang="en-US" dirty="0" smtClean="0">
                <a:hlinkClick r:id="rId6"/>
              </a:rPr>
              <a:t>台灣 授權條款</a:t>
            </a:r>
            <a:r>
              <a:rPr lang="zh-TW" altLang="en-US" dirty="0" smtClean="0"/>
              <a:t> 釋出。</a:t>
            </a:r>
            <a:br>
              <a:rPr lang="zh-TW" altLang="en-US" dirty="0" smtClean="0"/>
            </a:br>
            <a:r>
              <a:rPr lang="zh-TW" altLang="en-US" dirty="0" smtClean="0"/>
              <a:t>此作品衍生自 </a:t>
            </a:r>
            <a:r>
              <a:rPr lang="en-US" altLang="zh-TW" dirty="0" err="1" smtClean="0">
                <a:hlinkClick r:id="rId5"/>
              </a:rPr>
              <a:t>Pixabay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sp>
        <p:nvSpPr>
          <p:cNvPr id="17" name="矩形 16"/>
          <p:cNvSpPr/>
          <p:nvPr userDrawn="1"/>
        </p:nvSpPr>
        <p:spPr>
          <a:xfrm>
            <a:off x="3636298" y="5009331"/>
            <a:ext cx="273547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本授權條款允許使用者重製、散布、傳輸著作，但不得為商業目的之使用，亦不得修改該著作。使用時必須按照著作人指定的方式表彰其姓名。</a:t>
            </a:r>
            <a:endParaRPr lang="zh-TW" altLang="en-US" dirty="0"/>
          </a:p>
        </p:txBody>
      </p:sp>
      <p:pic>
        <p:nvPicPr>
          <p:cNvPr id="22" name="圖片 21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54902" y="3761248"/>
            <a:ext cx="1898264" cy="664393"/>
          </a:xfrm>
          <a:prstGeom prst="rect">
            <a:avLst/>
          </a:prstGeom>
        </p:spPr>
      </p:pic>
      <p:cxnSp>
        <p:nvCxnSpPr>
          <p:cNvPr id="24" name="直線接點 23"/>
          <p:cNvCxnSpPr/>
          <p:nvPr userDrawn="1"/>
        </p:nvCxnSpPr>
        <p:spPr>
          <a:xfrm>
            <a:off x="3417236" y="3761248"/>
            <a:ext cx="0" cy="3002409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 userDrawn="1"/>
        </p:nvSpPr>
        <p:spPr>
          <a:xfrm>
            <a:off x="1083400" y="6395392"/>
            <a:ext cx="1778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>
                <a:hlinkClick r:id="rId4" tooltip="Kiwi's LIFE官網"/>
              </a:rPr>
              <a:t>https://kiwislife.com/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版面配置區 11"/>
          <p:cNvSpPr>
            <a:spLocks noGrp="1"/>
          </p:cNvSpPr>
          <p:nvPr>
            <p:ph type="body" idx="1"/>
          </p:nvPr>
        </p:nvSpPr>
        <p:spPr>
          <a:xfrm>
            <a:off x="471488" y="2636838"/>
            <a:ext cx="5915025" cy="6284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18" name="標題版面配置區 17"/>
          <p:cNvSpPr>
            <a:spLocks noGrp="1"/>
          </p:cNvSpPr>
          <p:nvPr>
            <p:ph type="title"/>
          </p:nvPr>
        </p:nvSpPr>
        <p:spPr>
          <a:xfrm>
            <a:off x="471488" y="527050"/>
            <a:ext cx="5915025" cy="1914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19" name="日期版面配置區 18"/>
          <p:cNvSpPr>
            <a:spLocks noGrp="1"/>
          </p:cNvSpPr>
          <p:nvPr>
            <p:ph type="dt" sz="half" idx="2"/>
          </p:nvPr>
        </p:nvSpPr>
        <p:spPr>
          <a:xfrm>
            <a:off x="471488" y="9182100"/>
            <a:ext cx="1543050" cy="527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7678D-2E3D-46A1-97E7-3C199B04C15F}" type="datetimeFigureOut">
              <a:rPr lang="zh-TW" altLang="en-US" smtClean="0"/>
              <a:t>2017/5/3</a:t>
            </a:fld>
            <a:endParaRPr lang="zh-TW" altLang="en-US"/>
          </a:p>
        </p:txBody>
      </p:sp>
      <p:sp>
        <p:nvSpPr>
          <p:cNvPr id="20" name="頁尾版面配置區 19"/>
          <p:cNvSpPr>
            <a:spLocks noGrp="1"/>
          </p:cNvSpPr>
          <p:nvPr>
            <p:ph type="ftr" sz="quarter" idx="3"/>
          </p:nvPr>
        </p:nvSpPr>
        <p:spPr>
          <a:xfrm>
            <a:off x="2271713" y="9182100"/>
            <a:ext cx="2314575" cy="527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1" name="投影片編號版面配置區 20"/>
          <p:cNvSpPr>
            <a:spLocks noGrp="1"/>
          </p:cNvSpPr>
          <p:nvPr>
            <p:ph type="sldNum" sz="quarter" idx="4"/>
          </p:nvPr>
        </p:nvSpPr>
        <p:spPr>
          <a:xfrm>
            <a:off x="4843463" y="9182100"/>
            <a:ext cx="1543050" cy="527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B4428-1F85-4C2F-A615-D8D46A6EBEB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0" r:id="rId3"/>
    <p:sldLayoutId id="2147483671" r:id="rId4"/>
    <p:sldLayoutId id="2147483651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514322" rtl="0" eaLnBrk="1" latinLnBrk="0" hangingPunct="1">
        <a:lnSpc>
          <a:spcPct val="90000"/>
        </a:lnSpc>
        <a:spcBef>
          <a:spcPct val="0"/>
        </a:spcBef>
        <a:buNone/>
        <a:defRPr lang="zh-TW" sz="2025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02489" indent="-202489" algn="l" defTabSz="514322" rtl="0" eaLnBrk="1" latinLnBrk="0" hangingPunct="1">
        <a:lnSpc>
          <a:spcPct val="100000"/>
        </a:lnSpc>
        <a:spcBef>
          <a:spcPts val="675"/>
        </a:spcBef>
        <a:buClr>
          <a:schemeClr val="accent1"/>
        </a:buClr>
        <a:buSzPct val="100000"/>
        <a:buFont typeface="Wingdings" panose="05000000000000000000" pitchFamily="2" charset="2"/>
        <a:buChar char="n"/>
        <a:defRPr lang="zh-TW" sz="1575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404978" indent="-202489" algn="l" defTabSz="514322" rtl="0" eaLnBrk="1" latinLnBrk="0" hangingPunct="1">
        <a:lnSpc>
          <a:spcPct val="100000"/>
        </a:lnSpc>
        <a:spcBef>
          <a:spcPts val="338"/>
        </a:spcBef>
        <a:buClr>
          <a:schemeClr val="accent1"/>
        </a:buClr>
        <a:buSzPct val="100000"/>
        <a:buFont typeface="Wingdings" panose="05000000000000000000" pitchFamily="2" charset="2"/>
        <a:buChar char="p"/>
        <a:defRPr lang="zh-TW" sz="135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607467" indent="-202489" algn="l" defTabSz="514322" rtl="0" eaLnBrk="1" latinLnBrk="0" hangingPunct="1">
        <a:lnSpc>
          <a:spcPct val="100000"/>
        </a:lnSpc>
        <a:spcBef>
          <a:spcPts val="338"/>
        </a:spcBef>
        <a:buClr>
          <a:schemeClr val="accent1"/>
        </a:buClr>
        <a:buSzPct val="100000"/>
        <a:buFont typeface="Wingdings" panose="05000000000000000000" pitchFamily="2" charset="2"/>
        <a:buChar char="l"/>
        <a:defRPr lang="zh-TW" sz="1125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708712" indent="-202489" algn="l" defTabSz="514322" rtl="0" eaLnBrk="1" latinLnBrk="0" hangingPunct="1">
        <a:lnSpc>
          <a:spcPct val="100000"/>
        </a:lnSpc>
        <a:spcBef>
          <a:spcPts val="338"/>
        </a:spcBef>
        <a:buClr>
          <a:schemeClr val="accent1"/>
        </a:buClr>
        <a:buSzPct val="100000"/>
        <a:buFont typeface="Wingdings" panose="05000000000000000000" pitchFamily="2" charset="2"/>
        <a:buChar char="l"/>
        <a:defRPr lang="zh-TW" sz="1013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809956" indent="-202489" algn="l" defTabSz="514322" rtl="0" eaLnBrk="1" latinLnBrk="0" hangingPunct="1">
        <a:lnSpc>
          <a:spcPct val="100000"/>
        </a:lnSpc>
        <a:spcBef>
          <a:spcPts val="338"/>
        </a:spcBef>
        <a:buClr>
          <a:schemeClr val="accent1"/>
        </a:buClr>
        <a:buSzPct val="100000"/>
        <a:buFont typeface="Wingdings" panose="05000000000000000000" pitchFamily="2" charset="2"/>
        <a:buChar char="l"/>
        <a:defRPr lang="zh-TW" sz="1013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771483" indent="-102864" algn="l" defTabSz="514322" rtl="0" eaLnBrk="1" latinLnBrk="0" hangingPunct="1">
        <a:lnSpc>
          <a:spcPct val="90000"/>
        </a:lnSpc>
        <a:spcBef>
          <a:spcPts val="338"/>
        </a:spcBef>
        <a:buClr>
          <a:schemeClr val="accent1"/>
        </a:buClr>
        <a:buSzPct val="100000"/>
        <a:buFont typeface="Arial" pitchFamily="34" charset="0"/>
        <a:buChar char="▪"/>
        <a:defRPr lang="zh-TW" sz="788" kern="1200">
          <a:solidFill>
            <a:schemeClr val="tx1"/>
          </a:solidFill>
          <a:latin typeface="+mn-lt"/>
          <a:ea typeface="+mn-ea"/>
          <a:cs typeface="+mn-cs"/>
        </a:defRPr>
      </a:lvl6pPr>
      <a:lvl7pPr marL="900064" indent="-100901" algn="l" defTabSz="514322" rtl="0" eaLnBrk="1" latinLnBrk="0" hangingPunct="1">
        <a:lnSpc>
          <a:spcPct val="90000"/>
        </a:lnSpc>
        <a:spcBef>
          <a:spcPts val="338"/>
        </a:spcBef>
        <a:buClr>
          <a:schemeClr val="accent1"/>
        </a:buClr>
        <a:buSzPct val="100000"/>
        <a:buFont typeface="Arial" pitchFamily="34" charset="0"/>
        <a:buChar char="▪"/>
        <a:defRPr lang="zh-TW" sz="788" kern="1200">
          <a:solidFill>
            <a:schemeClr val="tx1"/>
          </a:solidFill>
          <a:latin typeface="+mn-lt"/>
          <a:ea typeface="+mn-ea"/>
          <a:cs typeface="+mn-cs"/>
        </a:defRPr>
      </a:lvl7pPr>
      <a:lvl8pPr marL="1028644" indent="-102864" algn="l" defTabSz="514322" rtl="0" eaLnBrk="1" latinLnBrk="0" hangingPunct="1">
        <a:lnSpc>
          <a:spcPct val="90000"/>
        </a:lnSpc>
        <a:spcBef>
          <a:spcPts val="338"/>
        </a:spcBef>
        <a:buClr>
          <a:schemeClr val="accent1"/>
        </a:buClr>
        <a:buSzPct val="100000"/>
        <a:buFont typeface="Arial" pitchFamily="34" charset="0"/>
        <a:buChar char="▪"/>
        <a:defRPr lang="zh-TW" sz="788" kern="1200">
          <a:solidFill>
            <a:schemeClr val="tx1"/>
          </a:solidFill>
          <a:latin typeface="+mn-lt"/>
          <a:ea typeface="+mn-ea"/>
          <a:cs typeface="+mn-cs"/>
        </a:defRPr>
      </a:lvl8pPr>
      <a:lvl9pPr marL="1157225" indent="-100901" algn="l" defTabSz="514322" rtl="0" eaLnBrk="1" latinLnBrk="0" hangingPunct="1">
        <a:lnSpc>
          <a:spcPct val="90000"/>
        </a:lnSpc>
        <a:spcBef>
          <a:spcPts val="338"/>
        </a:spcBef>
        <a:buClr>
          <a:schemeClr val="accent1"/>
        </a:buClr>
        <a:buSzPct val="100000"/>
        <a:buFont typeface="Arial" pitchFamily="34" charset="0"/>
        <a:buChar char="▪"/>
        <a:defRPr lang="zh-TW" sz="7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514322" rtl="0" eaLnBrk="1" latinLnBrk="0" hangingPunct="1">
        <a:defRPr lang="zh-TW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2" algn="l" defTabSz="514322" rtl="0" eaLnBrk="1" latinLnBrk="0" hangingPunct="1">
        <a:defRPr lang="zh-TW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22" algn="l" defTabSz="514322" rtl="0" eaLnBrk="1" latinLnBrk="0" hangingPunct="1">
        <a:defRPr lang="zh-TW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483" algn="l" defTabSz="514322" rtl="0" eaLnBrk="1" latinLnBrk="0" hangingPunct="1">
        <a:defRPr lang="zh-TW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44" algn="l" defTabSz="514322" rtl="0" eaLnBrk="1" latinLnBrk="0" hangingPunct="1">
        <a:defRPr lang="zh-TW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05" algn="l" defTabSz="514322" rtl="0" eaLnBrk="1" latinLnBrk="0" hangingPunct="1">
        <a:defRPr lang="zh-TW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2966" algn="l" defTabSz="514322" rtl="0" eaLnBrk="1" latinLnBrk="0" hangingPunct="1">
        <a:defRPr lang="zh-TW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27" algn="l" defTabSz="514322" rtl="0" eaLnBrk="1" latinLnBrk="0" hangingPunct="1">
        <a:defRPr lang="zh-TW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289" algn="l" defTabSz="514322" rtl="0" eaLnBrk="1" latinLnBrk="0" hangingPunct="1">
        <a:defRPr lang="zh-TW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12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jpeg"/><Relationship Id="rId2" Type="http://schemas.openxmlformats.org/officeDocument/2006/relationships/image" Target="../media/image6.jp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詹定璿</a:t>
            </a:r>
          </a:p>
          <a:p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TW" altLang="en-US" dirty="0"/>
              <a:t>新北市汐止區橫科路四巷</a:t>
            </a:r>
            <a:r>
              <a:rPr lang="en-US" altLang="zh-TW" dirty="0"/>
              <a:t>15</a:t>
            </a:r>
            <a:r>
              <a:rPr lang="zh-TW" altLang="en-US" dirty="0"/>
              <a:t>號</a:t>
            </a:r>
            <a:r>
              <a:rPr lang="en-US" altLang="zh-TW" dirty="0"/>
              <a:t>6</a:t>
            </a:r>
            <a:r>
              <a:rPr lang="zh-TW" altLang="en-US" dirty="0" smtClean="0"/>
              <a:t>樓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TW" dirty="0" smtClean="0"/>
              <a:t>0988525029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 smtClean="0"/>
              <a:t>u0151057@nkfust.edu.tw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TW" altLang="en-US" dirty="0" smtClean="0"/>
              <a:t>國立高雄第一科技大學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TW" dirty="0" err="1"/>
              <a:t>eHat</a:t>
            </a:r>
            <a:r>
              <a:rPr lang="zh-TW" altLang="zh-TW" dirty="0"/>
              <a:t>穿戴式導航運動行動</a:t>
            </a:r>
            <a:r>
              <a:rPr lang="zh-TW" altLang="zh-TW" dirty="0" smtClean="0"/>
              <a:t>管家</a:t>
            </a:r>
            <a:r>
              <a:rPr lang="zh-TW" altLang="en-US" dirty="0" smtClean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系專題 </a:t>
            </a:r>
            <a:r>
              <a:rPr lang="en-US" altLang="zh-TW" dirty="0"/>
              <a:t>(</a:t>
            </a:r>
            <a:r>
              <a:rPr lang="zh-TW" altLang="en-US" dirty="0"/>
              <a:t>優勝</a:t>
            </a:r>
            <a:r>
              <a:rPr lang="en-US" altLang="zh-TW" dirty="0"/>
              <a:t>)</a:t>
            </a:r>
            <a:endParaRPr lang="zh-TW" altLang="en-US" dirty="0" smtClean="0"/>
          </a:p>
          <a:p>
            <a:r>
              <a:rPr lang="en-US" altLang="zh-TW" dirty="0" smtClean="0"/>
              <a:t>Obtain </a:t>
            </a:r>
            <a:r>
              <a:rPr lang="en-US" altLang="zh-TW" dirty="0" smtClean="0"/>
              <a:t>Java SE 6 Programmer Certified </a:t>
            </a:r>
            <a:endParaRPr lang="zh-TW" alt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23"/>
          </p:nvPr>
        </p:nvSpPr>
        <p:spPr>
          <a:xfrm>
            <a:off x="3514578" y="9156573"/>
            <a:ext cx="2835275" cy="252000"/>
          </a:xfrm>
        </p:spPr>
        <p:txBody>
          <a:bodyPr/>
          <a:lstStyle/>
          <a:p>
            <a:r>
              <a:rPr lang="en-US" altLang="zh-TW" sz="900" dirty="0"/>
              <a:t>https://github.com/Leyan529/Git-Files/blob/master/%E7%A9%BF%E6%88%B4%E5%BC%8F%E8%A3%9D%E7%BD%AE.pdf</a:t>
            </a:r>
            <a:endParaRPr lang="zh-TW" altLang="en-US" sz="900" dirty="0"/>
          </a:p>
          <a:p>
            <a:endParaRPr lang="zh-TW" altLang="en-US" sz="900" dirty="0"/>
          </a:p>
        </p:txBody>
      </p:sp>
      <p:sp>
        <p:nvSpPr>
          <p:cNvPr id="9" name="文字版面配置區 8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zh-TW" altLang="en-US" dirty="0"/>
              <a:t>中菲電腦</a:t>
            </a:r>
          </a:p>
          <a:p>
            <a:endParaRPr lang="zh-TW" altLang="en-US" dirty="0"/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2016-2017</a:t>
            </a:r>
            <a:endParaRPr lang="zh-TW" altLang="en-US" dirty="0"/>
          </a:p>
        </p:txBody>
      </p:sp>
      <p:sp>
        <p:nvSpPr>
          <p:cNvPr id="11" name="文字版面配置區 10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pPr lvl="0"/>
            <a:r>
              <a:rPr lang="zh-TW" altLang="zh-TW" dirty="0"/>
              <a:t>銀行客戶端</a:t>
            </a:r>
            <a:r>
              <a:rPr lang="en-US" altLang="zh-TW" dirty="0" err="1"/>
              <a:t>jsp</a:t>
            </a:r>
            <a:r>
              <a:rPr lang="zh-TW" altLang="zh-TW" dirty="0"/>
              <a:t>網頁撰寫</a:t>
            </a:r>
            <a:r>
              <a:rPr lang="en-US" altLang="zh-TW" dirty="0"/>
              <a:t>(</a:t>
            </a:r>
            <a:r>
              <a:rPr lang="zh-TW" altLang="zh-TW" dirty="0"/>
              <a:t>前端</a:t>
            </a:r>
            <a:r>
              <a:rPr lang="en-US" altLang="zh-TW" dirty="0"/>
              <a:t>&amp;</a:t>
            </a:r>
            <a:r>
              <a:rPr lang="zh-TW" altLang="zh-TW" dirty="0"/>
              <a:t>後端</a:t>
            </a:r>
            <a:r>
              <a:rPr lang="en-US" altLang="zh-TW" dirty="0"/>
              <a:t>)</a:t>
            </a:r>
            <a:endParaRPr lang="zh-TW" altLang="zh-TW" dirty="0"/>
          </a:p>
          <a:p>
            <a:pPr lvl="0"/>
            <a:r>
              <a:rPr lang="zh-TW" altLang="zh-TW" dirty="0"/>
              <a:t>銀行資料報表設計</a:t>
            </a:r>
            <a:r>
              <a:rPr lang="en-US" altLang="zh-TW" dirty="0" err="1"/>
              <a:t>i</a:t>
            </a:r>
            <a:r>
              <a:rPr lang="en-US" altLang="zh-TW" dirty="0"/>
              <a:t>-Net </a:t>
            </a:r>
            <a:r>
              <a:rPr lang="en-US" altLang="zh-TW" dirty="0" smtClean="0"/>
              <a:t>Reporter</a:t>
            </a:r>
            <a:endParaRPr lang="zh-TW" altLang="zh-TW" dirty="0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zh-TW" altLang="en-US" dirty="0" smtClean="0"/>
              <a:t>程式設計師</a:t>
            </a:r>
            <a:endParaRPr lang="zh-TW" alt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2012</a:t>
            </a:r>
            <a:r>
              <a:rPr lang="zh-TW" altLang="en-US" dirty="0" smtClean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 smtClean="0"/>
              <a:t>2016</a:t>
            </a:r>
            <a:endParaRPr lang="zh-TW" altLang="en-US" dirty="0"/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zh-TW" altLang="en-US" dirty="0" smtClean="0"/>
              <a:t>電腦與通訊工程系</a:t>
            </a:r>
            <a:endParaRPr lang="zh-TW" altLang="en-US" dirty="0"/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zh-TW" altLang="en-US" dirty="0" smtClean="0"/>
              <a:t>能夠地熟練運用</a:t>
            </a:r>
            <a:r>
              <a:rPr lang="en-US" altLang="zh-TW" dirty="0" err="1" smtClean="0"/>
              <a:t>Jsp</a:t>
            </a:r>
            <a:r>
              <a:rPr lang="zh-TW" altLang="en-US" dirty="0" smtClean="0"/>
              <a:t>撰寫出</a:t>
            </a:r>
            <a:r>
              <a:rPr lang="en-US" altLang="zh-TW" dirty="0" smtClean="0"/>
              <a:t>Spec</a:t>
            </a:r>
            <a:r>
              <a:rPr lang="zh-TW" altLang="en-US" dirty="0" smtClean="0"/>
              <a:t>的需求</a:t>
            </a:r>
            <a:endParaRPr lang="en-US" altLang="zh-TW" dirty="0" smtClean="0"/>
          </a:p>
          <a:p>
            <a:pPr lvl="0"/>
            <a:r>
              <a:rPr lang="zh-TW" altLang="zh-TW" dirty="0"/>
              <a:t>有價證卷財富管理系統維護</a:t>
            </a:r>
            <a:r>
              <a:rPr lang="en-US" altLang="zh-TW" dirty="0"/>
              <a:t>&amp;</a:t>
            </a:r>
            <a:r>
              <a:rPr lang="zh-TW" altLang="zh-TW" dirty="0"/>
              <a:t>開發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18" name="圖片版面配置區 17"/>
          <p:cNvPicPr>
            <a:picLocks noGrp="1" noChangeAspect="1"/>
          </p:cNvPicPr>
          <p:nvPr>
            <p:ph type="pic" sz="quarter" idx="4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" b="262"/>
          <a:stretch>
            <a:fillRect/>
          </a:stretch>
        </p:blipFill>
        <p:spPr/>
      </p:pic>
      <p:sp>
        <p:nvSpPr>
          <p:cNvPr id="17" name="文字版面配置區 16"/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zh-TW" altLang="zh-TW" dirty="0"/>
              <a:t>我的名字是詹定璿，</a:t>
            </a:r>
            <a:endParaRPr lang="en-US" altLang="zh-TW" dirty="0"/>
          </a:p>
          <a:p>
            <a:r>
              <a:rPr lang="zh-TW" altLang="en-US" dirty="0"/>
              <a:t>興趣</a:t>
            </a:r>
            <a:r>
              <a:rPr lang="zh-TW" altLang="en-US" dirty="0" smtClean="0"/>
              <a:t>是烹飪、慢跑、閱讀、短文寫作、看電影、聽音樂</a:t>
            </a:r>
            <a:endParaRPr lang="en-US" altLang="zh-TW" dirty="0" smtClean="0"/>
          </a:p>
          <a:p>
            <a:r>
              <a:rPr lang="zh-TW" altLang="en-US" dirty="0" smtClean="0"/>
              <a:t>主要技能為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物件導向程式語言和</a:t>
            </a:r>
            <a:r>
              <a:rPr lang="en-US" altLang="zh-TW" dirty="0" smtClean="0"/>
              <a:t>Android </a:t>
            </a:r>
            <a:r>
              <a:rPr lang="en-US" altLang="zh-TW" dirty="0"/>
              <a:t>App</a:t>
            </a:r>
            <a:r>
              <a:rPr lang="zh-TW" altLang="en-US" dirty="0" smtClean="0"/>
              <a:t>程式設計</a:t>
            </a:r>
            <a:endParaRPr lang="en-US" altLang="zh-TW" dirty="0"/>
          </a:p>
          <a:p>
            <a:r>
              <a:rPr lang="zh-TW" altLang="zh-TW" dirty="0"/>
              <a:t>優點在於正面思考，對自己要求嚴格，我不怕被別人的冷遇和批評干擾，遇到困難時常常會主動尋求協助，而我喜歡推理分析與思考一些技術性的議題，能夠很快將獲取的信息進行系統整合，把情況的有利與不利方面看的很清楚</a:t>
            </a:r>
            <a:r>
              <a:rPr lang="zh-TW" altLang="zh-TW" dirty="0" smtClean="0"/>
              <a:t>。</a:t>
            </a:r>
            <a:r>
              <a:rPr lang="en-US" altLang="zh-TW" dirty="0"/>
              <a:t> </a:t>
            </a:r>
            <a:endParaRPr lang="zh-TW" altLang="zh-TW" dirty="0"/>
          </a:p>
          <a:p>
            <a:r>
              <a:rPr lang="zh-TW" altLang="zh-TW" dirty="0"/>
              <a:t>缺點在於我需要花比較多的時間去學習一門新技術，</a:t>
            </a:r>
          </a:p>
          <a:p>
            <a:r>
              <a:rPr lang="zh-TW" altLang="zh-TW" dirty="0"/>
              <a:t>因為我需要花比較多時間看程式來探索裡面的結構。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3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9660" y="8252021"/>
            <a:ext cx="422556" cy="399194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4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16855" y="8250625"/>
            <a:ext cx="422556" cy="399194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5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7449" y="7787215"/>
            <a:ext cx="422556" cy="399194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6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96435" y="7787215"/>
            <a:ext cx="422556" cy="399194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3738936" y="6012180"/>
            <a:ext cx="284140" cy="768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4203713" y="6012180"/>
            <a:ext cx="284140" cy="768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4667240" y="6012180"/>
            <a:ext cx="284140" cy="768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5130767" y="6012180"/>
            <a:ext cx="284140" cy="768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6063612" y="6012180"/>
            <a:ext cx="278418" cy="768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5594833" y="6012180"/>
            <a:ext cx="284140" cy="768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5" name="圖片 34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87495" y="6866216"/>
            <a:ext cx="362835" cy="360000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>
            <a:off x="5596172" y="6078332"/>
            <a:ext cx="284140" cy="7022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6058357" y="6262450"/>
            <a:ext cx="284140" cy="5181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4667240" y="6441435"/>
            <a:ext cx="284140" cy="33917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5131807" y="6262450"/>
            <a:ext cx="284140" cy="5181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3735512" y="6262450"/>
            <a:ext cx="284140" cy="5181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/>
          <p:cNvSpPr/>
          <p:nvPr/>
        </p:nvSpPr>
        <p:spPr>
          <a:xfrm>
            <a:off x="4202842" y="6441435"/>
            <a:ext cx="284140" cy="33917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6" name="圖片 4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56903" y="6861249"/>
            <a:ext cx="360000" cy="360000"/>
          </a:xfrm>
          <a:prstGeom prst="rect">
            <a:avLst/>
          </a:prstGeom>
        </p:spPr>
      </p:pic>
      <p:pic>
        <p:nvPicPr>
          <p:cNvPr id="49" name="圖片 4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68512" y="6869643"/>
            <a:ext cx="360000" cy="360000"/>
          </a:xfrm>
          <a:prstGeom prst="rect">
            <a:avLst/>
          </a:prstGeom>
        </p:spPr>
      </p:pic>
      <p:pic>
        <p:nvPicPr>
          <p:cNvPr id="50" name="圖片 4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27769" y="6879152"/>
            <a:ext cx="360000" cy="360000"/>
          </a:xfrm>
          <a:prstGeom prst="rect">
            <a:avLst/>
          </a:prstGeom>
        </p:spPr>
      </p:pic>
      <p:pic>
        <p:nvPicPr>
          <p:cNvPr id="51" name="圖片 5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97582" y="6864194"/>
            <a:ext cx="360000" cy="360000"/>
          </a:xfrm>
          <a:prstGeom prst="rect">
            <a:avLst/>
          </a:prstGeom>
        </p:spPr>
      </p:pic>
      <p:pic>
        <p:nvPicPr>
          <p:cNvPr id="52" name="圖片 51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9" r="18986"/>
          <a:stretch/>
        </p:blipFill>
        <p:spPr>
          <a:xfrm>
            <a:off x="6023476" y="6855529"/>
            <a:ext cx="347362" cy="383623"/>
          </a:xfrm>
          <a:prstGeom prst="rect">
            <a:avLst/>
          </a:prstGeom>
        </p:spPr>
      </p:pic>
      <p:pic>
        <p:nvPicPr>
          <p:cNvPr id="53" name="圖片 52"/>
          <p:cNvPicPr>
            <a:picLocks noChangeAspect="1"/>
          </p:cNvPicPr>
          <p:nvPr/>
        </p:nvPicPr>
        <p:blipFill>
          <a:blip r:embed="rId13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45238" y="7759248"/>
            <a:ext cx="401633" cy="401633"/>
          </a:xfrm>
          <a:prstGeom prst="rect">
            <a:avLst/>
          </a:prstGeom>
        </p:spPr>
      </p:pic>
      <p:pic>
        <p:nvPicPr>
          <p:cNvPr id="54" name="圖片 53"/>
          <p:cNvPicPr>
            <a:picLocks noChangeAspect="1"/>
          </p:cNvPicPr>
          <p:nvPr/>
        </p:nvPicPr>
        <p:blipFill>
          <a:blip r:embed="rId14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30583" y="7784776"/>
            <a:ext cx="401633" cy="401633"/>
          </a:xfrm>
          <a:prstGeom prst="rect">
            <a:avLst/>
          </a:prstGeom>
        </p:spPr>
      </p:pic>
      <p:pic>
        <p:nvPicPr>
          <p:cNvPr id="55" name="圖片 54"/>
          <p:cNvPicPr>
            <a:picLocks noChangeAspect="1"/>
          </p:cNvPicPr>
          <p:nvPr/>
        </p:nvPicPr>
        <p:blipFill>
          <a:blip r:embed="rId15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17358" y="8248186"/>
            <a:ext cx="401633" cy="401633"/>
          </a:xfrm>
          <a:prstGeom prst="rect">
            <a:avLst/>
          </a:prstGeom>
        </p:spPr>
      </p:pic>
      <p:pic>
        <p:nvPicPr>
          <p:cNvPr id="56" name="圖片 55"/>
          <p:cNvPicPr>
            <a:picLocks noChangeAspect="1"/>
          </p:cNvPicPr>
          <p:nvPr/>
        </p:nvPicPr>
        <p:blipFill>
          <a:blip r:embed="rId16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24050" y="8248186"/>
            <a:ext cx="475596" cy="47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387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自訂 5">
      <a:dk1>
        <a:sysClr val="windowText" lastClr="000000"/>
      </a:dk1>
      <a:lt1>
        <a:sysClr val="window" lastClr="FFFFFF"/>
      </a:lt1>
      <a:dk2>
        <a:srgbClr val="3F3F3F"/>
      </a:dk2>
      <a:lt2>
        <a:srgbClr val="EEECE1"/>
      </a:lt2>
      <a:accent1>
        <a:srgbClr val="3F3F3F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tf03031015</Template>
  <TotalTime>0</TotalTime>
  <Words>196</Words>
  <Application>Microsoft Office PowerPoint</Application>
  <PresentationFormat>A4 紙張 (210x297 公釐)</PresentationFormat>
  <Paragraphs>24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8" baseType="lpstr">
      <vt:lpstr>Meiryo UI</vt:lpstr>
      <vt:lpstr>Microsoft JhengHei UI</vt:lpstr>
      <vt:lpstr>微軟正黑體</vt:lpstr>
      <vt:lpstr>Arial</vt:lpstr>
      <vt:lpstr>Times New Roman</vt:lpstr>
      <vt:lpstr>Wingdings</vt:lpstr>
      <vt:lpstr>Diamond Grid 16x9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PPT範本-個人履歷表</dc:title>
  <dc:creator/>
  <cp:keywords>簡報範本</cp:keywords>
  <cp:lastModifiedBy/>
  <cp:revision>1</cp:revision>
  <dcterms:created xsi:type="dcterms:W3CDTF">2017-04-28T14:41:17Z</dcterms:created>
  <dcterms:modified xsi:type="dcterms:W3CDTF">2017-05-03T11:13:35Z</dcterms:modified>
  <cp:version>v1.0</cp:version>
</cp:coreProperties>
</file>