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08fde293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08fde293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0a0f1987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0a0f1987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0a0f1987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0a0f1987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08fde293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08fde293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08fde293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08fde293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0a0f1987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0a0f1987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0a0f1987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0a0f1987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Densmordle: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Leyandra Burke, Damla Duendar, Melissa Ferranti, Daralyn Wen</a:t>
            </a:r>
            <a:endParaRPr sz="18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8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flowchart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902250" y="1033389"/>
            <a:ext cx="831600" cy="30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Start</a:t>
            </a:r>
            <a:endParaRPr sz="1000"/>
          </a:p>
        </p:txBody>
      </p:sp>
      <p:cxnSp>
        <p:nvCxnSpPr>
          <p:cNvPr id="62" name="Google Shape;62;p14"/>
          <p:cNvCxnSpPr>
            <a:stCxn id="61" idx="2"/>
            <a:endCxn id="63" idx="0"/>
          </p:cNvCxnSpPr>
          <p:nvPr/>
        </p:nvCxnSpPr>
        <p:spPr>
          <a:xfrm>
            <a:off x="1318050" y="1340289"/>
            <a:ext cx="0" cy="7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4"/>
          <p:cNvSpPr/>
          <p:nvPr/>
        </p:nvSpPr>
        <p:spPr>
          <a:xfrm>
            <a:off x="648300" y="2105900"/>
            <a:ext cx="1339500" cy="1339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4" name="Google Shape;64;p14"/>
          <p:cNvSpPr txBox="1"/>
          <p:nvPr/>
        </p:nvSpPr>
        <p:spPr>
          <a:xfrm>
            <a:off x="798300" y="2441500"/>
            <a:ext cx="108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game mode: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Regular, Timed or Limited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(or Quit)</a:t>
            </a:r>
            <a:endParaRPr sz="1000"/>
          </a:p>
        </p:txBody>
      </p:sp>
      <p:cxnSp>
        <p:nvCxnSpPr>
          <p:cNvPr id="65" name="Google Shape;65;p14"/>
          <p:cNvCxnSpPr>
            <a:stCxn id="63" idx="2"/>
          </p:cNvCxnSpPr>
          <p:nvPr/>
        </p:nvCxnSpPr>
        <p:spPr>
          <a:xfrm>
            <a:off x="1318050" y="3445100"/>
            <a:ext cx="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1995650" y="2775500"/>
            <a:ext cx="133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2523671" y="1500225"/>
            <a:ext cx="649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Regular</a:t>
            </a:r>
            <a:endParaRPr sz="900"/>
          </a:p>
        </p:txBody>
      </p:sp>
      <p:sp>
        <p:nvSpPr>
          <p:cNvPr id="68" name="Google Shape;68;p14"/>
          <p:cNvSpPr txBox="1"/>
          <p:nvPr/>
        </p:nvSpPr>
        <p:spPr>
          <a:xfrm>
            <a:off x="2484798" y="2603550"/>
            <a:ext cx="553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Timed</a:t>
            </a:r>
            <a:endParaRPr sz="900"/>
          </a:p>
        </p:txBody>
      </p:sp>
      <p:sp>
        <p:nvSpPr>
          <p:cNvPr id="69" name="Google Shape;69;p14"/>
          <p:cNvSpPr txBox="1"/>
          <p:nvPr/>
        </p:nvSpPr>
        <p:spPr>
          <a:xfrm>
            <a:off x="2446725" y="3838275"/>
            <a:ext cx="803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Limited</a:t>
            </a:r>
            <a:endParaRPr sz="900"/>
          </a:p>
        </p:txBody>
      </p:sp>
      <p:cxnSp>
        <p:nvCxnSpPr>
          <p:cNvPr id="70" name="Google Shape;70;p14"/>
          <p:cNvCxnSpPr/>
          <p:nvPr/>
        </p:nvCxnSpPr>
        <p:spPr>
          <a:xfrm>
            <a:off x="5786773" y="1669600"/>
            <a:ext cx="25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6107775" y="1255950"/>
            <a:ext cx="391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correct</a:t>
            </a:r>
            <a:endParaRPr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6068775" y="1756025"/>
            <a:ext cx="471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incorrect</a:t>
            </a:r>
            <a:endParaRPr sz="900"/>
          </a:p>
        </p:txBody>
      </p:sp>
      <p:sp>
        <p:nvSpPr>
          <p:cNvPr id="73" name="Google Shape;73;p14"/>
          <p:cNvSpPr/>
          <p:nvPr/>
        </p:nvSpPr>
        <p:spPr>
          <a:xfrm>
            <a:off x="6871900" y="1800263"/>
            <a:ext cx="13809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Keep guessing</a:t>
            </a:r>
            <a:endParaRPr sz="1000"/>
          </a:p>
        </p:txBody>
      </p:sp>
      <p:sp>
        <p:nvSpPr>
          <p:cNvPr id="74" name="Google Shape;74;p14"/>
          <p:cNvSpPr/>
          <p:nvPr/>
        </p:nvSpPr>
        <p:spPr>
          <a:xfrm>
            <a:off x="3345825" y="1346667"/>
            <a:ext cx="12072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of a classroom appears in default web browser</a:t>
            </a:r>
            <a:endParaRPr sz="1000"/>
          </a:p>
        </p:txBody>
      </p:sp>
      <p:sp>
        <p:nvSpPr>
          <p:cNvPr id="75" name="Google Shape;75;p14"/>
          <p:cNvSpPr/>
          <p:nvPr/>
        </p:nvSpPr>
        <p:spPr>
          <a:xfrm>
            <a:off x="2350725" y="1638825"/>
            <a:ext cx="995092" cy="2336342"/>
          </a:xfrm>
          <a:custGeom>
            <a:rect b="b" l="l" r="r" t="t"/>
            <a:pathLst>
              <a:path extrusionOk="0" h="29932" w="13485">
                <a:moveTo>
                  <a:pt x="13485" y="0"/>
                </a:moveTo>
                <a:lnTo>
                  <a:pt x="0" y="0"/>
                </a:lnTo>
                <a:lnTo>
                  <a:pt x="0" y="29932"/>
                </a:lnTo>
                <a:lnTo>
                  <a:pt x="13156" y="2993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76" name="Google Shape;76;p14"/>
          <p:cNvSpPr txBox="1"/>
          <p:nvPr/>
        </p:nvSpPr>
        <p:spPr>
          <a:xfrm>
            <a:off x="1369710" y="3738075"/>
            <a:ext cx="332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Quit</a:t>
            </a:r>
            <a:endParaRPr sz="900"/>
          </a:p>
        </p:txBody>
      </p:sp>
      <p:sp>
        <p:nvSpPr>
          <p:cNvPr id="77" name="Google Shape;77;p14"/>
          <p:cNvSpPr/>
          <p:nvPr/>
        </p:nvSpPr>
        <p:spPr>
          <a:xfrm>
            <a:off x="4962188" y="1253950"/>
            <a:ext cx="831600" cy="831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8" name="Google Shape;78;p14"/>
          <p:cNvSpPr txBox="1"/>
          <p:nvPr/>
        </p:nvSpPr>
        <p:spPr>
          <a:xfrm>
            <a:off x="5018438" y="1560075"/>
            <a:ext cx="71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makes a guess</a:t>
            </a:r>
            <a:endParaRPr sz="1000"/>
          </a:p>
        </p:txBody>
      </p:sp>
      <p:sp>
        <p:nvSpPr>
          <p:cNvPr id="79" name="Google Shape;79;p14"/>
          <p:cNvSpPr/>
          <p:nvPr/>
        </p:nvSpPr>
        <p:spPr>
          <a:xfrm>
            <a:off x="3343000" y="2467692"/>
            <a:ext cx="12072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of a classroom appears in default web browser</a:t>
            </a:r>
            <a:endParaRPr sz="1000"/>
          </a:p>
        </p:txBody>
      </p:sp>
      <p:sp>
        <p:nvSpPr>
          <p:cNvPr id="80" name="Google Shape;80;p14"/>
          <p:cNvSpPr/>
          <p:nvPr/>
        </p:nvSpPr>
        <p:spPr>
          <a:xfrm>
            <a:off x="3334777" y="3665492"/>
            <a:ext cx="12072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of a classroom appears in default web browser</a:t>
            </a:r>
            <a:endParaRPr sz="1000"/>
          </a:p>
        </p:txBody>
      </p:sp>
      <p:sp>
        <p:nvSpPr>
          <p:cNvPr id="81" name="Google Shape;81;p14"/>
          <p:cNvSpPr/>
          <p:nvPr/>
        </p:nvSpPr>
        <p:spPr>
          <a:xfrm>
            <a:off x="6048675" y="1404925"/>
            <a:ext cx="831586" cy="492606"/>
          </a:xfrm>
          <a:custGeom>
            <a:rect b="b" l="l" r="r" t="t"/>
            <a:pathLst>
              <a:path extrusionOk="0" h="29932" w="13485">
                <a:moveTo>
                  <a:pt x="13485" y="0"/>
                </a:moveTo>
                <a:lnTo>
                  <a:pt x="0" y="0"/>
                </a:lnTo>
                <a:lnTo>
                  <a:pt x="0" y="29932"/>
                </a:lnTo>
                <a:lnTo>
                  <a:pt x="13156" y="2993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2" name="Google Shape;82;p14"/>
          <p:cNvSpPr/>
          <p:nvPr/>
        </p:nvSpPr>
        <p:spPr>
          <a:xfrm>
            <a:off x="6871900" y="1317800"/>
            <a:ext cx="13809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Winning music plays</a:t>
            </a:r>
            <a:endParaRPr sz="1000"/>
          </a:p>
        </p:txBody>
      </p:sp>
      <p:cxnSp>
        <p:nvCxnSpPr>
          <p:cNvPr id="83" name="Google Shape;83;p14"/>
          <p:cNvCxnSpPr>
            <a:endCxn id="77" idx="1"/>
          </p:cNvCxnSpPr>
          <p:nvPr/>
        </p:nvCxnSpPr>
        <p:spPr>
          <a:xfrm>
            <a:off x="4570388" y="1669600"/>
            <a:ext cx="39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>
            <a:off x="5774423" y="2775500"/>
            <a:ext cx="11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4"/>
          <p:cNvSpPr/>
          <p:nvPr/>
        </p:nvSpPr>
        <p:spPr>
          <a:xfrm>
            <a:off x="4949838" y="2359850"/>
            <a:ext cx="831600" cy="831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6" name="Google Shape;86;p14"/>
          <p:cNvSpPr txBox="1"/>
          <p:nvPr/>
        </p:nvSpPr>
        <p:spPr>
          <a:xfrm>
            <a:off x="5006088" y="2665975"/>
            <a:ext cx="71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makes a guess</a:t>
            </a:r>
            <a:endParaRPr sz="1000"/>
          </a:p>
        </p:txBody>
      </p:sp>
      <p:sp>
        <p:nvSpPr>
          <p:cNvPr id="87" name="Google Shape;87;p14"/>
          <p:cNvSpPr/>
          <p:nvPr/>
        </p:nvSpPr>
        <p:spPr>
          <a:xfrm>
            <a:off x="5891600" y="2467700"/>
            <a:ext cx="995092" cy="630293"/>
          </a:xfrm>
          <a:custGeom>
            <a:rect b="b" l="l" r="r" t="t"/>
            <a:pathLst>
              <a:path extrusionOk="0" h="29932" w="13485">
                <a:moveTo>
                  <a:pt x="13485" y="0"/>
                </a:moveTo>
                <a:lnTo>
                  <a:pt x="0" y="0"/>
                </a:lnTo>
                <a:lnTo>
                  <a:pt x="0" y="29932"/>
                </a:lnTo>
                <a:lnTo>
                  <a:pt x="13156" y="2993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cxnSp>
        <p:nvCxnSpPr>
          <p:cNvPr id="88" name="Google Shape;88;p14"/>
          <p:cNvCxnSpPr>
            <a:endCxn id="85" idx="1"/>
          </p:cNvCxnSpPr>
          <p:nvPr/>
        </p:nvCxnSpPr>
        <p:spPr>
          <a:xfrm>
            <a:off x="4558038" y="2775500"/>
            <a:ext cx="39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4"/>
          <p:cNvSpPr txBox="1"/>
          <p:nvPr/>
        </p:nvSpPr>
        <p:spPr>
          <a:xfrm>
            <a:off x="5925276" y="2334066"/>
            <a:ext cx="391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correct</a:t>
            </a:r>
            <a:endParaRPr sz="900"/>
          </a:p>
        </p:txBody>
      </p:sp>
      <p:sp>
        <p:nvSpPr>
          <p:cNvPr id="90" name="Google Shape;90;p14"/>
          <p:cNvSpPr txBox="1"/>
          <p:nvPr/>
        </p:nvSpPr>
        <p:spPr>
          <a:xfrm>
            <a:off x="5927043" y="2967109"/>
            <a:ext cx="526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incorrect</a:t>
            </a:r>
            <a:endParaRPr sz="900"/>
          </a:p>
        </p:txBody>
      </p:sp>
      <p:sp>
        <p:nvSpPr>
          <p:cNvPr id="91" name="Google Shape;91;p14"/>
          <p:cNvSpPr/>
          <p:nvPr/>
        </p:nvSpPr>
        <p:spPr>
          <a:xfrm>
            <a:off x="6908150" y="2397075"/>
            <a:ext cx="13809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Winning music plays</a:t>
            </a:r>
            <a:endParaRPr sz="1000"/>
          </a:p>
        </p:txBody>
      </p:sp>
      <p:sp>
        <p:nvSpPr>
          <p:cNvPr id="92" name="Google Shape;92;p14"/>
          <p:cNvSpPr/>
          <p:nvPr/>
        </p:nvSpPr>
        <p:spPr>
          <a:xfrm>
            <a:off x="6894500" y="2689000"/>
            <a:ext cx="13809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Timed mode over</a:t>
            </a:r>
            <a:endParaRPr sz="1000"/>
          </a:p>
        </p:txBody>
      </p:sp>
      <p:sp>
        <p:nvSpPr>
          <p:cNvPr id="93" name="Google Shape;93;p14"/>
          <p:cNvSpPr txBox="1"/>
          <p:nvPr/>
        </p:nvSpPr>
        <p:spPr>
          <a:xfrm>
            <a:off x="5915137" y="2621400"/>
            <a:ext cx="831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ran out of time </a:t>
            </a:r>
            <a:endParaRPr sz="900"/>
          </a:p>
        </p:txBody>
      </p:sp>
      <p:sp>
        <p:nvSpPr>
          <p:cNvPr id="94" name="Google Shape;94;p14"/>
          <p:cNvSpPr/>
          <p:nvPr/>
        </p:nvSpPr>
        <p:spPr>
          <a:xfrm>
            <a:off x="6889825" y="3000875"/>
            <a:ext cx="13809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Keep guessing</a:t>
            </a:r>
            <a:endParaRPr sz="1000"/>
          </a:p>
        </p:txBody>
      </p:sp>
      <p:cxnSp>
        <p:nvCxnSpPr>
          <p:cNvPr id="95" name="Google Shape;95;p14"/>
          <p:cNvCxnSpPr/>
          <p:nvPr/>
        </p:nvCxnSpPr>
        <p:spPr>
          <a:xfrm>
            <a:off x="5769398" y="3986188"/>
            <a:ext cx="11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4"/>
          <p:cNvSpPr/>
          <p:nvPr/>
        </p:nvSpPr>
        <p:spPr>
          <a:xfrm>
            <a:off x="4944813" y="3570537"/>
            <a:ext cx="831600" cy="831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7" name="Google Shape;97;p14"/>
          <p:cNvSpPr txBox="1"/>
          <p:nvPr/>
        </p:nvSpPr>
        <p:spPr>
          <a:xfrm>
            <a:off x="5001063" y="3876663"/>
            <a:ext cx="71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makes a guess</a:t>
            </a:r>
            <a:endParaRPr sz="1000"/>
          </a:p>
        </p:txBody>
      </p:sp>
      <p:sp>
        <p:nvSpPr>
          <p:cNvPr id="98" name="Google Shape;98;p14"/>
          <p:cNvSpPr/>
          <p:nvPr/>
        </p:nvSpPr>
        <p:spPr>
          <a:xfrm>
            <a:off x="5886575" y="3678388"/>
            <a:ext cx="995092" cy="630293"/>
          </a:xfrm>
          <a:custGeom>
            <a:rect b="b" l="l" r="r" t="t"/>
            <a:pathLst>
              <a:path extrusionOk="0" h="29932" w="13485">
                <a:moveTo>
                  <a:pt x="13485" y="0"/>
                </a:moveTo>
                <a:lnTo>
                  <a:pt x="0" y="0"/>
                </a:lnTo>
                <a:lnTo>
                  <a:pt x="0" y="29932"/>
                </a:lnTo>
                <a:lnTo>
                  <a:pt x="13156" y="2993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cxnSp>
        <p:nvCxnSpPr>
          <p:cNvPr id="99" name="Google Shape;99;p14"/>
          <p:cNvCxnSpPr>
            <a:endCxn id="96" idx="1"/>
          </p:cNvCxnSpPr>
          <p:nvPr/>
        </p:nvCxnSpPr>
        <p:spPr>
          <a:xfrm>
            <a:off x="4553013" y="3986187"/>
            <a:ext cx="39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5920251" y="3544754"/>
            <a:ext cx="391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correct</a:t>
            </a:r>
            <a:endParaRPr sz="900"/>
          </a:p>
        </p:txBody>
      </p:sp>
      <p:sp>
        <p:nvSpPr>
          <p:cNvPr id="101" name="Google Shape;101;p14"/>
          <p:cNvSpPr txBox="1"/>
          <p:nvPr/>
        </p:nvSpPr>
        <p:spPr>
          <a:xfrm>
            <a:off x="5922018" y="4177796"/>
            <a:ext cx="526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incorrect</a:t>
            </a:r>
            <a:endParaRPr sz="900"/>
          </a:p>
        </p:txBody>
      </p:sp>
      <p:sp>
        <p:nvSpPr>
          <p:cNvPr id="102" name="Google Shape;102;p14"/>
          <p:cNvSpPr/>
          <p:nvPr/>
        </p:nvSpPr>
        <p:spPr>
          <a:xfrm>
            <a:off x="6903125" y="3607763"/>
            <a:ext cx="13809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Winning music plays</a:t>
            </a:r>
            <a:endParaRPr sz="1000"/>
          </a:p>
        </p:txBody>
      </p:sp>
      <p:sp>
        <p:nvSpPr>
          <p:cNvPr id="103" name="Google Shape;103;p14"/>
          <p:cNvSpPr/>
          <p:nvPr/>
        </p:nvSpPr>
        <p:spPr>
          <a:xfrm>
            <a:off x="6889475" y="3899688"/>
            <a:ext cx="13809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Losing music plays</a:t>
            </a:r>
            <a:endParaRPr sz="1000"/>
          </a:p>
        </p:txBody>
      </p:sp>
      <p:sp>
        <p:nvSpPr>
          <p:cNvPr id="104" name="Google Shape;104;p14"/>
          <p:cNvSpPr txBox="1"/>
          <p:nvPr/>
        </p:nvSpPr>
        <p:spPr>
          <a:xfrm>
            <a:off x="5897142" y="3832100"/>
            <a:ext cx="961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ran out of guesses</a:t>
            </a:r>
            <a:endParaRPr sz="900"/>
          </a:p>
        </p:txBody>
      </p:sp>
      <p:sp>
        <p:nvSpPr>
          <p:cNvPr id="105" name="Google Shape;105;p14"/>
          <p:cNvSpPr/>
          <p:nvPr/>
        </p:nvSpPr>
        <p:spPr>
          <a:xfrm>
            <a:off x="6884800" y="4211563"/>
            <a:ext cx="13809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Keep guessing</a:t>
            </a:r>
            <a:endParaRPr sz="1000"/>
          </a:p>
        </p:txBody>
      </p:sp>
      <p:sp>
        <p:nvSpPr>
          <p:cNvPr id="106" name="Google Shape;106;p14"/>
          <p:cNvSpPr/>
          <p:nvPr/>
        </p:nvSpPr>
        <p:spPr>
          <a:xfrm>
            <a:off x="649800" y="4078500"/>
            <a:ext cx="1380900" cy="1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Scores displayed</a:t>
            </a:r>
            <a:endParaRPr sz="1000"/>
          </a:p>
        </p:txBody>
      </p:sp>
      <p:sp>
        <p:nvSpPr>
          <p:cNvPr id="107" name="Google Shape;107;p14"/>
          <p:cNvSpPr/>
          <p:nvPr/>
        </p:nvSpPr>
        <p:spPr>
          <a:xfrm>
            <a:off x="5445225" y="1888500"/>
            <a:ext cx="2908600" cy="161950"/>
          </a:xfrm>
          <a:custGeom>
            <a:rect b="b" l="l" r="r" t="t"/>
            <a:pathLst>
              <a:path extrusionOk="0" h="6478" w="116344">
                <a:moveTo>
                  <a:pt x="112717" y="0"/>
                </a:moveTo>
                <a:lnTo>
                  <a:pt x="116344" y="0"/>
                </a:lnTo>
                <a:lnTo>
                  <a:pt x="116344" y="6478"/>
                </a:lnTo>
                <a:lnTo>
                  <a:pt x="0" y="6478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8" name="Google Shape;108;p14"/>
          <p:cNvSpPr/>
          <p:nvPr/>
        </p:nvSpPr>
        <p:spPr>
          <a:xfrm>
            <a:off x="3968250" y="2259275"/>
            <a:ext cx="4417975" cy="226725"/>
          </a:xfrm>
          <a:custGeom>
            <a:rect b="b" l="l" r="r" t="t"/>
            <a:pathLst>
              <a:path extrusionOk="0" h="9069" w="176719">
                <a:moveTo>
                  <a:pt x="173091" y="9069"/>
                </a:moveTo>
                <a:lnTo>
                  <a:pt x="176719" y="9069"/>
                </a:lnTo>
                <a:lnTo>
                  <a:pt x="176719" y="0"/>
                </a:lnTo>
                <a:lnTo>
                  <a:pt x="0" y="0"/>
                </a:lnTo>
                <a:lnTo>
                  <a:pt x="0" y="823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9" name="Google Shape;109;p14"/>
          <p:cNvSpPr/>
          <p:nvPr/>
        </p:nvSpPr>
        <p:spPr>
          <a:xfrm>
            <a:off x="5361025" y="3107875"/>
            <a:ext cx="3005800" cy="233225"/>
          </a:xfrm>
          <a:custGeom>
            <a:rect b="b" l="l" r="r" t="t"/>
            <a:pathLst>
              <a:path extrusionOk="0" h="9329" w="119195">
                <a:moveTo>
                  <a:pt x="115567" y="0"/>
                </a:moveTo>
                <a:lnTo>
                  <a:pt x="119195" y="0"/>
                </a:lnTo>
                <a:lnTo>
                  <a:pt x="119195" y="9329"/>
                </a:lnTo>
                <a:lnTo>
                  <a:pt x="0" y="9329"/>
                </a:lnTo>
                <a:lnTo>
                  <a:pt x="0" y="388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Google Shape;110;p14"/>
          <p:cNvSpPr/>
          <p:nvPr/>
        </p:nvSpPr>
        <p:spPr>
          <a:xfrm>
            <a:off x="5361025" y="4289050"/>
            <a:ext cx="3005800" cy="233225"/>
          </a:xfrm>
          <a:custGeom>
            <a:rect b="b" l="l" r="r" t="t"/>
            <a:pathLst>
              <a:path extrusionOk="0" h="9329" w="119195">
                <a:moveTo>
                  <a:pt x="115567" y="0"/>
                </a:moveTo>
                <a:lnTo>
                  <a:pt x="119195" y="0"/>
                </a:lnTo>
                <a:lnTo>
                  <a:pt x="119195" y="9329"/>
                </a:lnTo>
                <a:lnTo>
                  <a:pt x="0" y="9329"/>
                </a:lnTo>
                <a:lnTo>
                  <a:pt x="0" y="388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1" name="Google Shape;111;p14"/>
          <p:cNvSpPr/>
          <p:nvPr/>
        </p:nvSpPr>
        <p:spPr>
          <a:xfrm>
            <a:off x="8282575" y="3695850"/>
            <a:ext cx="194352" cy="317425"/>
          </a:xfrm>
          <a:custGeom>
            <a:rect b="b" l="l" r="r" t="t"/>
            <a:pathLst>
              <a:path extrusionOk="0" h="12697" w="9587">
                <a:moveTo>
                  <a:pt x="259" y="0"/>
                </a:moveTo>
                <a:lnTo>
                  <a:pt x="9587" y="0"/>
                </a:lnTo>
                <a:lnTo>
                  <a:pt x="9587" y="12697"/>
                </a:lnTo>
                <a:lnTo>
                  <a:pt x="0" y="1269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Google Shape;112;p14"/>
          <p:cNvSpPr/>
          <p:nvPr/>
        </p:nvSpPr>
        <p:spPr>
          <a:xfrm>
            <a:off x="1535775" y="1033400"/>
            <a:ext cx="7025350" cy="1272925"/>
          </a:xfrm>
          <a:custGeom>
            <a:rect b="b" l="l" r="r" t="t"/>
            <a:pathLst>
              <a:path extrusionOk="0" h="50917" w="281014">
                <a:moveTo>
                  <a:pt x="268836" y="15288"/>
                </a:moveTo>
                <a:lnTo>
                  <a:pt x="281014" y="15288"/>
                </a:lnTo>
                <a:lnTo>
                  <a:pt x="281014" y="0"/>
                </a:lnTo>
                <a:lnTo>
                  <a:pt x="50917" y="0"/>
                </a:lnTo>
                <a:lnTo>
                  <a:pt x="0" y="5091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3" name="Google Shape;113;p14"/>
          <p:cNvSpPr/>
          <p:nvPr/>
        </p:nvSpPr>
        <p:spPr>
          <a:xfrm>
            <a:off x="8282575" y="1033400"/>
            <a:ext cx="278539" cy="1755521"/>
          </a:xfrm>
          <a:custGeom>
            <a:rect b="b" l="l" r="r" t="t"/>
            <a:pathLst>
              <a:path extrusionOk="0" h="69962" w="13215">
                <a:moveTo>
                  <a:pt x="0" y="69962"/>
                </a:moveTo>
                <a:lnTo>
                  <a:pt x="13215" y="69962"/>
                </a:lnTo>
                <a:lnTo>
                  <a:pt x="13215" y="0"/>
                </a:lnTo>
                <a:lnTo>
                  <a:pt x="5441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Google Shape;114;p14"/>
          <p:cNvSpPr/>
          <p:nvPr/>
        </p:nvSpPr>
        <p:spPr>
          <a:xfrm>
            <a:off x="8444525" y="1033400"/>
            <a:ext cx="116599" cy="2817916"/>
          </a:xfrm>
          <a:custGeom>
            <a:rect b="b" l="l" r="r" t="t"/>
            <a:pathLst>
              <a:path extrusionOk="0" h="112458" w="8033">
                <a:moveTo>
                  <a:pt x="3628" y="112458"/>
                </a:moveTo>
                <a:lnTo>
                  <a:pt x="8033" y="112458"/>
                </a:lnTo>
                <a:lnTo>
                  <a:pt x="80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Google Shape;115;p14"/>
          <p:cNvSpPr txBox="1"/>
          <p:nvPr/>
        </p:nvSpPr>
        <p:spPr>
          <a:xfrm>
            <a:off x="6953250" y="878275"/>
            <a:ext cx="1528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Return to game select mode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the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Code Into Related Categories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96800" y="1171375"/>
            <a:ext cx="3030000" cy="308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Classrooms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518700" y="1552200"/>
            <a:ext cx="1113600" cy="26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AllRooms.txt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518700" y="1931075"/>
            <a:ext cx="1194600" cy="268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RoomInfo.h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518700" y="2192850"/>
            <a:ext cx="1194600" cy="403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RoomInfo.cpp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557175" y="2694325"/>
            <a:ext cx="1427400" cy="22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MakeRooms</a:t>
            </a:r>
            <a:r>
              <a:rPr lang="en"/>
              <a:t>.h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557175" y="2917825"/>
            <a:ext cx="1427400" cy="403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MakeRooms</a:t>
            </a:r>
            <a:r>
              <a:rPr lang="en"/>
              <a:t>.cpp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557175" y="3412575"/>
            <a:ext cx="2685600" cy="22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GenerateRandomClassroom</a:t>
            </a:r>
            <a:r>
              <a:rPr lang="en"/>
              <a:t>.h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557175" y="3636075"/>
            <a:ext cx="2685600" cy="403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GenerateRandomClassroom</a:t>
            </a:r>
            <a:r>
              <a:rPr lang="en"/>
              <a:t>.cpp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4021025" y="1171375"/>
            <a:ext cx="1714200" cy="1585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Input</a:t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4142925" y="1552200"/>
            <a:ext cx="1427400" cy="268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InputHandling.h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142925" y="1931075"/>
            <a:ext cx="1385100" cy="268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CheckInput</a:t>
            </a:r>
            <a:r>
              <a:rPr lang="en"/>
              <a:t>.h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4142925" y="2192850"/>
            <a:ext cx="1385100" cy="403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CheckInput</a:t>
            </a:r>
            <a:r>
              <a:rPr lang="en"/>
              <a:t>.cpp</a:t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6393600" y="1171375"/>
            <a:ext cx="1974900" cy="2749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Modes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6515500" y="1550075"/>
            <a:ext cx="1636500" cy="268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RegularMode</a:t>
            </a:r>
            <a:r>
              <a:rPr lang="en"/>
              <a:t>.h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515500" y="1811850"/>
            <a:ext cx="1636500" cy="403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RegularMode</a:t>
            </a:r>
            <a:r>
              <a:rPr lang="en"/>
              <a:t>.cpp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6523600" y="2342725"/>
            <a:ext cx="1636500" cy="268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TimedMode</a:t>
            </a:r>
            <a:r>
              <a:rPr lang="en"/>
              <a:t>.h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6523600" y="2604500"/>
            <a:ext cx="1636500" cy="403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TimedMode</a:t>
            </a:r>
            <a:r>
              <a:rPr lang="en"/>
              <a:t>.cpp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6523600" y="3124411"/>
            <a:ext cx="1636500" cy="268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LimitedMode</a:t>
            </a:r>
            <a:r>
              <a:rPr lang="en"/>
              <a:t>.h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6523600" y="3386186"/>
            <a:ext cx="1636500" cy="403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LimitedMode</a:t>
            </a:r>
            <a:r>
              <a:rPr lang="en"/>
              <a:t>.cpp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Classrooms</a:t>
            </a:r>
            <a:endParaRPr/>
          </a:p>
        </p:txBody>
      </p:sp>
      <p:grpSp>
        <p:nvGrpSpPr>
          <p:cNvPr id="150" name="Google Shape;150;p17"/>
          <p:cNvGrpSpPr/>
          <p:nvPr/>
        </p:nvGrpSpPr>
        <p:grpSpPr>
          <a:xfrm>
            <a:off x="435850" y="1808025"/>
            <a:ext cx="2655900" cy="2124000"/>
            <a:chOff x="429375" y="1017725"/>
            <a:chExt cx="2655900" cy="2124000"/>
          </a:xfrm>
        </p:grpSpPr>
        <p:sp>
          <p:nvSpPr>
            <p:cNvPr id="151" name="Google Shape;151;p17"/>
            <p:cNvSpPr/>
            <p:nvPr/>
          </p:nvSpPr>
          <p:spPr>
            <a:xfrm>
              <a:off x="434025" y="1017725"/>
              <a:ext cx="2646600" cy="212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RoomInfo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- room_number: char[3]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- building_name: char[3]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- picture_link: string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 RoomInfo(number: char[3], building: char[3], link: string)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 GetLink()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 classroom: char[8]</a:t>
              </a:r>
              <a:endParaRPr/>
            </a:p>
          </p:txBody>
        </p:sp>
        <p:cxnSp>
          <p:nvCxnSpPr>
            <p:cNvPr id="152" name="Google Shape;152;p17"/>
            <p:cNvCxnSpPr/>
            <p:nvPr/>
          </p:nvCxnSpPr>
          <p:spPr>
            <a:xfrm>
              <a:off x="429375" y="1327975"/>
              <a:ext cx="2655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7"/>
            <p:cNvCxnSpPr/>
            <p:nvPr/>
          </p:nvCxnSpPr>
          <p:spPr>
            <a:xfrm>
              <a:off x="429375" y="2079725"/>
              <a:ext cx="2655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4" name="Google Shape;154;p17"/>
          <p:cNvSpPr txBox="1"/>
          <p:nvPr/>
        </p:nvSpPr>
        <p:spPr>
          <a:xfrm>
            <a:off x="445600" y="1069125"/>
            <a:ext cx="265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UML Diagram for the RoomInfo class</a:t>
            </a:r>
            <a:endParaRPr b="1" sz="1800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3990450" y="356275"/>
            <a:ext cx="4809300" cy="4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AllRooms.txt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</a:t>
            </a:r>
            <a:r>
              <a:rPr lang="en"/>
              <a:t>.txt file, each line is a different classroom with a respective link to an image. This allows for easy updating when new rooms are added or the links are changed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RoomInfo (class)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UML diagram to the left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MakeRooms (function)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function reads from the AllRooms.txt file and </a:t>
            </a:r>
            <a:r>
              <a:rPr lang="en"/>
              <a:t>creates</a:t>
            </a:r>
            <a:r>
              <a:rPr lang="en"/>
              <a:t> RoomInfo objects, </a:t>
            </a:r>
            <a:r>
              <a:rPr lang="en"/>
              <a:t>storing pointers to these RoomInfo objects in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GenerateRandomClassroom (function)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function takes an array of pointers to RoomInfo objects, generates a random number, finds the index in that array, opens the image of the classroom on a webpage and returns a pointer to the name of the classroom (building and number)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Classrooms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311700" y="1152475"/>
            <a:ext cx="309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General connection between files related to classrooms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191" y="597925"/>
            <a:ext cx="5055233" cy="41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/>
          <p:nvPr/>
        </p:nvSpPr>
        <p:spPr>
          <a:xfrm>
            <a:off x="7498475" y="2946200"/>
            <a:ext cx="236400" cy="74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Checking Input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3627650" y="965225"/>
            <a:ext cx="5204400" cy="3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InputHandling (class)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file holds the class, Invalid_Input, which is the same one as used in PA4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validBuilding (function)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Checks if the building entered is really a BU building abbreviation; also checks that user enters a space between the building and the number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validNumber (function)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Checks if a character entered is actually a number character, returns true or false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validRoomNumber (function)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Calls the validNumber function and throws Invalid_Input if validNumber returns false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checkAns (function)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Color codes the response with corresponding red, yellow and green backgrounds</a:t>
            </a:r>
            <a:endParaRPr/>
          </a:p>
        </p:txBody>
      </p:sp>
      <p:grpSp>
        <p:nvGrpSpPr>
          <p:cNvPr id="170" name="Google Shape;170;p19"/>
          <p:cNvGrpSpPr/>
          <p:nvPr/>
        </p:nvGrpSpPr>
        <p:grpSpPr>
          <a:xfrm>
            <a:off x="435850" y="1808025"/>
            <a:ext cx="2665650" cy="1062000"/>
            <a:chOff x="429375" y="1017725"/>
            <a:chExt cx="2665650" cy="1062000"/>
          </a:xfrm>
        </p:grpSpPr>
        <p:sp>
          <p:nvSpPr>
            <p:cNvPr id="171" name="Google Shape;171;p19"/>
            <p:cNvSpPr/>
            <p:nvPr/>
          </p:nvSpPr>
          <p:spPr>
            <a:xfrm>
              <a:off x="434025" y="1017725"/>
              <a:ext cx="2646600" cy="106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Invalid_Input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 Invalid_Input(in_ptr: string)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 msg_ptr: const string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- Invalid_Input()</a:t>
              </a:r>
              <a:endParaRPr/>
            </a:p>
          </p:txBody>
        </p:sp>
        <p:cxnSp>
          <p:nvCxnSpPr>
            <p:cNvPr id="172" name="Google Shape;172;p19"/>
            <p:cNvCxnSpPr/>
            <p:nvPr/>
          </p:nvCxnSpPr>
          <p:spPr>
            <a:xfrm>
              <a:off x="439125" y="1302056"/>
              <a:ext cx="2655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9"/>
            <p:cNvCxnSpPr/>
            <p:nvPr/>
          </p:nvCxnSpPr>
          <p:spPr>
            <a:xfrm>
              <a:off x="429375" y="1781450"/>
              <a:ext cx="2655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4" name="Google Shape;174;p19"/>
          <p:cNvSpPr txBox="1"/>
          <p:nvPr/>
        </p:nvSpPr>
        <p:spPr>
          <a:xfrm>
            <a:off x="445600" y="1069125"/>
            <a:ext cx="265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UML Diagram for the Invalid_Input class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Modes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311700" y="1152475"/>
            <a:ext cx="30339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RegularMode (function)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Shown on right. This structure was the basis for Timed and Limited modes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TimedMode (function)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some extra checking and use of asynchronous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LimitedMode (function)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some extra checking and tracking of numbers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433" y="806250"/>
            <a:ext cx="5791827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/>
          <p:nvPr/>
        </p:nvSpPr>
        <p:spPr>
          <a:xfrm>
            <a:off x="8710250" y="3038972"/>
            <a:ext cx="432900" cy="27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