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540067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5959"/>
    <a:srgbClr val="4E8CC0"/>
    <a:srgbClr val="050505"/>
    <a:srgbClr val="FF6565"/>
    <a:srgbClr val="4E8DC0"/>
    <a:srgbClr val="A5A5A5"/>
    <a:srgbClr val="66FF21"/>
    <a:srgbClr val="92D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2" autoAdjust="0"/>
    <p:restoredTop sz="94866" autoAdjust="0"/>
  </p:normalViewPr>
  <p:slideViewPr>
    <p:cSldViewPr snapToGrid="0">
      <p:cViewPr varScale="1">
        <p:scale>
          <a:sx n="142" d="100"/>
          <a:sy n="142" d="100"/>
        </p:scale>
        <p:origin x="43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21B0E-5707-4393-8077-C4A9793D4F6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E355C-9F4C-4E14-A3B8-1D1A83024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1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1588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410794" algn="l" defTabSz="821588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821588" algn="l" defTabSz="821588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1232383" algn="l" defTabSz="821588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643177" algn="l" defTabSz="821588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2053971" algn="l" defTabSz="821588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2464765" algn="l" defTabSz="821588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2875559" algn="l" defTabSz="821588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3286354" algn="l" defTabSz="821588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27275" y="1143000"/>
            <a:ext cx="2203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E355C-9F4C-4E14-A3B8-1D1A83024E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8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27275" y="1143000"/>
            <a:ext cx="2203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E355C-9F4C-4E14-A3B8-1D1A83024E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237198"/>
            <a:ext cx="4590574" cy="263188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970581"/>
            <a:ext cx="4050506" cy="1825171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5" indent="0" algn="ctr">
              <a:buNone/>
              <a:defRPr sz="1181"/>
            </a:lvl2pPr>
            <a:lvl3pPr marL="540050" indent="0" algn="ctr">
              <a:buNone/>
              <a:defRPr sz="1063"/>
            </a:lvl3pPr>
            <a:lvl4pPr marL="810076" indent="0" algn="ctr">
              <a:buNone/>
              <a:defRPr sz="945"/>
            </a:lvl4pPr>
            <a:lvl5pPr marL="1080101" indent="0" algn="ctr">
              <a:buNone/>
              <a:defRPr sz="945"/>
            </a:lvl5pPr>
            <a:lvl6pPr marL="1350126" indent="0" algn="ctr">
              <a:buNone/>
              <a:defRPr sz="945"/>
            </a:lvl6pPr>
            <a:lvl7pPr marL="1620151" indent="0" algn="ctr">
              <a:buNone/>
              <a:defRPr sz="945"/>
            </a:lvl7pPr>
            <a:lvl8pPr marL="1890176" indent="0" algn="ctr">
              <a:buNone/>
              <a:defRPr sz="945"/>
            </a:lvl8pPr>
            <a:lvl9pPr marL="2160202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0CA-7748-4ECC-92EB-7EE2B38B747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4D1-2D28-46F7-B41E-80994569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0CA-7748-4ECC-92EB-7EE2B38B747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4D1-2D28-46F7-B41E-80994569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53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60" y="402484"/>
            <a:ext cx="1164521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9" y="402484"/>
            <a:ext cx="3426053" cy="64064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0CA-7748-4ECC-92EB-7EE2B38B747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4D1-2D28-46F7-B41E-80994569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7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0CA-7748-4ECC-92EB-7EE2B38B747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4D1-2D28-46F7-B41E-80994569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3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884671"/>
            <a:ext cx="4658082" cy="31446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5059035"/>
            <a:ext cx="4658082" cy="165367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5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7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10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2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5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7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20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0CA-7748-4ECC-92EB-7EE2B38B747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4D1-2D28-46F7-B41E-80994569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0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8" y="2012414"/>
            <a:ext cx="2295287" cy="47965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4" y="2012414"/>
            <a:ext cx="2295287" cy="47965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0CA-7748-4ECC-92EB-7EE2B38B747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4D1-2D28-46F7-B41E-80994569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4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02484"/>
            <a:ext cx="4658082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853172"/>
            <a:ext cx="2284738" cy="90821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5" indent="0">
              <a:buNone/>
              <a:defRPr sz="1181" b="1"/>
            </a:lvl2pPr>
            <a:lvl3pPr marL="540050" indent="0">
              <a:buNone/>
              <a:defRPr sz="1063" b="1"/>
            </a:lvl3pPr>
            <a:lvl4pPr marL="810076" indent="0">
              <a:buNone/>
              <a:defRPr sz="945" b="1"/>
            </a:lvl4pPr>
            <a:lvl5pPr marL="1080101" indent="0">
              <a:buNone/>
              <a:defRPr sz="945" b="1"/>
            </a:lvl5pPr>
            <a:lvl6pPr marL="1350126" indent="0">
              <a:buNone/>
              <a:defRPr sz="945" b="1"/>
            </a:lvl6pPr>
            <a:lvl7pPr marL="1620151" indent="0">
              <a:buNone/>
              <a:defRPr sz="945" b="1"/>
            </a:lvl7pPr>
            <a:lvl8pPr marL="1890176" indent="0">
              <a:buNone/>
              <a:defRPr sz="945" b="1"/>
            </a:lvl8pPr>
            <a:lvl9pPr marL="2160202" indent="0">
              <a:buNone/>
              <a:defRPr sz="9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761381"/>
            <a:ext cx="2284738" cy="4061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853172"/>
            <a:ext cx="2295990" cy="90821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5" indent="0">
              <a:buNone/>
              <a:defRPr sz="1181" b="1"/>
            </a:lvl2pPr>
            <a:lvl3pPr marL="540050" indent="0">
              <a:buNone/>
              <a:defRPr sz="1063" b="1"/>
            </a:lvl3pPr>
            <a:lvl4pPr marL="810076" indent="0">
              <a:buNone/>
              <a:defRPr sz="945" b="1"/>
            </a:lvl4pPr>
            <a:lvl5pPr marL="1080101" indent="0">
              <a:buNone/>
              <a:defRPr sz="945" b="1"/>
            </a:lvl5pPr>
            <a:lvl6pPr marL="1350126" indent="0">
              <a:buNone/>
              <a:defRPr sz="945" b="1"/>
            </a:lvl6pPr>
            <a:lvl7pPr marL="1620151" indent="0">
              <a:buNone/>
              <a:defRPr sz="945" b="1"/>
            </a:lvl7pPr>
            <a:lvl8pPr marL="1890176" indent="0">
              <a:buNone/>
              <a:defRPr sz="945" b="1"/>
            </a:lvl8pPr>
            <a:lvl9pPr marL="2160202" indent="0">
              <a:buNone/>
              <a:defRPr sz="9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761381"/>
            <a:ext cx="2295990" cy="4061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0CA-7748-4ECC-92EB-7EE2B38B747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4D1-2D28-46F7-B41E-80994569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9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0CA-7748-4ECC-92EB-7EE2B38B747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4D1-2D28-46F7-B41E-80994569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0CA-7748-4ECC-92EB-7EE2B38B747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4D1-2D28-46F7-B41E-80994569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0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03978"/>
            <a:ext cx="1741858" cy="176392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88456"/>
            <a:ext cx="2734092" cy="5372269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267902"/>
            <a:ext cx="1741858" cy="4201570"/>
          </a:xfrm>
        </p:spPr>
        <p:txBody>
          <a:bodyPr/>
          <a:lstStyle>
            <a:lvl1pPr marL="0" indent="0">
              <a:buNone/>
              <a:defRPr sz="945"/>
            </a:lvl1pPr>
            <a:lvl2pPr marL="270025" indent="0">
              <a:buNone/>
              <a:defRPr sz="827"/>
            </a:lvl2pPr>
            <a:lvl3pPr marL="540050" indent="0">
              <a:buNone/>
              <a:defRPr sz="709"/>
            </a:lvl3pPr>
            <a:lvl4pPr marL="810076" indent="0">
              <a:buNone/>
              <a:defRPr sz="591"/>
            </a:lvl4pPr>
            <a:lvl5pPr marL="1080101" indent="0">
              <a:buNone/>
              <a:defRPr sz="591"/>
            </a:lvl5pPr>
            <a:lvl6pPr marL="1350126" indent="0">
              <a:buNone/>
              <a:defRPr sz="591"/>
            </a:lvl6pPr>
            <a:lvl7pPr marL="1620151" indent="0">
              <a:buNone/>
              <a:defRPr sz="591"/>
            </a:lvl7pPr>
            <a:lvl8pPr marL="1890176" indent="0">
              <a:buNone/>
              <a:defRPr sz="591"/>
            </a:lvl8pPr>
            <a:lvl9pPr marL="2160202" indent="0">
              <a:buNone/>
              <a:defRPr sz="59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0CA-7748-4ECC-92EB-7EE2B38B747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4D1-2D28-46F7-B41E-80994569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03978"/>
            <a:ext cx="1741858" cy="176392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88456"/>
            <a:ext cx="2734092" cy="5372269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5" indent="0">
              <a:buNone/>
              <a:defRPr sz="1654"/>
            </a:lvl2pPr>
            <a:lvl3pPr marL="540050" indent="0">
              <a:buNone/>
              <a:defRPr sz="1417"/>
            </a:lvl3pPr>
            <a:lvl4pPr marL="810076" indent="0">
              <a:buNone/>
              <a:defRPr sz="1181"/>
            </a:lvl4pPr>
            <a:lvl5pPr marL="1080101" indent="0">
              <a:buNone/>
              <a:defRPr sz="1181"/>
            </a:lvl5pPr>
            <a:lvl6pPr marL="1350126" indent="0">
              <a:buNone/>
              <a:defRPr sz="1181"/>
            </a:lvl6pPr>
            <a:lvl7pPr marL="1620151" indent="0">
              <a:buNone/>
              <a:defRPr sz="1181"/>
            </a:lvl7pPr>
            <a:lvl8pPr marL="1890176" indent="0">
              <a:buNone/>
              <a:defRPr sz="1181"/>
            </a:lvl8pPr>
            <a:lvl9pPr marL="2160202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267902"/>
            <a:ext cx="1741858" cy="4201570"/>
          </a:xfrm>
        </p:spPr>
        <p:txBody>
          <a:bodyPr/>
          <a:lstStyle>
            <a:lvl1pPr marL="0" indent="0">
              <a:buNone/>
              <a:defRPr sz="945"/>
            </a:lvl1pPr>
            <a:lvl2pPr marL="270025" indent="0">
              <a:buNone/>
              <a:defRPr sz="827"/>
            </a:lvl2pPr>
            <a:lvl3pPr marL="540050" indent="0">
              <a:buNone/>
              <a:defRPr sz="709"/>
            </a:lvl3pPr>
            <a:lvl4pPr marL="810076" indent="0">
              <a:buNone/>
              <a:defRPr sz="591"/>
            </a:lvl4pPr>
            <a:lvl5pPr marL="1080101" indent="0">
              <a:buNone/>
              <a:defRPr sz="591"/>
            </a:lvl5pPr>
            <a:lvl6pPr marL="1350126" indent="0">
              <a:buNone/>
              <a:defRPr sz="591"/>
            </a:lvl6pPr>
            <a:lvl7pPr marL="1620151" indent="0">
              <a:buNone/>
              <a:defRPr sz="591"/>
            </a:lvl7pPr>
            <a:lvl8pPr marL="1890176" indent="0">
              <a:buNone/>
              <a:defRPr sz="591"/>
            </a:lvl8pPr>
            <a:lvl9pPr marL="2160202" indent="0">
              <a:buNone/>
              <a:defRPr sz="59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0CA-7748-4ECC-92EB-7EE2B38B747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D4D1-2D28-46F7-B41E-80994569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02484"/>
            <a:ext cx="4658082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012414"/>
            <a:ext cx="4658082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7006701"/>
            <a:ext cx="12151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C30CA-7748-4ECC-92EB-7EE2B38B747B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7006701"/>
            <a:ext cx="182272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7006701"/>
            <a:ext cx="12151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BD4D1-2D28-46F7-B41E-80994569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40050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3" indent="-135013" algn="l" defTabSz="540050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8" indent="-135013" algn="l" defTabSz="54005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63" indent="-135013" algn="l" defTabSz="54005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88" indent="-135013" algn="l" defTabSz="54005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13" indent="-135013" algn="l" defTabSz="54005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39" indent="-135013" algn="l" defTabSz="54005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64" indent="-135013" algn="l" defTabSz="54005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89" indent="-135013" algn="l" defTabSz="54005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214" indent="-135013" algn="l" defTabSz="54005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50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5" algn="l" defTabSz="540050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50" algn="l" defTabSz="540050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76" algn="l" defTabSz="540050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101" algn="l" defTabSz="540050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26" algn="l" defTabSz="540050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51" algn="l" defTabSz="540050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76" algn="l" defTabSz="540050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202" algn="l" defTabSz="540050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7" name="组合 1096">
            <a:extLst>
              <a:ext uri="{FF2B5EF4-FFF2-40B4-BE49-F238E27FC236}">
                <a16:creationId xmlns:a16="http://schemas.microsoft.com/office/drawing/2014/main" id="{D0B7B3B6-D8B9-4D91-81BD-CCA498A0FA2E}"/>
              </a:ext>
            </a:extLst>
          </p:cNvPr>
          <p:cNvGrpSpPr/>
          <p:nvPr/>
        </p:nvGrpSpPr>
        <p:grpSpPr>
          <a:xfrm>
            <a:off x="-1887781" y="-3612835"/>
            <a:ext cx="7916908" cy="14948316"/>
            <a:chOff x="477995" y="-1716334"/>
            <a:chExt cx="6786395" cy="12813738"/>
          </a:xfrm>
        </p:grpSpPr>
        <p:sp>
          <p:nvSpPr>
            <p:cNvPr id="1001" name="矩形 1000">
              <a:extLst>
                <a:ext uri="{FF2B5EF4-FFF2-40B4-BE49-F238E27FC236}">
                  <a16:creationId xmlns:a16="http://schemas.microsoft.com/office/drawing/2014/main" id="{A591062B-4E95-4834-9E99-796AAAAEC164}"/>
                </a:ext>
              </a:extLst>
            </p:cNvPr>
            <p:cNvSpPr/>
            <p:nvPr/>
          </p:nvSpPr>
          <p:spPr>
            <a:xfrm>
              <a:off x="1643719" y="-1716334"/>
              <a:ext cx="5500846" cy="7916993"/>
            </a:xfrm>
            <a:prstGeom prst="rect">
              <a:avLst/>
            </a:prstGeom>
            <a:solidFill>
              <a:schemeClr val="bg1">
                <a:lumMod val="85000"/>
                <a:alpha val="65098"/>
              </a:schemeClr>
            </a:solidFill>
            <a:ln w="12700"/>
            <a:scene3d>
              <a:camera prst="isometricOffAxis1Top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dirty="0"/>
            </a:p>
          </p:txBody>
        </p:sp>
        <p:grpSp>
          <p:nvGrpSpPr>
            <p:cNvPr id="1090" name="组合 1089">
              <a:extLst>
                <a:ext uri="{FF2B5EF4-FFF2-40B4-BE49-F238E27FC236}">
                  <a16:creationId xmlns:a16="http://schemas.microsoft.com/office/drawing/2014/main" id="{9DB40E4A-42E6-4482-B3E1-4D396B723607}"/>
                </a:ext>
              </a:extLst>
            </p:cNvPr>
            <p:cNvGrpSpPr/>
            <p:nvPr/>
          </p:nvGrpSpPr>
          <p:grpSpPr>
            <a:xfrm>
              <a:off x="477995" y="1144004"/>
              <a:ext cx="6786395" cy="9953400"/>
              <a:chOff x="5075422" y="817571"/>
              <a:chExt cx="7374499" cy="9953400"/>
            </a:xfrm>
          </p:grpSpPr>
          <p:sp>
            <p:nvSpPr>
              <p:cNvPr id="1072" name="矩形 1071">
                <a:extLst>
                  <a:ext uri="{FF2B5EF4-FFF2-40B4-BE49-F238E27FC236}">
                    <a16:creationId xmlns:a16="http://schemas.microsoft.com/office/drawing/2014/main" id="{BBB50B8B-739A-412D-BCE3-F28B586589ED}"/>
                  </a:ext>
                </a:extLst>
              </p:cNvPr>
              <p:cNvSpPr/>
              <p:nvPr/>
            </p:nvSpPr>
            <p:spPr>
              <a:xfrm>
                <a:off x="6374379" y="2853978"/>
                <a:ext cx="5977545" cy="7916993"/>
              </a:xfrm>
              <a:prstGeom prst="rect">
                <a:avLst/>
              </a:prstGeom>
              <a:solidFill>
                <a:schemeClr val="bg1">
                  <a:lumMod val="85000"/>
                  <a:alpha val="65098"/>
                </a:schemeClr>
              </a:solidFill>
              <a:ln w="12700"/>
              <a:scene3d>
                <a:camera prst="isometricOffAxis1Top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dirty="0"/>
              </a:p>
            </p:txBody>
          </p:sp>
          <p:cxnSp>
            <p:nvCxnSpPr>
              <p:cNvPr id="658" name="直接连接符 657">
                <a:extLst>
                  <a:ext uri="{FF2B5EF4-FFF2-40B4-BE49-F238E27FC236}">
                    <a16:creationId xmlns:a16="http://schemas.microsoft.com/office/drawing/2014/main" id="{65EB79DB-E69B-4691-A600-38CEAB0E9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0801" y="1522030"/>
                <a:ext cx="250136" cy="1282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直接连接符 655">
                <a:extLst>
                  <a:ext uri="{FF2B5EF4-FFF2-40B4-BE49-F238E27FC236}">
                    <a16:creationId xmlns:a16="http://schemas.microsoft.com/office/drawing/2014/main" id="{60985C71-14DC-4615-8DD2-612DF3D22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20500" y="1547411"/>
                <a:ext cx="1050154" cy="7202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直接连接符 636">
                <a:extLst>
                  <a:ext uri="{FF2B5EF4-FFF2-40B4-BE49-F238E27FC236}">
                    <a16:creationId xmlns:a16="http://schemas.microsoft.com/office/drawing/2014/main" id="{4E630A62-BBD4-4AC8-B7CE-58C8FF1810A8}"/>
                  </a:ext>
                </a:extLst>
              </p:cNvPr>
              <p:cNvCxnSpPr>
                <a:cxnSpLocks/>
                <a:stCxn id="633" idx="6"/>
              </p:cNvCxnSpPr>
              <p:nvPr/>
            </p:nvCxnSpPr>
            <p:spPr>
              <a:xfrm>
                <a:off x="10140639" y="907576"/>
                <a:ext cx="942507" cy="5712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直接连接符 652">
                <a:extLst>
                  <a:ext uri="{FF2B5EF4-FFF2-40B4-BE49-F238E27FC236}">
                    <a16:creationId xmlns:a16="http://schemas.microsoft.com/office/drawing/2014/main" id="{F2617931-06FE-4CDA-AAF9-95B005EFF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29786" y="919095"/>
                <a:ext cx="22962" cy="13962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直接连接符 648">
                <a:extLst>
                  <a:ext uri="{FF2B5EF4-FFF2-40B4-BE49-F238E27FC236}">
                    <a16:creationId xmlns:a16="http://schemas.microsoft.com/office/drawing/2014/main" id="{05CDFABB-21C6-41D3-8234-56D5FC7A0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18412" y="1562204"/>
                <a:ext cx="947094" cy="778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直接连接符 640">
                <a:extLst>
                  <a:ext uri="{FF2B5EF4-FFF2-40B4-BE49-F238E27FC236}">
                    <a16:creationId xmlns:a16="http://schemas.microsoft.com/office/drawing/2014/main" id="{34C9CF70-24CC-4054-8AEA-B8D96BA328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3123" y="908245"/>
                <a:ext cx="1069233" cy="7567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9" name="流程图: 终止 818">
                <a:extLst>
                  <a:ext uri="{FF2B5EF4-FFF2-40B4-BE49-F238E27FC236}">
                    <a16:creationId xmlns:a16="http://schemas.microsoft.com/office/drawing/2014/main" id="{A03A2B98-E70C-4D34-A52D-9EA9E44A781C}"/>
                  </a:ext>
                </a:extLst>
              </p:cNvPr>
              <p:cNvSpPr/>
              <p:nvPr/>
            </p:nvSpPr>
            <p:spPr>
              <a:xfrm>
                <a:off x="10360454" y="5503678"/>
                <a:ext cx="1318432" cy="2174420"/>
              </a:xfrm>
              <a:prstGeom prst="flowChartTerminator">
                <a:avLst/>
              </a:prstGeom>
              <a:solidFill>
                <a:srgbClr val="85BB65">
                  <a:alpha val="60000"/>
                </a:srgbClr>
              </a:solidFill>
              <a:ln w="57150">
                <a:solidFill>
                  <a:schemeClr val="bg2">
                    <a:lumMod val="9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dirty="0"/>
              </a:p>
            </p:txBody>
          </p:sp>
          <p:sp>
            <p:nvSpPr>
              <p:cNvPr id="818" name="流程图: 终止 817">
                <a:extLst>
                  <a:ext uri="{FF2B5EF4-FFF2-40B4-BE49-F238E27FC236}">
                    <a16:creationId xmlns:a16="http://schemas.microsoft.com/office/drawing/2014/main" id="{ED51C2CD-80AB-4700-BD2A-92321BA4D397}"/>
                  </a:ext>
                </a:extLst>
              </p:cNvPr>
              <p:cNvSpPr/>
              <p:nvPr/>
            </p:nvSpPr>
            <p:spPr>
              <a:xfrm>
                <a:off x="8007655" y="5454020"/>
                <a:ext cx="1556963" cy="2240009"/>
              </a:xfrm>
              <a:prstGeom prst="flowChartTerminator">
                <a:avLst/>
              </a:prstGeom>
              <a:solidFill>
                <a:srgbClr val="85BB65">
                  <a:alpha val="60000"/>
                </a:srgbClr>
              </a:solidFill>
              <a:ln w="57150">
                <a:solidFill>
                  <a:schemeClr val="bg2">
                    <a:lumMod val="9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dirty="0"/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084CAB8E-21AC-499A-9B99-2EEAEA90E9BA}"/>
                  </a:ext>
                </a:extLst>
              </p:cNvPr>
              <p:cNvSpPr/>
              <p:nvPr/>
            </p:nvSpPr>
            <p:spPr>
              <a:xfrm>
                <a:off x="9960634" y="817571"/>
                <a:ext cx="180000" cy="180000"/>
              </a:xfrm>
              <a:prstGeom prst="ellipse">
                <a:avLst/>
              </a:prstGeom>
              <a:solidFill>
                <a:srgbClr val="4682B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b="1" dirty="0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C1A419A-46AE-448B-B564-13B6821E3082}"/>
                  </a:ext>
                </a:extLst>
              </p:cNvPr>
              <p:cNvSpPr/>
              <p:nvPr/>
            </p:nvSpPr>
            <p:spPr>
              <a:xfrm>
                <a:off x="10985478" y="1354701"/>
                <a:ext cx="288000" cy="288000"/>
              </a:xfrm>
              <a:prstGeom prst="ellipse">
                <a:avLst/>
              </a:prstGeom>
              <a:solidFill>
                <a:srgbClr val="4682B4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100" b="1" dirty="0"/>
                  <a:t>5</a:t>
                </a:r>
                <a:endParaRPr lang="zh-CN" altLang="en-US" sz="2100" b="1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79FF8B58-568D-47FB-8B9E-7E93312B68B7}"/>
                  </a:ext>
                </a:extLst>
              </p:cNvPr>
              <p:cNvCxnSpPr>
                <a:cxnSpLocks/>
                <a:stCxn id="11" idx="6"/>
                <a:endCxn id="17" idx="2"/>
              </p:cNvCxnSpPr>
              <p:nvPr/>
            </p:nvCxnSpPr>
            <p:spPr>
              <a:xfrm>
                <a:off x="6505304" y="1503231"/>
                <a:ext cx="2205273" cy="2324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0469CDA5-101F-428D-B65E-3EC7293C8A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0923" y="1177804"/>
                <a:ext cx="1641650" cy="2251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D446BAAB-C67C-4F22-B825-2E743608BD73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9070572" y="1498701"/>
                <a:ext cx="1914906" cy="2370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5" name="文本框 584">
                <a:extLst>
                  <a:ext uri="{FF2B5EF4-FFF2-40B4-BE49-F238E27FC236}">
                    <a16:creationId xmlns:a16="http://schemas.microsoft.com/office/drawing/2014/main" id="{5D90033A-D353-4DBC-AD8B-EFF016D5D66D}"/>
                  </a:ext>
                </a:extLst>
              </p:cNvPr>
              <p:cNvSpPr txBox="1"/>
              <p:nvPr/>
            </p:nvSpPr>
            <p:spPr>
              <a:xfrm>
                <a:off x="5075422" y="869298"/>
                <a:ext cx="1480749" cy="694525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isometricOffAxis1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665" dirty="0">
                    <a:latin typeface="Bahnschrift Light" panose="020B0502040204020203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R=5 </a:t>
                </a:r>
                <a:endParaRPr lang="zh-CN" altLang="en-US" sz="4665" dirty="0">
                  <a:latin typeface="Bahnschrift Light" panose="020B0502040204020203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89" name="组合 1088">
                <a:extLst>
                  <a:ext uri="{FF2B5EF4-FFF2-40B4-BE49-F238E27FC236}">
                    <a16:creationId xmlns:a16="http://schemas.microsoft.com/office/drawing/2014/main" id="{9E72737F-A86C-455C-8A91-FFB4E420B917}"/>
                  </a:ext>
                </a:extLst>
              </p:cNvPr>
              <p:cNvGrpSpPr/>
              <p:nvPr/>
            </p:nvGrpSpPr>
            <p:grpSpPr>
              <a:xfrm>
                <a:off x="5819049" y="5321823"/>
                <a:ext cx="6630872" cy="2536275"/>
                <a:chOff x="5819049" y="5321823"/>
                <a:chExt cx="6630872" cy="2536275"/>
              </a:xfrm>
            </p:grpSpPr>
            <p:sp>
              <p:nvSpPr>
                <p:cNvPr id="582" name="流程图: 终止 581">
                  <a:extLst>
                    <a:ext uri="{FF2B5EF4-FFF2-40B4-BE49-F238E27FC236}">
                      <a16:creationId xmlns:a16="http://schemas.microsoft.com/office/drawing/2014/main" id="{62FAACFC-A41D-4DE6-B4DA-9F9CA2FB309A}"/>
                    </a:ext>
                  </a:extLst>
                </p:cNvPr>
                <p:cNvSpPr/>
                <p:nvPr/>
              </p:nvSpPr>
              <p:spPr>
                <a:xfrm>
                  <a:off x="5819049" y="5321823"/>
                  <a:ext cx="1808260" cy="2061132"/>
                </a:xfrm>
                <a:prstGeom prst="flowChartTerminator">
                  <a:avLst/>
                </a:prstGeom>
                <a:solidFill>
                  <a:srgbClr val="85BB65">
                    <a:alpha val="60000"/>
                  </a:srgbClr>
                </a:solidFill>
                <a:ln w="57150">
                  <a:solidFill>
                    <a:schemeClr val="bg2">
                      <a:lumMod val="90000"/>
                    </a:schemeClr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dirty="0"/>
                </a:p>
              </p:txBody>
            </p:sp>
            <p:cxnSp>
              <p:nvCxnSpPr>
                <p:cNvPr id="463" name="直接连接符 462">
                  <a:extLst>
                    <a:ext uri="{FF2B5EF4-FFF2-40B4-BE49-F238E27FC236}">
                      <a16:creationId xmlns:a16="http://schemas.microsoft.com/office/drawing/2014/main" id="{FF33B928-218F-4DCF-BD8C-0DD7375F2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41484" y="6273481"/>
                  <a:ext cx="900182" cy="2970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直接连接符 445">
                  <a:extLst>
                    <a:ext uri="{FF2B5EF4-FFF2-40B4-BE49-F238E27FC236}">
                      <a16:creationId xmlns:a16="http://schemas.microsoft.com/office/drawing/2014/main" id="{0E9E710C-2830-47A2-A06D-028DB30EC5AB}"/>
                    </a:ext>
                  </a:extLst>
                </p:cNvPr>
                <p:cNvCxnSpPr>
                  <a:cxnSpLocks/>
                  <a:endCxn id="273" idx="6"/>
                </p:cNvCxnSpPr>
                <p:nvPr/>
              </p:nvCxnSpPr>
              <p:spPr>
                <a:xfrm>
                  <a:off x="6392540" y="6162925"/>
                  <a:ext cx="958143" cy="3673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直接连接符 465">
                  <a:extLst>
                    <a:ext uri="{FF2B5EF4-FFF2-40B4-BE49-F238E27FC236}">
                      <a16:creationId xmlns:a16="http://schemas.microsoft.com/office/drawing/2014/main" id="{06920C30-E0BF-4C30-A498-55C163F528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33523" y="6283086"/>
                  <a:ext cx="425695" cy="29970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直接连接符 504">
                  <a:extLst>
                    <a:ext uri="{FF2B5EF4-FFF2-40B4-BE49-F238E27FC236}">
                      <a16:creationId xmlns:a16="http://schemas.microsoft.com/office/drawing/2014/main" id="{EAB1A613-DBD0-40DB-B810-E8717C982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93362" y="6314292"/>
                  <a:ext cx="425756" cy="4747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椭圆 252">
                  <a:extLst>
                    <a:ext uri="{FF2B5EF4-FFF2-40B4-BE49-F238E27FC236}">
                      <a16:creationId xmlns:a16="http://schemas.microsoft.com/office/drawing/2014/main" id="{73525CC2-1FA3-49B8-8F1F-73B07DD75E13}"/>
                    </a:ext>
                  </a:extLst>
                </p:cNvPr>
                <p:cNvSpPr/>
                <p:nvPr/>
              </p:nvSpPr>
              <p:spPr>
                <a:xfrm>
                  <a:off x="12269921" y="7225484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cxnSp>
              <p:nvCxnSpPr>
                <p:cNvPr id="256" name="直接连接符 255">
                  <a:extLst>
                    <a:ext uri="{FF2B5EF4-FFF2-40B4-BE49-F238E27FC236}">
                      <a16:creationId xmlns:a16="http://schemas.microsoft.com/office/drawing/2014/main" id="{BD09C047-95B6-4058-BAC2-E31C50C87214}"/>
                    </a:ext>
                  </a:extLst>
                </p:cNvPr>
                <p:cNvCxnSpPr>
                  <a:cxnSpLocks/>
                  <a:stCxn id="273" idx="6"/>
                  <a:endCxn id="484" idx="2"/>
                </p:cNvCxnSpPr>
                <p:nvPr/>
              </p:nvCxnSpPr>
              <p:spPr>
                <a:xfrm>
                  <a:off x="7350678" y="6530247"/>
                  <a:ext cx="743280" cy="615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连接符 256">
                  <a:extLst>
                    <a:ext uri="{FF2B5EF4-FFF2-40B4-BE49-F238E27FC236}">
                      <a16:creationId xmlns:a16="http://schemas.microsoft.com/office/drawing/2014/main" id="{CB5224C7-0911-498F-AE7C-D72F2DE34BAE}"/>
                    </a:ext>
                  </a:extLst>
                </p:cNvPr>
                <p:cNvCxnSpPr>
                  <a:cxnSpLocks/>
                  <a:stCxn id="679" idx="6"/>
                </p:cNvCxnSpPr>
                <p:nvPr/>
              </p:nvCxnSpPr>
              <p:spPr>
                <a:xfrm flipV="1">
                  <a:off x="7769666" y="6870111"/>
                  <a:ext cx="755854" cy="3038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2FAC9DFB-5121-41D6-8BA1-B8FE2EE28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43141" y="5851684"/>
                  <a:ext cx="480584" cy="33634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310BC3B4-EDD9-4A76-BDE0-DF986FA4085E}"/>
                    </a:ext>
                  </a:extLst>
                </p:cNvPr>
                <p:cNvCxnSpPr>
                  <a:cxnSpLocks/>
                  <a:stCxn id="489" idx="6"/>
                  <a:endCxn id="550" idx="2"/>
                </p:cNvCxnSpPr>
                <p:nvPr/>
              </p:nvCxnSpPr>
              <p:spPr>
                <a:xfrm>
                  <a:off x="9461415" y="6514661"/>
                  <a:ext cx="1024947" cy="109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>
                  <a:extLst>
                    <a:ext uri="{FF2B5EF4-FFF2-40B4-BE49-F238E27FC236}">
                      <a16:creationId xmlns:a16="http://schemas.microsoft.com/office/drawing/2014/main" id="{614AD222-BF4A-4BD8-9F26-8EA0FC2157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8662" y="5844219"/>
                  <a:ext cx="1062240" cy="4089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>
                  <a:extLst>
                    <a:ext uri="{FF2B5EF4-FFF2-40B4-BE49-F238E27FC236}">
                      <a16:creationId xmlns:a16="http://schemas.microsoft.com/office/drawing/2014/main" id="{61335CF3-D60A-452E-834A-1916AB935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4144" y="6821336"/>
                  <a:ext cx="985693" cy="5634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49AC6D4D-0ACA-4320-BEE2-844C48B3F3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38500" y="5870782"/>
                  <a:ext cx="763288" cy="4680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>
                  <a:extLst>
                    <a:ext uri="{FF2B5EF4-FFF2-40B4-BE49-F238E27FC236}">
                      <a16:creationId xmlns:a16="http://schemas.microsoft.com/office/drawing/2014/main" id="{B63204A7-4277-4AEC-A7C4-9F2F19D793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80380" y="6860002"/>
                  <a:ext cx="756932" cy="4994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连接符 263">
                  <a:extLst>
                    <a:ext uri="{FF2B5EF4-FFF2-40B4-BE49-F238E27FC236}">
                      <a16:creationId xmlns:a16="http://schemas.microsoft.com/office/drawing/2014/main" id="{62065256-76B9-4D5B-A5C1-814340917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95577" y="5863436"/>
                  <a:ext cx="11315" cy="14633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接连接符 264">
                  <a:extLst>
                    <a:ext uri="{FF2B5EF4-FFF2-40B4-BE49-F238E27FC236}">
                      <a16:creationId xmlns:a16="http://schemas.microsoft.com/office/drawing/2014/main" id="{157DBEEB-3BAB-44B7-9023-139E8870F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57011" y="6736782"/>
                  <a:ext cx="848276" cy="5461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椭圆 270">
                  <a:extLst>
                    <a:ext uri="{FF2B5EF4-FFF2-40B4-BE49-F238E27FC236}">
                      <a16:creationId xmlns:a16="http://schemas.microsoft.com/office/drawing/2014/main" id="{4491865A-2D91-41AA-8DA8-74619AA01001}"/>
                    </a:ext>
                  </a:extLst>
                </p:cNvPr>
                <p:cNvSpPr/>
                <p:nvPr/>
              </p:nvSpPr>
              <p:spPr>
                <a:xfrm>
                  <a:off x="7321372" y="6152208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cxnSp>
              <p:nvCxnSpPr>
                <p:cNvPr id="274" name="直接连接符 273">
                  <a:extLst>
                    <a:ext uri="{FF2B5EF4-FFF2-40B4-BE49-F238E27FC236}">
                      <a16:creationId xmlns:a16="http://schemas.microsoft.com/office/drawing/2014/main" id="{7B90701A-D76C-4767-BEAF-0799518E2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8021" y="6170622"/>
                  <a:ext cx="164652" cy="1608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接连接符 277">
                  <a:extLst>
                    <a:ext uri="{FF2B5EF4-FFF2-40B4-BE49-F238E27FC236}">
                      <a16:creationId xmlns:a16="http://schemas.microsoft.com/office/drawing/2014/main" id="{54166204-8122-4D4D-84DC-6499107A1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85467" y="6084200"/>
                  <a:ext cx="681318" cy="27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连接符 279">
                  <a:extLst>
                    <a:ext uri="{FF2B5EF4-FFF2-40B4-BE49-F238E27FC236}">
                      <a16:creationId xmlns:a16="http://schemas.microsoft.com/office/drawing/2014/main" id="{E4795C4D-B7EB-49E2-8979-85FF77ABE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599" y="6420368"/>
                  <a:ext cx="284284" cy="1601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接连接符 283">
                  <a:extLst>
                    <a:ext uri="{FF2B5EF4-FFF2-40B4-BE49-F238E27FC236}">
                      <a16:creationId xmlns:a16="http://schemas.microsoft.com/office/drawing/2014/main" id="{973F4E40-9E5F-40E8-9B87-68F8B0A59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9156" y="6274524"/>
                  <a:ext cx="1271527" cy="890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连接符 291">
                  <a:extLst>
                    <a:ext uri="{FF2B5EF4-FFF2-40B4-BE49-F238E27FC236}">
                      <a16:creationId xmlns:a16="http://schemas.microsoft.com/office/drawing/2014/main" id="{AAA6BB84-F7BD-4564-9DA1-4146FCEAE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57473" y="6380927"/>
                  <a:ext cx="1132046" cy="1260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连接符 302">
                  <a:extLst>
                    <a:ext uri="{FF2B5EF4-FFF2-40B4-BE49-F238E27FC236}">
                      <a16:creationId xmlns:a16="http://schemas.microsoft.com/office/drawing/2014/main" id="{A5C6A9FB-5DF1-428B-841B-49501E84A2E3}"/>
                    </a:ext>
                  </a:extLst>
                </p:cNvPr>
                <p:cNvCxnSpPr>
                  <a:cxnSpLocks/>
                  <a:stCxn id="272" idx="2"/>
                </p:cNvCxnSpPr>
                <p:nvPr/>
              </p:nvCxnSpPr>
              <p:spPr>
                <a:xfrm flipH="1" flipV="1">
                  <a:off x="6062177" y="6399305"/>
                  <a:ext cx="709140" cy="2177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接连接符 309">
                  <a:extLst>
                    <a:ext uri="{FF2B5EF4-FFF2-40B4-BE49-F238E27FC236}">
                      <a16:creationId xmlns:a16="http://schemas.microsoft.com/office/drawing/2014/main" id="{40C35CBF-3ADD-43B3-BBA6-47BD5BD1E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02045" y="6060141"/>
                  <a:ext cx="378000" cy="681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直接连接符 423">
                  <a:extLst>
                    <a:ext uri="{FF2B5EF4-FFF2-40B4-BE49-F238E27FC236}">
                      <a16:creationId xmlns:a16="http://schemas.microsoft.com/office/drawing/2014/main" id="{61837948-754C-4475-A438-1665DC2ABCEF}"/>
                    </a:ext>
                  </a:extLst>
                </p:cNvPr>
                <p:cNvCxnSpPr>
                  <a:cxnSpLocks/>
                  <a:stCxn id="271" idx="2"/>
                </p:cNvCxnSpPr>
                <p:nvPr/>
              </p:nvCxnSpPr>
              <p:spPr>
                <a:xfrm flipH="1" flipV="1">
                  <a:off x="6938140" y="6086604"/>
                  <a:ext cx="383232" cy="1556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直接连接符 427">
                  <a:extLst>
                    <a:ext uri="{FF2B5EF4-FFF2-40B4-BE49-F238E27FC236}">
                      <a16:creationId xmlns:a16="http://schemas.microsoft.com/office/drawing/2014/main" id="{92B97040-2ADB-4C7F-B8F8-F2FBC162A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4377" y="6286050"/>
                  <a:ext cx="96477" cy="2063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直接连接符 431">
                  <a:extLst>
                    <a:ext uri="{FF2B5EF4-FFF2-40B4-BE49-F238E27FC236}">
                      <a16:creationId xmlns:a16="http://schemas.microsoft.com/office/drawing/2014/main" id="{2D3E9EBB-6BA4-4629-AB1A-0D04853616E2}"/>
                    </a:ext>
                  </a:extLst>
                </p:cNvPr>
                <p:cNvCxnSpPr>
                  <a:cxnSpLocks/>
                  <a:stCxn id="272" idx="6"/>
                </p:cNvCxnSpPr>
                <p:nvPr/>
              </p:nvCxnSpPr>
              <p:spPr>
                <a:xfrm flipV="1">
                  <a:off x="6951323" y="6539773"/>
                  <a:ext cx="219361" cy="77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直接连接符 434">
                  <a:extLst>
                    <a:ext uri="{FF2B5EF4-FFF2-40B4-BE49-F238E27FC236}">
                      <a16:creationId xmlns:a16="http://schemas.microsoft.com/office/drawing/2014/main" id="{5A26A0EF-516F-4C27-B384-7290EBB3BF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5695" y="6619024"/>
                  <a:ext cx="312293" cy="223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直接连接符 438">
                  <a:extLst>
                    <a:ext uri="{FF2B5EF4-FFF2-40B4-BE49-F238E27FC236}">
                      <a16:creationId xmlns:a16="http://schemas.microsoft.com/office/drawing/2014/main" id="{FE38592F-512D-442F-BFD5-0095B625C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6189" y="6179448"/>
                  <a:ext cx="62772" cy="3764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直接连接符 443">
                  <a:extLst>
                    <a:ext uri="{FF2B5EF4-FFF2-40B4-BE49-F238E27FC236}">
                      <a16:creationId xmlns:a16="http://schemas.microsoft.com/office/drawing/2014/main" id="{A3C82566-ED47-4ABB-8B71-995F1381E4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8469" y="6184482"/>
                  <a:ext cx="431945" cy="4023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直接连接符 448">
                  <a:extLst>
                    <a:ext uri="{FF2B5EF4-FFF2-40B4-BE49-F238E27FC236}">
                      <a16:creationId xmlns:a16="http://schemas.microsoft.com/office/drawing/2014/main" id="{91C84C2A-D77D-4511-A773-3E977B2E759E}"/>
                    </a:ext>
                  </a:extLst>
                </p:cNvPr>
                <p:cNvCxnSpPr>
                  <a:cxnSpLocks/>
                  <a:endCxn id="271" idx="2"/>
                </p:cNvCxnSpPr>
                <p:nvPr/>
              </p:nvCxnSpPr>
              <p:spPr>
                <a:xfrm>
                  <a:off x="6394734" y="6143316"/>
                  <a:ext cx="926638" cy="988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直接连接符 454">
                  <a:extLst>
                    <a:ext uri="{FF2B5EF4-FFF2-40B4-BE49-F238E27FC236}">
                      <a16:creationId xmlns:a16="http://schemas.microsoft.com/office/drawing/2014/main" id="{65CDD9FE-695A-4864-86A7-A922DD449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74441" y="6106170"/>
                  <a:ext cx="435008" cy="4996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直接连接符 458">
                  <a:extLst>
                    <a:ext uri="{FF2B5EF4-FFF2-40B4-BE49-F238E27FC236}">
                      <a16:creationId xmlns:a16="http://schemas.microsoft.com/office/drawing/2014/main" id="{FC07C057-7841-4508-950B-000536C60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8375" y="6111802"/>
                  <a:ext cx="15910" cy="4698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直接连接符 460">
                  <a:extLst>
                    <a:ext uri="{FF2B5EF4-FFF2-40B4-BE49-F238E27FC236}">
                      <a16:creationId xmlns:a16="http://schemas.microsoft.com/office/drawing/2014/main" id="{F566DDAA-77FA-40F9-8640-E89B1AA8D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1338" y="6120847"/>
                  <a:ext cx="363624" cy="35996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直接连接符 468">
                  <a:extLst>
                    <a:ext uri="{FF2B5EF4-FFF2-40B4-BE49-F238E27FC236}">
                      <a16:creationId xmlns:a16="http://schemas.microsoft.com/office/drawing/2014/main" id="{0A9CD1E1-30D0-4B62-B0F4-486CFD372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50612" y="6532715"/>
                  <a:ext cx="720000" cy="413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直接连接符 478">
                  <a:extLst>
                    <a:ext uri="{FF2B5EF4-FFF2-40B4-BE49-F238E27FC236}">
                      <a16:creationId xmlns:a16="http://schemas.microsoft.com/office/drawing/2014/main" id="{EEB6F1A8-12BA-4D92-8843-55DCC6D43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8441" y="5838788"/>
                  <a:ext cx="948347" cy="2283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椭圆 482">
                  <a:extLst>
                    <a:ext uri="{FF2B5EF4-FFF2-40B4-BE49-F238E27FC236}">
                      <a16:creationId xmlns:a16="http://schemas.microsoft.com/office/drawing/2014/main" id="{C0CF2209-6B4C-4505-9F26-C2C18B835877}"/>
                    </a:ext>
                  </a:extLst>
                </p:cNvPr>
                <p:cNvSpPr/>
                <p:nvPr/>
              </p:nvSpPr>
              <p:spPr>
                <a:xfrm>
                  <a:off x="8399853" y="6204025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484" name="椭圆 483">
                  <a:extLst>
                    <a:ext uri="{FF2B5EF4-FFF2-40B4-BE49-F238E27FC236}">
                      <a16:creationId xmlns:a16="http://schemas.microsoft.com/office/drawing/2014/main" id="{9B8EF865-2770-4C3B-AFFE-66AC423F7232}"/>
                    </a:ext>
                  </a:extLst>
                </p:cNvPr>
                <p:cNvSpPr/>
                <p:nvPr/>
              </p:nvSpPr>
              <p:spPr>
                <a:xfrm>
                  <a:off x="8093958" y="6501827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486" name="椭圆 485">
                  <a:extLst>
                    <a:ext uri="{FF2B5EF4-FFF2-40B4-BE49-F238E27FC236}">
                      <a16:creationId xmlns:a16="http://schemas.microsoft.com/office/drawing/2014/main" id="{FA47245E-F76C-4588-8473-6FA88AC442A5}"/>
                    </a:ext>
                  </a:extLst>
                </p:cNvPr>
                <p:cNvSpPr/>
                <p:nvPr/>
              </p:nvSpPr>
              <p:spPr>
                <a:xfrm>
                  <a:off x="8985022" y="6206521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488" name="椭圆 487">
                  <a:extLst>
                    <a:ext uri="{FF2B5EF4-FFF2-40B4-BE49-F238E27FC236}">
                      <a16:creationId xmlns:a16="http://schemas.microsoft.com/office/drawing/2014/main" id="{184332F8-2C68-4C3A-9130-1E970A186757}"/>
                    </a:ext>
                  </a:extLst>
                </p:cNvPr>
                <p:cNvSpPr/>
                <p:nvPr/>
              </p:nvSpPr>
              <p:spPr>
                <a:xfrm>
                  <a:off x="8986839" y="6751492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489" name="椭圆 488">
                  <a:extLst>
                    <a:ext uri="{FF2B5EF4-FFF2-40B4-BE49-F238E27FC236}">
                      <a16:creationId xmlns:a16="http://schemas.microsoft.com/office/drawing/2014/main" id="{7CEFC5B1-7A81-491A-B679-43F4DEA74792}"/>
                    </a:ext>
                  </a:extLst>
                </p:cNvPr>
                <p:cNvSpPr/>
                <p:nvPr/>
              </p:nvSpPr>
              <p:spPr>
                <a:xfrm>
                  <a:off x="9281410" y="6424661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cxnSp>
              <p:nvCxnSpPr>
                <p:cNvPr id="490" name="直接连接符 489">
                  <a:extLst>
                    <a:ext uri="{FF2B5EF4-FFF2-40B4-BE49-F238E27FC236}">
                      <a16:creationId xmlns:a16="http://schemas.microsoft.com/office/drawing/2014/main" id="{093080CC-5246-4B0E-91F9-85E4535FD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31016" y="6313609"/>
                  <a:ext cx="181457" cy="2415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直接连接符 490">
                  <a:extLst>
                    <a:ext uri="{FF2B5EF4-FFF2-40B4-BE49-F238E27FC236}">
                      <a16:creationId xmlns:a16="http://schemas.microsoft.com/office/drawing/2014/main" id="{5B2D2348-FA06-4A64-BE46-B22CD7A8D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1693" y="6320581"/>
                  <a:ext cx="717169" cy="2563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直接连接符 491">
                  <a:extLst>
                    <a:ext uri="{FF2B5EF4-FFF2-40B4-BE49-F238E27FC236}">
                      <a16:creationId xmlns:a16="http://schemas.microsoft.com/office/drawing/2014/main" id="{C09343AD-F0CE-4FD0-841E-A74117702161}"/>
                    </a:ext>
                  </a:extLst>
                </p:cNvPr>
                <p:cNvCxnSpPr>
                  <a:cxnSpLocks/>
                  <a:endCxn id="485" idx="2"/>
                </p:cNvCxnSpPr>
                <p:nvPr/>
              </p:nvCxnSpPr>
              <p:spPr>
                <a:xfrm>
                  <a:off x="8214892" y="6629926"/>
                  <a:ext cx="261350" cy="2052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直接连接符 493">
                  <a:extLst>
                    <a:ext uri="{FF2B5EF4-FFF2-40B4-BE49-F238E27FC236}">
                      <a16:creationId xmlns:a16="http://schemas.microsoft.com/office/drawing/2014/main" id="{4FFFAA24-39A4-445D-A850-061256120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9220" y="6543019"/>
                  <a:ext cx="1051246" cy="466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直接连接符 494">
                  <a:extLst>
                    <a:ext uri="{FF2B5EF4-FFF2-40B4-BE49-F238E27FC236}">
                      <a16:creationId xmlns:a16="http://schemas.microsoft.com/office/drawing/2014/main" id="{BB8B3E69-DBEE-4104-98EA-BEAEAD36AC6C}"/>
                    </a:ext>
                  </a:extLst>
                </p:cNvPr>
                <p:cNvCxnSpPr>
                  <a:cxnSpLocks/>
                  <a:stCxn id="488" idx="2"/>
                </p:cNvCxnSpPr>
                <p:nvPr/>
              </p:nvCxnSpPr>
              <p:spPr>
                <a:xfrm flipH="1" flipV="1">
                  <a:off x="8246427" y="6605168"/>
                  <a:ext cx="740412" cy="2363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直接连接符 495">
                  <a:extLst>
                    <a:ext uri="{FF2B5EF4-FFF2-40B4-BE49-F238E27FC236}">
                      <a16:creationId xmlns:a16="http://schemas.microsoft.com/office/drawing/2014/main" id="{ACB5C8AD-B54C-44BB-A905-A8AF4CBE9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3086" y="6285629"/>
                  <a:ext cx="397172" cy="93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连接符 498">
                  <a:extLst>
                    <a:ext uri="{FF2B5EF4-FFF2-40B4-BE49-F238E27FC236}">
                      <a16:creationId xmlns:a16="http://schemas.microsoft.com/office/drawing/2014/main" id="{8E21C3C2-E822-4D0F-994A-819B3ADA1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40453" y="6558728"/>
                  <a:ext cx="193049" cy="2494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直接连接符 499">
                  <a:extLst>
                    <a:ext uri="{FF2B5EF4-FFF2-40B4-BE49-F238E27FC236}">
                      <a16:creationId xmlns:a16="http://schemas.microsoft.com/office/drawing/2014/main" id="{8CF016FC-CB5A-4508-AB99-009CEB603248}"/>
                    </a:ext>
                  </a:extLst>
                </p:cNvPr>
                <p:cNvCxnSpPr>
                  <a:cxnSpLocks/>
                  <a:endCxn id="488" idx="2"/>
                </p:cNvCxnSpPr>
                <p:nvPr/>
              </p:nvCxnSpPr>
              <p:spPr>
                <a:xfrm>
                  <a:off x="8569893" y="6840690"/>
                  <a:ext cx="416946" cy="8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直接连接符 500">
                  <a:extLst>
                    <a:ext uri="{FF2B5EF4-FFF2-40B4-BE49-F238E27FC236}">
                      <a16:creationId xmlns:a16="http://schemas.microsoft.com/office/drawing/2014/main" id="{5781CDDD-5A6F-4ED7-8652-AE3C3F41C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87354" y="6319924"/>
                  <a:ext cx="52218" cy="4758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直接连接符 501">
                  <a:extLst>
                    <a:ext uri="{FF2B5EF4-FFF2-40B4-BE49-F238E27FC236}">
                      <a16:creationId xmlns:a16="http://schemas.microsoft.com/office/drawing/2014/main" id="{C636CCB5-669C-4F1F-BF1E-628D10B0A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21815" y="6333792"/>
                  <a:ext cx="516972" cy="4651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直接连接符 502">
                  <a:extLst>
                    <a:ext uri="{FF2B5EF4-FFF2-40B4-BE49-F238E27FC236}">
                      <a16:creationId xmlns:a16="http://schemas.microsoft.com/office/drawing/2014/main" id="{9312149D-DC83-4477-8691-486F34695E0B}"/>
                    </a:ext>
                  </a:extLst>
                </p:cNvPr>
                <p:cNvCxnSpPr>
                  <a:cxnSpLocks/>
                  <a:endCxn id="489" idx="2"/>
                </p:cNvCxnSpPr>
                <p:nvPr/>
              </p:nvCxnSpPr>
              <p:spPr>
                <a:xfrm>
                  <a:off x="8554488" y="6320333"/>
                  <a:ext cx="726922" cy="1943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直接连接符 505">
                  <a:extLst>
                    <a:ext uri="{FF2B5EF4-FFF2-40B4-BE49-F238E27FC236}">
                      <a16:creationId xmlns:a16="http://schemas.microsoft.com/office/drawing/2014/main" id="{895E67A3-58A7-4731-AEDD-16B7011DD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91248" y="6334426"/>
                  <a:ext cx="6975" cy="4649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直接连接符 506">
                  <a:extLst>
                    <a:ext uri="{FF2B5EF4-FFF2-40B4-BE49-F238E27FC236}">
                      <a16:creationId xmlns:a16="http://schemas.microsoft.com/office/drawing/2014/main" id="{F3F19418-1D35-404A-B1EC-F7FAB813F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3961" y="6319046"/>
                  <a:ext cx="183194" cy="1626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连接符 509">
                  <a:extLst>
                    <a:ext uri="{FF2B5EF4-FFF2-40B4-BE49-F238E27FC236}">
                      <a16:creationId xmlns:a16="http://schemas.microsoft.com/office/drawing/2014/main" id="{F91821A3-CAC8-4698-8461-72BEB43B7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52654" y="6550359"/>
                  <a:ext cx="643617" cy="264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直接连接符 547">
                  <a:extLst>
                    <a:ext uri="{FF2B5EF4-FFF2-40B4-BE49-F238E27FC236}">
                      <a16:creationId xmlns:a16="http://schemas.microsoft.com/office/drawing/2014/main" id="{6022EF8E-7125-43FC-B262-825ED1DA5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016576" y="6408158"/>
                  <a:ext cx="411246" cy="404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直接连接符 554">
                  <a:extLst>
                    <a:ext uri="{FF2B5EF4-FFF2-40B4-BE49-F238E27FC236}">
                      <a16:creationId xmlns:a16="http://schemas.microsoft.com/office/drawing/2014/main" id="{D4DBC63B-6DD6-481E-9FF6-E62288A0EC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24443" y="6324556"/>
                  <a:ext cx="206753" cy="2526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7213E63C-04B6-42BA-9A1E-8FC9CAAD7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65331" y="6392256"/>
                  <a:ext cx="726217" cy="1986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直接连接符 556">
                  <a:extLst>
                    <a:ext uri="{FF2B5EF4-FFF2-40B4-BE49-F238E27FC236}">
                      <a16:creationId xmlns:a16="http://schemas.microsoft.com/office/drawing/2014/main" id="{41542550-30D0-4BE0-B811-1B51456D52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3238" y="6661030"/>
                  <a:ext cx="260685" cy="1530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直接连接符 558">
                  <a:extLst>
                    <a:ext uri="{FF2B5EF4-FFF2-40B4-BE49-F238E27FC236}">
                      <a16:creationId xmlns:a16="http://schemas.microsoft.com/office/drawing/2014/main" id="{61D25E29-AAD8-4AA8-82E9-5BF544201D4B}"/>
                    </a:ext>
                  </a:extLst>
                </p:cNvPr>
                <p:cNvCxnSpPr>
                  <a:cxnSpLocks/>
                  <a:stCxn id="553" idx="2"/>
                </p:cNvCxnSpPr>
                <p:nvPr/>
              </p:nvCxnSpPr>
              <p:spPr>
                <a:xfrm flipH="1" flipV="1">
                  <a:off x="10606413" y="6636633"/>
                  <a:ext cx="710284" cy="778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直接连接符 559">
                  <a:extLst>
                    <a:ext uri="{FF2B5EF4-FFF2-40B4-BE49-F238E27FC236}">
                      <a16:creationId xmlns:a16="http://schemas.microsoft.com/office/drawing/2014/main" id="{77EA6829-7282-46FB-86D0-9971A5530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968869" y="6336698"/>
                  <a:ext cx="437828" cy="340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直接连接符 561">
                  <a:extLst>
                    <a:ext uri="{FF2B5EF4-FFF2-40B4-BE49-F238E27FC236}">
                      <a16:creationId xmlns:a16="http://schemas.microsoft.com/office/drawing/2014/main" id="{AC331370-079E-4D58-8327-7BBAB0310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008876" y="6736082"/>
                  <a:ext cx="388795" cy="1050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7B974498-BC23-4F03-B7CD-1BE8737887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8064" y="6362504"/>
                  <a:ext cx="61462" cy="4522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直接连接符 563">
                  <a:extLst>
                    <a:ext uri="{FF2B5EF4-FFF2-40B4-BE49-F238E27FC236}">
                      <a16:creationId xmlns:a16="http://schemas.microsoft.com/office/drawing/2014/main" id="{12B65449-4E06-4C38-BAAE-818DE66B3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1365" y="6312635"/>
                  <a:ext cx="527026" cy="3606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直接连接符 565">
                  <a:extLst>
                    <a:ext uri="{FF2B5EF4-FFF2-40B4-BE49-F238E27FC236}">
                      <a16:creationId xmlns:a16="http://schemas.microsoft.com/office/drawing/2014/main" id="{6130185A-23D2-4B5E-BDFD-9DC90C7C2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26048" y="6407675"/>
                  <a:ext cx="17509" cy="3171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C39F95F2-6CCD-4086-80A6-6F8C7C5CFA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7084" y="6761377"/>
                  <a:ext cx="145583" cy="9482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椭圆 597">
                  <a:extLst>
                    <a:ext uri="{FF2B5EF4-FFF2-40B4-BE49-F238E27FC236}">
                      <a16:creationId xmlns:a16="http://schemas.microsoft.com/office/drawing/2014/main" id="{6F00EB59-EC40-4C91-9C82-9E48F1B6804B}"/>
                    </a:ext>
                  </a:extLst>
                </p:cNvPr>
                <p:cNvSpPr/>
                <p:nvPr/>
              </p:nvSpPr>
              <p:spPr>
                <a:xfrm>
                  <a:off x="11469343" y="7678098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9464A42A-4682-4A9F-8350-A2962FEF6736}"/>
                    </a:ext>
                  </a:extLst>
                </p:cNvPr>
                <p:cNvSpPr/>
                <p:nvPr/>
              </p:nvSpPr>
              <p:spPr>
                <a:xfrm>
                  <a:off x="6767793" y="5984924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266" name="椭圆 265">
                  <a:extLst>
                    <a:ext uri="{FF2B5EF4-FFF2-40B4-BE49-F238E27FC236}">
                      <a16:creationId xmlns:a16="http://schemas.microsoft.com/office/drawing/2014/main" id="{755748DA-818E-4B73-A6E3-4024765CBC39}"/>
                    </a:ext>
                  </a:extLst>
                </p:cNvPr>
                <p:cNvSpPr/>
                <p:nvPr/>
              </p:nvSpPr>
              <p:spPr>
                <a:xfrm>
                  <a:off x="6222045" y="6053098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268" name="椭圆 267">
                  <a:extLst>
                    <a:ext uri="{FF2B5EF4-FFF2-40B4-BE49-F238E27FC236}">
                      <a16:creationId xmlns:a16="http://schemas.microsoft.com/office/drawing/2014/main" id="{1FC1EAD5-66CB-4003-8792-35657105C3B3}"/>
                    </a:ext>
                  </a:extLst>
                </p:cNvPr>
                <p:cNvSpPr/>
                <p:nvPr/>
              </p:nvSpPr>
              <p:spPr>
                <a:xfrm>
                  <a:off x="5926569" y="6280549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269" name="椭圆 268">
                  <a:extLst>
                    <a:ext uri="{FF2B5EF4-FFF2-40B4-BE49-F238E27FC236}">
                      <a16:creationId xmlns:a16="http://schemas.microsoft.com/office/drawing/2014/main" id="{FCB29DC3-D3B0-4A0B-B292-B3359F65ED4D}"/>
                    </a:ext>
                  </a:extLst>
                </p:cNvPr>
                <p:cNvSpPr/>
                <p:nvPr/>
              </p:nvSpPr>
              <p:spPr>
                <a:xfrm>
                  <a:off x="6295894" y="6514669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272" name="椭圆 271">
                  <a:extLst>
                    <a:ext uri="{FF2B5EF4-FFF2-40B4-BE49-F238E27FC236}">
                      <a16:creationId xmlns:a16="http://schemas.microsoft.com/office/drawing/2014/main" id="{13150EAF-5456-4A2E-A18D-49A48BF7A90B}"/>
                    </a:ext>
                  </a:extLst>
                </p:cNvPr>
                <p:cNvSpPr/>
                <p:nvPr/>
              </p:nvSpPr>
              <p:spPr>
                <a:xfrm>
                  <a:off x="6771317" y="6527019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724D897E-4072-4E09-9390-AC0DA04B8EC9}"/>
                    </a:ext>
                  </a:extLst>
                </p:cNvPr>
                <p:cNvSpPr/>
                <p:nvPr/>
              </p:nvSpPr>
              <p:spPr>
                <a:xfrm>
                  <a:off x="7170678" y="6440247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 dirty="0"/>
                </a:p>
              </p:txBody>
            </p:sp>
            <p:sp>
              <p:nvSpPr>
                <p:cNvPr id="485" name="椭圆 484">
                  <a:extLst>
                    <a:ext uri="{FF2B5EF4-FFF2-40B4-BE49-F238E27FC236}">
                      <a16:creationId xmlns:a16="http://schemas.microsoft.com/office/drawing/2014/main" id="{9916E35E-7E28-42AB-AFE5-901B2B8FE995}"/>
                    </a:ext>
                  </a:extLst>
                </p:cNvPr>
                <p:cNvSpPr/>
                <p:nvPr/>
              </p:nvSpPr>
              <p:spPr>
                <a:xfrm>
                  <a:off x="8476242" y="6745218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549" name="椭圆 548">
                  <a:extLst>
                    <a:ext uri="{FF2B5EF4-FFF2-40B4-BE49-F238E27FC236}">
                      <a16:creationId xmlns:a16="http://schemas.microsoft.com/office/drawing/2014/main" id="{A088756E-52D7-4CBF-AE18-B1CD103D5FBA}"/>
                    </a:ext>
                  </a:extLst>
                </p:cNvPr>
                <p:cNvSpPr/>
                <p:nvPr/>
              </p:nvSpPr>
              <p:spPr>
                <a:xfrm>
                  <a:off x="10792251" y="6235870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552" name="椭圆 551">
                  <a:extLst>
                    <a:ext uri="{FF2B5EF4-FFF2-40B4-BE49-F238E27FC236}">
                      <a16:creationId xmlns:a16="http://schemas.microsoft.com/office/drawing/2014/main" id="{65E5FC12-608A-4ACB-A048-4D818DB3C2CA}"/>
                    </a:ext>
                  </a:extLst>
                </p:cNvPr>
                <p:cNvSpPr/>
                <p:nvPr/>
              </p:nvSpPr>
              <p:spPr>
                <a:xfrm>
                  <a:off x="11329613" y="6294113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553" name="椭圆 552">
                  <a:extLst>
                    <a:ext uri="{FF2B5EF4-FFF2-40B4-BE49-F238E27FC236}">
                      <a16:creationId xmlns:a16="http://schemas.microsoft.com/office/drawing/2014/main" id="{8432E3D6-D69C-4150-A9F4-4F70F242CF7A}"/>
                    </a:ext>
                  </a:extLst>
                </p:cNvPr>
                <p:cNvSpPr/>
                <p:nvPr/>
              </p:nvSpPr>
              <p:spPr>
                <a:xfrm>
                  <a:off x="11316697" y="6624463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551" name="椭圆 550">
                  <a:extLst>
                    <a:ext uri="{FF2B5EF4-FFF2-40B4-BE49-F238E27FC236}">
                      <a16:creationId xmlns:a16="http://schemas.microsoft.com/office/drawing/2014/main" id="{09BB10CF-5229-4F76-BA87-F598F31520D5}"/>
                    </a:ext>
                  </a:extLst>
                </p:cNvPr>
                <p:cNvSpPr/>
                <p:nvPr/>
              </p:nvSpPr>
              <p:spPr>
                <a:xfrm>
                  <a:off x="10871119" y="6760975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  <p:sp>
              <p:nvSpPr>
                <p:cNvPr id="550" name="椭圆 549">
                  <a:extLst>
                    <a:ext uri="{FF2B5EF4-FFF2-40B4-BE49-F238E27FC236}">
                      <a16:creationId xmlns:a16="http://schemas.microsoft.com/office/drawing/2014/main" id="{0AEFCFB4-E151-44EE-876B-C229A8C0930E}"/>
                    </a:ext>
                  </a:extLst>
                </p:cNvPr>
                <p:cNvSpPr/>
                <p:nvPr/>
              </p:nvSpPr>
              <p:spPr>
                <a:xfrm>
                  <a:off x="10486357" y="6533673"/>
                  <a:ext cx="180000" cy="180000"/>
                </a:xfrm>
                <a:prstGeom prst="ellipse">
                  <a:avLst/>
                </a:prstGeom>
                <a:solidFill>
                  <a:srgbClr val="4682B4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isometricTopUp"/>
                  <a:lightRig rig="threePt" dir="t">
                    <a:rot lat="0" lon="0" rev="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100" b="1"/>
                </a:p>
              </p:txBody>
            </p:sp>
          </p:grpSp>
          <p:cxnSp>
            <p:nvCxnSpPr>
              <p:cNvPr id="629" name="直接连接符 628">
                <a:extLst>
                  <a:ext uri="{FF2B5EF4-FFF2-40B4-BE49-F238E27FC236}">
                    <a16:creationId xmlns:a16="http://schemas.microsoft.com/office/drawing/2014/main" id="{EEA06627-AFA7-4F88-AE02-8BB43A0ADA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4462" y="1599550"/>
                <a:ext cx="1319353" cy="8192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直接连接符 638">
                <a:extLst>
                  <a:ext uri="{FF2B5EF4-FFF2-40B4-BE49-F238E27FC236}">
                    <a16:creationId xmlns:a16="http://schemas.microsoft.com/office/drawing/2014/main" id="{A0972EE4-15F9-44E9-8885-74FFF3A09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5445" y="1669017"/>
                <a:ext cx="1127007" cy="6768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540EB892-4661-4498-A41E-75F02733A122}"/>
                  </a:ext>
                </a:extLst>
              </p:cNvPr>
              <p:cNvSpPr/>
              <p:nvPr/>
            </p:nvSpPr>
            <p:spPr>
              <a:xfrm>
                <a:off x="12242291" y="2220043"/>
                <a:ext cx="180000" cy="180000"/>
              </a:xfrm>
              <a:prstGeom prst="ellipse">
                <a:avLst/>
              </a:prstGeom>
              <a:solidFill>
                <a:srgbClr val="4682B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b="1" dirty="0"/>
              </a:p>
            </p:txBody>
          </p:sp>
          <p:sp>
            <p:nvSpPr>
              <p:cNvPr id="635" name="椭圆 634">
                <a:extLst>
                  <a:ext uri="{FF2B5EF4-FFF2-40B4-BE49-F238E27FC236}">
                    <a16:creationId xmlns:a16="http://schemas.microsoft.com/office/drawing/2014/main" id="{F25FAEEC-A359-4BD3-8685-0CDB57EABBDA}"/>
                  </a:ext>
                </a:extLst>
              </p:cNvPr>
              <p:cNvSpPr/>
              <p:nvPr/>
            </p:nvSpPr>
            <p:spPr>
              <a:xfrm>
                <a:off x="11333399" y="2730973"/>
                <a:ext cx="180000" cy="180000"/>
              </a:xfrm>
              <a:prstGeom prst="ellipse">
                <a:avLst/>
              </a:prstGeom>
              <a:solidFill>
                <a:srgbClr val="4682B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b="1" dirty="0"/>
              </a:p>
            </p:txBody>
          </p:sp>
          <p:sp>
            <p:nvSpPr>
              <p:cNvPr id="666" name="椭圆 665">
                <a:extLst>
                  <a:ext uri="{FF2B5EF4-FFF2-40B4-BE49-F238E27FC236}">
                    <a16:creationId xmlns:a16="http://schemas.microsoft.com/office/drawing/2014/main" id="{FC6104E7-78DB-460C-82AD-350AE12CB3F9}"/>
                  </a:ext>
                </a:extLst>
              </p:cNvPr>
              <p:cNvSpPr/>
              <p:nvPr/>
            </p:nvSpPr>
            <p:spPr>
              <a:xfrm>
                <a:off x="9952776" y="2280166"/>
                <a:ext cx="180000" cy="180000"/>
              </a:xfrm>
              <a:prstGeom prst="ellipse">
                <a:avLst/>
              </a:prstGeom>
              <a:solidFill>
                <a:srgbClr val="4682B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b="1" dirty="0"/>
              </a:p>
            </p:txBody>
          </p:sp>
          <p:sp>
            <p:nvSpPr>
              <p:cNvPr id="675" name="椭圆 674">
                <a:extLst>
                  <a:ext uri="{FF2B5EF4-FFF2-40B4-BE49-F238E27FC236}">
                    <a16:creationId xmlns:a16="http://schemas.microsoft.com/office/drawing/2014/main" id="{05C38C5C-73C3-4305-ACB5-BC1D1520DDC0}"/>
                  </a:ext>
                </a:extLst>
              </p:cNvPr>
              <p:cNvSpPr/>
              <p:nvPr/>
            </p:nvSpPr>
            <p:spPr>
              <a:xfrm>
                <a:off x="10037696" y="5755315"/>
                <a:ext cx="180000" cy="180000"/>
              </a:xfrm>
              <a:prstGeom prst="ellipse">
                <a:avLst/>
              </a:prstGeom>
              <a:solidFill>
                <a:srgbClr val="4682B4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b="1"/>
              </a:p>
            </p:txBody>
          </p:sp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B9099BA2-1806-42AF-80F1-1E53FB5B9AF4}"/>
                  </a:ext>
                </a:extLst>
              </p:cNvPr>
              <p:cNvSpPr/>
              <p:nvPr/>
            </p:nvSpPr>
            <p:spPr>
              <a:xfrm>
                <a:off x="10010540" y="7284720"/>
                <a:ext cx="180000" cy="180000"/>
              </a:xfrm>
              <a:prstGeom prst="ellipse">
                <a:avLst/>
              </a:prstGeom>
              <a:solidFill>
                <a:srgbClr val="4682B4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b="1"/>
              </a:p>
            </p:txBody>
          </p:sp>
          <p:sp>
            <p:nvSpPr>
              <p:cNvPr id="678" name="椭圆 677">
                <a:extLst>
                  <a:ext uri="{FF2B5EF4-FFF2-40B4-BE49-F238E27FC236}">
                    <a16:creationId xmlns:a16="http://schemas.microsoft.com/office/drawing/2014/main" id="{54D8D78F-BE68-4732-9920-838FB1F1166F}"/>
                  </a:ext>
                </a:extLst>
              </p:cNvPr>
              <p:cNvSpPr/>
              <p:nvPr/>
            </p:nvSpPr>
            <p:spPr>
              <a:xfrm>
                <a:off x="7800547" y="5745809"/>
                <a:ext cx="180000" cy="180000"/>
              </a:xfrm>
              <a:prstGeom prst="ellipse">
                <a:avLst/>
              </a:prstGeom>
              <a:solidFill>
                <a:srgbClr val="4682B4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b="1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721C8B0-C2F4-4858-ACDA-514049439554}"/>
                  </a:ext>
                </a:extLst>
              </p:cNvPr>
              <p:cNvSpPr/>
              <p:nvPr/>
            </p:nvSpPr>
            <p:spPr>
              <a:xfrm>
                <a:off x="6073299" y="1287231"/>
                <a:ext cx="432000" cy="432000"/>
              </a:xfrm>
              <a:prstGeom prst="ellipse">
                <a:avLst/>
              </a:prstGeom>
              <a:solidFill>
                <a:srgbClr val="4682B4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100" b="1" dirty="0"/>
                  <a:t>7</a:t>
                </a:r>
                <a:endParaRPr lang="zh-CN" altLang="en-US" sz="2100" b="1" dirty="0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CBFEAD04-FAF2-496A-B1C8-EF553964212D}"/>
                  </a:ext>
                </a:extLst>
              </p:cNvPr>
              <p:cNvSpPr/>
              <p:nvPr/>
            </p:nvSpPr>
            <p:spPr>
              <a:xfrm>
                <a:off x="7919038" y="1069997"/>
                <a:ext cx="180000" cy="180000"/>
              </a:xfrm>
              <a:prstGeom prst="ellipse">
                <a:avLst/>
              </a:prstGeom>
              <a:solidFill>
                <a:srgbClr val="4682B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b="1" dirty="0"/>
              </a:p>
            </p:txBody>
          </p:sp>
          <p:cxnSp>
            <p:nvCxnSpPr>
              <p:cNvPr id="981" name="直接连接符 980">
                <a:extLst>
                  <a:ext uri="{FF2B5EF4-FFF2-40B4-BE49-F238E27FC236}">
                    <a16:creationId xmlns:a16="http://schemas.microsoft.com/office/drawing/2014/main" id="{1C915015-A8D1-4DD9-A62D-07E284F0ED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9877" y="1774005"/>
                <a:ext cx="1007956" cy="6347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4EDEF32-A5FC-4454-B76A-E5AE4F500DFC}"/>
                  </a:ext>
                </a:extLst>
              </p:cNvPr>
              <p:cNvSpPr/>
              <p:nvPr/>
            </p:nvSpPr>
            <p:spPr>
              <a:xfrm>
                <a:off x="8710572" y="1555721"/>
                <a:ext cx="360000" cy="360000"/>
              </a:xfrm>
              <a:prstGeom prst="ellipse">
                <a:avLst/>
              </a:prstGeom>
              <a:solidFill>
                <a:srgbClr val="4682B4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100" b="1" dirty="0"/>
                  <a:t>6</a:t>
                </a:r>
                <a:endParaRPr lang="zh-CN" altLang="en-US" sz="2100" b="1" dirty="0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AFB2027-98B8-4B11-9ACB-677F8FAF9B0C}"/>
                  </a:ext>
                </a:extLst>
              </p:cNvPr>
              <p:cNvSpPr/>
              <p:nvPr/>
            </p:nvSpPr>
            <p:spPr>
              <a:xfrm>
                <a:off x="7586865" y="2355291"/>
                <a:ext cx="180000" cy="180000"/>
              </a:xfrm>
              <a:prstGeom prst="ellipse">
                <a:avLst/>
              </a:prstGeom>
              <a:solidFill>
                <a:srgbClr val="4682B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b="1" dirty="0"/>
              </a:p>
            </p:txBody>
          </p:sp>
          <p:cxnSp>
            <p:nvCxnSpPr>
              <p:cNvPr id="1048" name="直接连接符 1047">
                <a:extLst>
                  <a:ext uri="{FF2B5EF4-FFF2-40B4-BE49-F238E27FC236}">
                    <a16:creationId xmlns:a16="http://schemas.microsoft.com/office/drawing/2014/main" id="{AA5839A9-20A6-4FFA-8BF6-8215826A8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7707" y="6671134"/>
                <a:ext cx="756782" cy="497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9" name="椭圆 678">
                <a:extLst>
                  <a:ext uri="{FF2B5EF4-FFF2-40B4-BE49-F238E27FC236}">
                    <a16:creationId xmlns:a16="http://schemas.microsoft.com/office/drawing/2014/main" id="{FBE98415-14B4-4935-ABD2-3A7C40627EA8}"/>
                  </a:ext>
                </a:extLst>
              </p:cNvPr>
              <p:cNvSpPr/>
              <p:nvPr/>
            </p:nvSpPr>
            <p:spPr>
              <a:xfrm>
                <a:off x="7589666" y="7083951"/>
                <a:ext cx="180000" cy="180000"/>
              </a:xfrm>
              <a:prstGeom prst="ellipse">
                <a:avLst/>
              </a:prstGeom>
              <a:solidFill>
                <a:srgbClr val="4682B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isometricTopUp"/>
                <a:lightRig rig="threePt" dir="t">
                  <a:rot lat="0" lon="0" rev="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100" b="1" dirty="0"/>
              </a:p>
            </p:txBody>
          </p:sp>
          <p:sp>
            <p:nvSpPr>
              <p:cNvPr id="1073" name="文本框 1072">
                <a:extLst>
                  <a:ext uri="{FF2B5EF4-FFF2-40B4-BE49-F238E27FC236}">
                    <a16:creationId xmlns:a16="http://schemas.microsoft.com/office/drawing/2014/main" id="{9FF515CC-1C5C-491A-8B56-6CF159ABFF3D}"/>
                  </a:ext>
                </a:extLst>
              </p:cNvPr>
              <p:cNvSpPr txBox="1"/>
              <p:nvPr/>
            </p:nvSpPr>
            <p:spPr>
              <a:xfrm>
                <a:off x="6708953" y="818028"/>
                <a:ext cx="1094223" cy="448506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3">
                        <a:lumMod val="50000"/>
                      </a:schemeClr>
                    </a:solidFill>
                  </a:rPr>
                  <a:t>2</a:t>
                </a:r>
                <a:endParaRPr lang="zh-CN" altLang="en-US" sz="21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1099" name="直接连接符 1098">
            <a:extLst>
              <a:ext uri="{FF2B5EF4-FFF2-40B4-BE49-F238E27FC236}">
                <a16:creationId xmlns:a16="http://schemas.microsoft.com/office/drawing/2014/main" id="{F17A6ED6-BC5E-4B38-BB73-5F6AA1D32199}"/>
              </a:ext>
            </a:extLst>
          </p:cNvPr>
          <p:cNvCxnSpPr>
            <a:cxnSpLocks/>
            <a:stCxn id="11" idx="2"/>
            <a:endCxn id="582" idx="1"/>
          </p:cNvCxnSpPr>
          <p:nvPr/>
        </p:nvCxnSpPr>
        <p:spPr>
          <a:xfrm flipH="1">
            <a:off x="-549709" y="523875"/>
            <a:ext cx="272951" cy="5656955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1" name="直接连接符 1100">
            <a:extLst>
              <a:ext uri="{FF2B5EF4-FFF2-40B4-BE49-F238E27FC236}">
                <a16:creationId xmlns:a16="http://schemas.microsoft.com/office/drawing/2014/main" id="{1A055E44-0975-4725-BB53-B37DF1310F4B}"/>
              </a:ext>
            </a:extLst>
          </p:cNvPr>
          <p:cNvCxnSpPr>
            <a:cxnSpLocks/>
            <a:stCxn id="11" idx="6"/>
            <a:endCxn id="582" idx="3"/>
          </p:cNvCxnSpPr>
          <p:nvPr/>
        </p:nvCxnSpPr>
        <p:spPr>
          <a:xfrm>
            <a:off x="-352734" y="523875"/>
            <a:ext cx="1204536" cy="5656955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91F7D0CD-5805-4F9E-9136-A57F0B0B1B21}"/>
              </a:ext>
            </a:extLst>
          </p:cNvPr>
          <p:cNvCxnSpPr>
            <a:cxnSpLocks/>
            <a:stCxn id="17" idx="2"/>
            <a:endCxn id="818" idx="1"/>
          </p:cNvCxnSpPr>
          <p:nvPr/>
        </p:nvCxnSpPr>
        <p:spPr>
          <a:xfrm flipH="1">
            <a:off x="1260129" y="795097"/>
            <a:ext cx="754617" cy="5644293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8" name="直接连接符 1107">
            <a:extLst>
              <a:ext uri="{FF2B5EF4-FFF2-40B4-BE49-F238E27FC236}">
                <a16:creationId xmlns:a16="http://schemas.microsoft.com/office/drawing/2014/main" id="{F903E77A-FE9D-4BCD-B45F-DBF966EFC80F}"/>
              </a:ext>
            </a:extLst>
          </p:cNvPr>
          <p:cNvCxnSpPr>
            <a:cxnSpLocks/>
            <a:stCxn id="17" idx="6"/>
            <a:endCxn id="818" idx="3"/>
          </p:cNvCxnSpPr>
          <p:nvPr/>
        </p:nvCxnSpPr>
        <p:spPr>
          <a:xfrm>
            <a:off x="2401226" y="795097"/>
            <a:ext cx="530384" cy="5644293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3" name="直接连接符 1112">
            <a:extLst>
              <a:ext uri="{FF2B5EF4-FFF2-40B4-BE49-F238E27FC236}">
                <a16:creationId xmlns:a16="http://schemas.microsoft.com/office/drawing/2014/main" id="{B54481C0-9C62-48FE-AC68-401A6E5D6FE7}"/>
              </a:ext>
            </a:extLst>
          </p:cNvPr>
          <p:cNvCxnSpPr>
            <a:cxnSpLocks/>
            <a:endCxn id="819" idx="1"/>
          </p:cNvCxnSpPr>
          <p:nvPr/>
        </p:nvCxnSpPr>
        <p:spPr>
          <a:xfrm flipH="1">
            <a:off x="3785984" y="583200"/>
            <a:ext cx="703074" cy="5875871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5" name="直接连接符 1114">
            <a:extLst>
              <a:ext uri="{FF2B5EF4-FFF2-40B4-BE49-F238E27FC236}">
                <a16:creationId xmlns:a16="http://schemas.microsoft.com/office/drawing/2014/main" id="{E077EA1D-3C0B-429E-9CE0-A0D93905D8B3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766164" y="518602"/>
            <a:ext cx="515599" cy="5725295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1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矩形 1071">
            <a:extLst>
              <a:ext uri="{FF2B5EF4-FFF2-40B4-BE49-F238E27FC236}">
                <a16:creationId xmlns:a16="http://schemas.microsoft.com/office/drawing/2014/main" id="{BBB50B8B-739A-412D-BCE3-F28B586589ED}"/>
              </a:ext>
            </a:extLst>
          </p:cNvPr>
          <p:cNvSpPr/>
          <p:nvPr/>
        </p:nvSpPr>
        <p:spPr>
          <a:xfrm>
            <a:off x="-502246" y="1206893"/>
            <a:ext cx="6973314" cy="9235847"/>
          </a:xfrm>
          <a:prstGeom prst="rect">
            <a:avLst/>
          </a:prstGeom>
          <a:solidFill>
            <a:schemeClr val="bg1">
              <a:lumMod val="85000"/>
              <a:alpha val="65098"/>
            </a:schemeClr>
          </a:solidFill>
          <a:ln w="12700"/>
          <a:scene3d>
            <a:camera prst="isometricOffAxis1Top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dirty="0"/>
          </a:p>
        </p:txBody>
      </p:sp>
      <p:sp>
        <p:nvSpPr>
          <p:cNvPr id="1001" name="矩形 1000">
            <a:extLst>
              <a:ext uri="{FF2B5EF4-FFF2-40B4-BE49-F238E27FC236}">
                <a16:creationId xmlns:a16="http://schemas.microsoft.com/office/drawing/2014/main" id="{A591062B-4E95-4834-9E99-796AAAAEC164}"/>
              </a:ext>
            </a:extLst>
          </p:cNvPr>
          <p:cNvSpPr/>
          <p:nvPr/>
        </p:nvSpPr>
        <p:spPr>
          <a:xfrm>
            <a:off x="-531882" y="-2745923"/>
            <a:ext cx="6973314" cy="9235847"/>
          </a:xfrm>
          <a:prstGeom prst="rect">
            <a:avLst/>
          </a:prstGeom>
          <a:solidFill>
            <a:schemeClr val="bg1">
              <a:lumMod val="85000"/>
              <a:alpha val="65098"/>
            </a:schemeClr>
          </a:solidFill>
          <a:ln w="12700"/>
          <a:scene3d>
            <a:camera prst="isometricOffAxis1Top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dirty="0"/>
          </a:p>
        </p:txBody>
      </p:sp>
      <p:cxnSp>
        <p:nvCxnSpPr>
          <p:cNvPr id="658" name="直接连接符 657">
            <a:extLst>
              <a:ext uri="{FF2B5EF4-FFF2-40B4-BE49-F238E27FC236}">
                <a16:creationId xmlns:a16="http://schemas.microsoft.com/office/drawing/2014/main" id="{65EB79DB-E69B-4691-A600-38CEAB0E9DB6}"/>
              </a:ext>
            </a:extLst>
          </p:cNvPr>
          <p:cNvCxnSpPr>
            <a:cxnSpLocks/>
          </p:cNvCxnSpPr>
          <p:nvPr/>
        </p:nvCxnSpPr>
        <p:spPr>
          <a:xfrm>
            <a:off x="5035522" y="1442603"/>
            <a:ext cx="291803" cy="1495723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>
            <a:extLst>
              <a:ext uri="{FF2B5EF4-FFF2-40B4-BE49-F238E27FC236}">
                <a16:creationId xmlns:a16="http://schemas.microsoft.com/office/drawing/2014/main" id="{60985C71-14DC-4615-8DD2-612DF3D221C7}"/>
              </a:ext>
            </a:extLst>
          </p:cNvPr>
          <p:cNvCxnSpPr>
            <a:cxnSpLocks/>
          </p:cNvCxnSpPr>
          <p:nvPr/>
        </p:nvCxnSpPr>
        <p:spPr>
          <a:xfrm>
            <a:off x="5116835" y="1472208"/>
            <a:ext cx="1225095" cy="840189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接连接符 636">
            <a:extLst>
              <a:ext uri="{FF2B5EF4-FFF2-40B4-BE49-F238E27FC236}">
                <a16:creationId xmlns:a16="http://schemas.microsoft.com/office/drawing/2014/main" id="{4E630A62-BBD4-4AC8-B7CE-58C8FF1810A8}"/>
              </a:ext>
            </a:extLst>
          </p:cNvPr>
          <p:cNvCxnSpPr>
            <a:cxnSpLocks/>
            <a:stCxn id="633" idx="6"/>
          </p:cNvCxnSpPr>
          <p:nvPr/>
        </p:nvCxnSpPr>
        <p:spPr>
          <a:xfrm>
            <a:off x="3857078" y="725780"/>
            <a:ext cx="1099513" cy="666468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>
            <a:extLst>
              <a:ext uri="{FF2B5EF4-FFF2-40B4-BE49-F238E27FC236}">
                <a16:creationId xmlns:a16="http://schemas.microsoft.com/office/drawing/2014/main" id="{F2617931-06FE-4CDA-AAF9-95B005EFFACE}"/>
              </a:ext>
            </a:extLst>
          </p:cNvPr>
          <p:cNvCxnSpPr>
            <a:cxnSpLocks/>
          </p:cNvCxnSpPr>
          <p:nvPr/>
        </p:nvCxnSpPr>
        <p:spPr>
          <a:xfrm flipH="1">
            <a:off x="3727768" y="739221"/>
            <a:ext cx="26788" cy="1628836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>
            <a:extLst>
              <a:ext uri="{FF2B5EF4-FFF2-40B4-BE49-F238E27FC236}">
                <a16:creationId xmlns:a16="http://schemas.microsoft.com/office/drawing/2014/main" id="{05CDFABB-21C6-41D3-8234-56D5FC7A0714}"/>
              </a:ext>
            </a:extLst>
          </p:cNvPr>
          <p:cNvCxnSpPr>
            <a:cxnSpLocks/>
          </p:cNvCxnSpPr>
          <p:nvPr/>
        </p:nvCxnSpPr>
        <p:spPr>
          <a:xfrm flipH="1">
            <a:off x="3831153" y="1489464"/>
            <a:ext cx="1104864" cy="908304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接连接符 640">
            <a:extLst>
              <a:ext uri="{FF2B5EF4-FFF2-40B4-BE49-F238E27FC236}">
                <a16:creationId xmlns:a16="http://schemas.microsoft.com/office/drawing/2014/main" id="{34C9CF70-24CC-4054-8AEA-B8D96BA328D6}"/>
              </a:ext>
            </a:extLst>
          </p:cNvPr>
          <p:cNvCxnSpPr>
            <a:cxnSpLocks/>
          </p:cNvCxnSpPr>
          <p:nvPr/>
        </p:nvCxnSpPr>
        <p:spPr>
          <a:xfrm flipV="1">
            <a:off x="2425069" y="726562"/>
            <a:ext cx="1247352" cy="882858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流程图: 终止 818">
            <a:extLst>
              <a:ext uri="{FF2B5EF4-FFF2-40B4-BE49-F238E27FC236}">
                <a16:creationId xmlns:a16="http://schemas.microsoft.com/office/drawing/2014/main" id="{A03A2B98-E70C-4D34-A52D-9EA9E44A781C}"/>
              </a:ext>
            </a:extLst>
          </p:cNvPr>
          <p:cNvSpPr/>
          <p:nvPr/>
        </p:nvSpPr>
        <p:spPr>
          <a:xfrm>
            <a:off x="4119442" y="4291884"/>
            <a:ext cx="1538062" cy="2536647"/>
          </a:xfrm>
          <a:prstGeom prst="flowChartTerminator">
            <a:avLst/>
          </a:prstGeom>
          <a:solidFill>
            <a:srgbClr val="85BB65">
              <a:alpha val="60000"/>
            </a:srgbClr>
          </a:solidFill>
          <a:ln w="57150">
            <a:solidFill>
              <a:schemeClr val="bg2">
                <a:lumMod val="9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dirty="0"/>
          </a:p>
        </p:txBody>
      </p:sp>
      <p:sp>
        <p:nvSpPr>
          <p:cNvPr id="818" name="流程图: 终止 817">
            <a:extLst>
              <a:ext uri="{FF2B5EF4-FFF2-40B4-BE49-F238E27FC236}">
                <a16:creationId xmlns:a16="http://schemas.microsoft.com/office/drawing/2014/main" id="{ED51C2CD-80AB-4700-BD2A-92321BA4D397}"/>
              </a:ext>
            </a:extLst>
          </p:cNvPr>
          <p:cNvSpPr/>
          <p:nvPr/>
        </p:nvSpPr>
        <p:spPr>
          <a:xfrm>
            <a:off x="1374698" y="4233954"/>
            <a:ext cx="1816331" cy="2613159"/>
          </a:xfrm>
          <a:prstGeom prst="flowChartTerminator">
            <a:avLst/>
          </a:prstGeom>
          <a:solidFill>
            <a:srgbClr val="85BB65">
              <a:alpha val="60000"/>
            </a:srgbClr>
          </a:solidFill>
          <a:ln w="57150">
            <a:solidFill>
              <a:schemeClr val="bg2">
                <a:lumMod val="9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dirty="0"/>
          </a:p>
        </p:txBody>
      </p: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157DBEEB-3BAB-44B7-9023-139E8870FCA9}"/>
              </a:ext>
            </a:extLst>
          </p:cNvPr>
          <p:cNvCxnSpPr>
            <a:cxnSpLocks/>
          </p:cNvCxnSpPr>
          <p:nvPr/>
        </p:nvCxnSpPr>
        <p:spPr>
          <a:xfrm>
            <a:off x="5398660" y="5730402"/>
            <a:ext cx="989588" cy="63716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>
            <a:extLst>
              <a:ext uri="{FF2B5EF4-FFF2-40B4-BE49-F238E27FC236}">
                <a16:creationId xmlns:a16="http://schemas.microsoft.com/office/drawing/2014/main" id="{C39F95F2-6CCD-4086-80A6-6F8C7C5CFAF4}"/>
              </a:ext>
            </a:extLst>
          </p:cNvPr>
          <p:cNvCxnSpPr>
            <a:cxnSpLocks/>
          </p:cNvCxnSpPr>
          <p:nvPr/>
        </p:nvCxnSpPr>
        <p:spPr>
          <a:xfrm>
            <a:off x="5340412" y="5759079"/>
            <a:ext cx="169836" cy="110627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接连接符 561">
            <a:extLst>
              <a:ext uri="{FF2B5EF4-FFF2-40B4-BE49-F238E27FC236}">
                <a16:creationId xmlns:a16="http://schemas.microsoft.com/office/drawing/2014/main" id="{AC331370-079E-4D58-8327-7BBAB03103C5}"/>
              </a:ext>
            </a:extLst>
          </p:cNvPr>
          <p:cNvCxnSpPr>
            <a:cxnSpLocks/>
          </p:cNvCxnSpPr>
          <p:nvPr/>
        </p:nvCxnSpPr>
        <p:spPr>
          <a:xfrm flipV="1">
            <a:off x="4875874" y="5729580"/>
            <a:ext cx="453559" cy="12258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连接符 556">
            <a:extLst>
              <a:ext uri="{FF2B5EF4-FFF2-40B4-BE49-F238E27FC236}">
                <a16:creationId xmlns:a16="http://schemas.microsoft.com/office/drawing/2014/main" id="{41542550-30D0-4BE0-B811-1B51456D5292}"/>
              </a:ext>
            </a:extLst>
          </p:cNvPr>
          <p:cNvCxnSpPr>
            <a:cxnSpLocks/>
          </p:cNvCxnSpPr>
          <p:nvPr/>
        </p:nvCxnSpPr>
        <p:spPr>
          <a:xfrm>
            <a:off x="4437656" y="5642026"/>
            <a:ext cx="304110" cy="17852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接连接符 562">
            <a:extLst>
              <a:ext uri="{FF2B5EF4-FFF2-40B4-BE49-F238E27FC236}">
                <a16:creationId xmlns:a16="http://schemas.microsoft.com/office/drawing/2014/main" id="{7B974498-BC23-4F03-B7CD-1BE8737887CB}"/>
              </a:ext>
            </a:extLst>
          </p:cNvPr>
          <p:cNvCxnSpPr>
            <a:cxnSpLocks/>
          </p:cNvCxnSpPr>
          <p:nvPr/>
        </p:nvCxnSpPr>
        <p:spPr>
          <a:xfrm>
            <a:off x="4734951" y="5293774"/>
            <a:ext cx="71699" cy="52762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连接符 554">
            <a:extLst>
              <a:ext uri="{FF2B5EF4-FFF2-40B4-BE49-F238E27FC236}">
                <a16:creationId xmlns:a16="http://schemas.microsoft.com/office/drawing/2014/main" id="{D4DBC63B-6DD6-481E-9FF6-E62288A0EC7E}"/>
              </a:ext>
            </a:extLst>
          </p:cNvPr>
          <p:cNvCxnSpPr>
            <a:cxnSpLocks/>
          </p:cNvCxnSpPr>
          <p:nvPr/>
        </p:nvCxnSpPr>
        <p:spPr>
          <a:xfrm flipV="1">
            <a:off x="4427398" y="5249507"/>
            <a:ext cx="241194" cy="29473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>
            <a:extLst>
              <a:ext uri="{FF2B5EF4-FFF2-40B4-BE49-F238E27FC236}">
                <a16:creationId xmlns:a16="http://schemas.microsoft.com/office/drawing/2014/main" id="{6130185A-23D2-4B5E-BDFD-9DC90C7C2C00}"/>
              </a:ext>
            </a:extLst>
          </p:cNvPr>
          <p:cNvCxnSpPr>
            <a:cxnSpLocks/>
          </p:cNvCxnSpPr>
          <p:nvPr/>
        </p:nvCxnSpPr>
        <p:spPr>
          <a:xfrm flipH="1">
            <a:off x="5362544" y="5346459"/>
            <a:ext cx="20428" cy="36997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连接符 559">
            <a:extLst>
              <a:ext uri="{FF2B5EF4-FFF2-40B4-BE49-F238E27FC236}">
                <a16:creationId xmlns:a16="http://schemas.microsoft.com/office/drawing/2014/main" id="{77EA6829-7282-46FB-86D0-9971A55305B9}"/>
              </a:ext>
            </a:extLst>
          </p:cNvPr>
          <p:cNvCxnSpPr>
            <a:cxnSpLocks/>
          </p:cNvCxnSpPr>
          <p:nvPr/>
        </p:nvCxnSpPr>
        <p:spPr>
          <a:xfrm flipH="1" flipV="1">
            <a:off x="4829216" y="5263674"/>
            <a:ext cx="510765" cy="3976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>
            <a:extLst>
              <a:ext uri="{FF2B5EF4-FFF2-40B4-BE49-F238E27FC236}">
                <a16:creationId xmlns:a16="http://schemas.microsoft.com/office/drawing/2014/main" id="{12B65449-4E06-4C38-BAAE-818DE66B327C}"/>
              </a:ext>
            </a:extLst>
          </p:cNvPr>
          <p:cNvCxnSpPr>
            <a:cxnSpLocks/>
          </p:cNvCxnSpPr>
          <p:nvPr/>
        </p:nvCxnSpPr>
        <p:spPr>
          <a:xfrm>
            <a:off x="4703795" y="5235594"/>
            <a:ext cx="614821" cy="42072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连接符 501">
            <a:extLst>
              <a:ext uri="{FF2B5EF4-FFF2-40B4-BE49-F238E27FC236}">
                <a16:creationId xmlns:a16="http://schemas.microsoft.com/office/drawing/2014/main" id="{C636CCB5-669C-4F1F-BF1E-628D10B0ACBE}"/>
              </a:ext>
            </a:extLst>
          </p:cNvPr>
          <p:cNvCxnSpPr>
            <a:cxnSpLocks/>
          </p:cNvCxnSpPr>
          <p:nvPr/>
        </p:nvCxnSpPr>
        <p:spPr>
          <a:xfrm>
            <a:off x="1974519" y="5260285"/>
            <a:ext cx="603091" cy="54262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接连接符 505">
            <a:extLst>
              <a:ext uri="{FF2B5EF4-FFF2-40B4-BE49-F238E27FC236}">
                <a16:creationId xmlns:a16="http://schemas.microsoft.com/office/drawing/2014/main" id="{895E67A3-58A7-4731-AEDD-16B7011DD16C}"/>
              </a:ext>
            </a:extLst>
          </p:cNvPr>
          <p:cNvCxnSpPr>
            <a:cxnSpLocks/>
          </p:cNvCxnSpPr>
          <p:nvPr/>
        </p:nvCxnSpPr>
        <p:spPr>
          <a:xfrm>
            <a:off x="2638795" y="5261007"/>
            <a:ext cx="8138" cy="54242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连接符 502">
            <a:extLst>
              <a:ext uri="{FF2B5EF4-FFF2-40B4-BE49-F238E27FC236}">
                <a16:creationId xmlns:a16="http://schemas.microsoft.com/office/drawing/2014/main" id="{9312149D-DC83-4477-8691-486F34695E0B}"/>
              </a:ext>
            </a:extLst>
          </p:cNvPr>
          <p:cNvCxnSpPr>
            <a:cxnSpLocks/>
            <a:endCxn id="489" idx="2"/>
          </p:cNvCxnSpPr>
          <p:nvPr/>
        </p:nvCxnSpPr>
        <p:spPr>
          <a:xfrm>
            <a:off x="2012624" y="5244572"/>
            <a:ext cx="848016" cy="22670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>
            <a:extLst>
              <a:ext uri="{FF2B5EF4-FFF2-40B4-BE49-F238E27FC236}">
                <a16:creationId xmlns:a16="http://schemas.microsoft.com/office/drawing/2014/main" id="{8E21C3C2-E822-4D0F-994A-819B3ADA12CC}"/>
              </a:ext>
            </a:extLst>
          </p:cNvPr>
          <p:cNvCxnSpPr>
            <a:cxnSpLocks/>
          </p:cNvCxnSpPr>
          <p:nvPr/>
        </p:nvCxnSpPr>
        <p:spPr>
          <a:xfrm flipV="1">
            <a:off x="2696202" y="5522690"/>
            <a:ext cx="225207" cy="29098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接连接符 506">
            <a:extLst>
              <a:ext uri="{FF2B5EF4-FFF2-40B4-BE49-F238E27FC236}">
                <a16:creationId xmlns:a16="http://schemas.microsoft.com/office/drawing/2014/main" id="{F3F19418-1D35-404A-B1EC-F7FAB813F69F}"/>
              </a:ext>
            </a:extLst>
          </p:cNvPr>
          <p:cNvCxnSpPr>
            <a:cxnSpLocks/>
          </p:cNvCxnSpPr>
          <p:nvPr/>
        </p:nvCxnSpPr>
        <p:spPr>
          <a:xfrm>
            <a:off x="2688634" y="5243077"/>
            <a:ext cx="213711" cy="18974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连接符 499">
            <a:extLst>
              <a:ext uri="{FF2B5EF4-FFF2-40B4-BE49-F238E27FC236}">
                <a16:creationId xmlns:a16="http://schemas.microsoft.com/office/drawing/2014/main" id="{8CF016FC-CB5A-4508-AB99-009CEB603248}"/>
              </a:ext>
            </a:extLst>
          </p:cNvPr>
          <p:cNvCxnSpPr>
            <a:cxnSpLocks/>
            <a:endCxn id="488" idx="2"/>
          </p:cNvCxnSpPr>
          <p:nvPr/>
        </p:nvCxnSpPr>
        <p:spPr>
          <a:xfrm>
            <a:off x="2030607" y="5851624"/>
            <a:ext cx="486399" cy="93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连接符 494">
            <a:extLst>
              <a:ext uri="{FF2B5EF4-FFF2-40B4-BE49-F238E27FC236}">
                <a16:creationId xmlns:a16="http://schemas.microsoft.com/office/drawing/2014/main" id="{BB8B3E69-DBEE-4104-98EA-BEAEAD36AC6C}"/>
              </a:ext>
            </a:extLst>
          </p:cNvPr>
          <p:cNvCxnSpPr>
            <a:cxnSpLocks/>
            <a:stCxn id="488" idx="2"/>
          </p:cNvCxnSpPr>
          <p:nvPr/>
        </p:nvCxnSpPr>
        <p:spPr>
          <a:xfrm flipH="1" flipV="1">
            <a:off x="1653253" y="5576855"/>
            <a:ext cx="863752" cy="27569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连接符 500">
            <a:extLst>
              <a:ext uri="{FF2B5EF4-FFF2-40B4-BE49-F238E27FC236}">
                <a16:creationId xmlns:a16="http://schemas.microsoft.com/office/drawing/2014/main" id="{5781CDDD-5A6F-4ED7-8652-AE3C3F41C8F2}"/>
              </a:ext>
            </a:extLst>
          </p:cNvPr>
          <p:cNvCxnSpPr>
            <a:cxnSpLocks/>
          </p:cNvCxnSpPr>
          <p:nvPr/>
        </p:nvCxnSpPr>
        <p:spPr>
          <a:xfrm>
            <a:off x="1934313" y="5244101"/>
            <a:ext cx="60918" cy="55509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流程图: 终止 581">
            <a:extLst>
              <a:ext uri="{FF2B5EF4-FFF2-40B4-BE49-F238E27FC236}">
                <a16:creationId xmlns:a16="http://schemas.microsoft.com/office/drawing/2014/main" id="{62FAACFC-A41D-4DE6-B4DA-9F9CA2FB309A}"/>
              </a:ext>
            </a:extLst>
          </p:cNvPr>
          <p:cNvSpPr/>
          <p:nvPr/>
        </p:nvSpPr>
        <p:spPr>
          <a:xfrm>
            <a:off x="-1167505" y="4090963"/>
            <a:ext cx="2109489" cy="2404485"/>
          </a:xfrm>
          <a:prstGeom prst="flowChartTerminator">
            <a:avLst/>
          </a:prstGeom>
          <a:solidFill>
            <a:srgbClr val="85BB65">
              <a:alpha val="60000"/>
            </a:srgbClr>
          </a:solidFill>
          <a:ln w="57150">
            <a:solidFill>
              <a:schemeClr val="bg2">
                <a:lumMod val="9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dirty="0"/>
          </a:p>
        </p:txBody>
      </p:sp>
      <p:cxnSp>
        <p:nvCxnSpPr>
          <p:cNvPr id="469" name="直接连接符 468">
            <a:extLst>
              <a:ext uri="{FF2B5EF4-FFF2-40B4-BE49-F238E27FC236}">
                <a16:creationId xmlns:a16="http://schemas.microsoft.com/office/drawing/2014/main" id="{0A9CD1E1-30D0-4B62-B0F4-486CFD3723A5}"/>
              </a:ext>
            </a:extLst>
          </p:cNvPr>
          <p:cNvCxnSpPr>
            <a:cxnSpLocks/>
          </p:cNvCxnSpPr>
          <p:nvPr/>
        </p:nvCxnSpPr>
        <p:spPr>
          <a:xfrm flipH="1">
            <a:off x="-441721" y="5492335"/>
            <a:ext cx="839942" cy="48266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接连接符 460">
            <a:extLst>
              <a:ext uri="{FF2B5EF4-FFF2-40B4-BE49-F238E27FC236}">
                <a16:creationId xmlns:a16="http://schemas.microsoft.com/office/drawing/2014/main" id="{F566DDAA-77FA-40F9-8640-E89B1AA8DB89}"/>
              </a:ext>
            </a:extLst>
          </p:cNvPr>
          <p:cNvCxnSpPr>
            <a:cxnSpLocks/>
          </p:cNvCxnSpPr>
          <p:nvPr/>
        </p:nvCxnSpPr>
        <p:spPr>
          <a:xfrm>
            <a:off x="84093" y="5011859"/>
            <a:ext cx="424199" cy="41992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AAA6BB84-F7BD-4564-9DA1-4146FCEAE59E}"/>
              </a:ext>
            </a:extLst>
          </p:cNvPr>
          <p:cNvCxnSpPr>
            <a:cxnSpLocks/>
          </p:cNvCxnSpPr>
          <p:nvPr/>
        </p:nvCxnSpPr>
        <p:spPr>
          <a:xfrm flipH="1" flipV="1">
            <a:off x="-900349" y="5315267"/>
            <a:ext cx="1320629" cy="14703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>
            <a:extLst>
              <a:ext uri="{FF2B5EF4-FFF2-40B4-BE49-F238E27FC236}">
                <a16:creationId xmlns:a16="http://schemas.microsoft.com/office/drawing/2014/main" id="{65CDD9FE-695A-4864-86A7-A922DD449BD5}"/>
              </a:ext>
            </a:extLst>
          </p:cNvPr>
          <p:cNvCxnSpPr>
            <a:cxnSpLocks/>
          </p:cNvCxnSpPr>
          <p:nvPr/>
        </p:nvCxnSpPr>
        <p:spPr>
          <a:xfrm flipH="1">
            <a:off x="-530580" y="4994727"/>
            <a:ext cx="507475" cy="58291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>
            <a:extLst>
              <a:ext uri="{FF2B5EF4-FFF2-40B4-BE49-F238E27FC236}">
                <a16:creationId xmlns:a16="http://schemas.microsoft.com/office/drawing/2014/main" id="{FF33B928-218F-4DCF-BD8C-0DD7375F2BF2}"/>
              </a:ext>
            </a:extLst>
          </p:cNvPr>
          <p:cNvCxnSpPr>
            <a:cxnSpLocks/>
          </p:cNvCxnSpPr>
          <p:nvPr/>
        </p:nvCxnSpPr>
        <p:spPr>
          <a:xfrm flipH="1">
            <a:off x="-458541" y="5192737"/>
            <a:ext cx="1050141" cy="34649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A5C6A9FB-5DF1-428B-841B-49501E84A2E3}"/>
              </a:ext>
            </a:extLst>
          </p:cNvPr>
          <p:cNvCxnSpPr>
            <a:cxnSpLocks/>
            <a:stCxn id="272" idx="2"/>
          </p:cNvCxnSpPr>
          <p:nvPr/>
        </p:nvCxnSpPr>
        <p:spPr>
          <a:xfrm flipH="1" flipV="1">
            <a:off x="-894862" y="5336697"/>
            <a:ext cx="827271" cy="25398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A3C82566-ED47-4ABB-8B71-995F1381E440}"/>
              </a:ext>
            </a:extLst>
          </p:cNvPr>
          <p:cNvCxnSpPr>
            <a:cxnSpLocks/>
          </p:cNvCxnSpPr>
          <p:nvPr/>
        </p:nvCxnSpPr>
        <p:spPr>
          <a:xfrm>
            <a:off x="-537557" y="5086098"/>
            <a:ext cx="503902" cy="46939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>
            <a:extLst>
              <a:ext uri="{FF2B5EF4-FFF2-40B4-BE49-F238E27FC236}">
                <a16:creationId xmlns:a16="http://schemas.microsoft.com/office/drawing/2014/main" id="{92B97040-2ADB-4C7F-B8F8-F2FBC162A581}"/>
              </a:ext>
            </a:extLst>
          </p:cNvPr>
          <p:cNvCxnSpPr>
            <a:cxnSpLocks/>
          </p:cNvCxnSpPr>
          <p:nvPr/>
        </p:nvCxnSpPr>
        <p:spPr>
          <a:xfrm flipV="1">
            <a:off x="554266" y="5204580"/>
            <a:ext cx="112547" cy="24069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>
            <a:extLst>
              <a:ext uri="{FF2B5EF4-FFF2-40B4-BE49-F238E27FC236}">
                <a16:creationId xmlns:a16="http://schemas.microsoft.com/office/drawing/2014/main" id="{0E9E710C-2830-47A2-A06D-028DB30EC5AB}"/>
              </a:ext>
            </a:extLst>
          </p:cNvPr>
          <p:cNvCxnSpPr>
            <a:cxnSpLocks/>
            <a:endCxn id="273" idx="6"/>
          </p:cNvCxnSpPr>
          <p:nvPr/>
        </p:nvCxnSpPr>
        <p:spPr>
          <a:xfrm>
            <a:off x="-509471" y="5060955"/>
            <a:ext cx="1117755" cy="42851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>
            <a:extLst>
              <a:ext uri="{FF2B5EF4-FFF2-40B4-BE49-F238E27FC236}">
                <a16:creationId xmlns:a16="http://schemas.microsoft.com/office/drawing/2014/main" id="{06920C30-E0BF-4C30-A498-55C163F528BE}"/>
              </a:ext>
            </a:extLst>
          </p:cNvPr>
          <p:cNvCxnSpPr>
            <a:cxnSpLocks/>
          </p:cNvCxnSpPr>
          <p:nvPr/>
        </p:nvCxnSpPr>
        <p:spPr>
          <a:xfrm flipH="1">
            <a:off x="121639" y="5201125"/>
            <a:ext cx="496609" cy="349636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>
            <a:extLst>
              <a:ext uri="{FF2B5EF4-FFF2-40B4-BE49-F238E27FC236}">
                <a16:creationId xmlns:a16="http://schemas.microsoft.com/office/drawing/2014/main" id="{FC07C057-7841-4508-950B-000536C60405}"/>
              </a:ext>
            </a:extLst>
          </p:cNvPr>
          <p:cNvCxnSpPr>
            <a:cxnSpLocks/>
          </p:cNvCxnSpPr>
          <p:nvPr/>
        </p:nvCxnSpPr>
        <p:spPr>
          <a:xfrm>
            <a:off x="22310" y="5001308"/>
            <a:ext cx="18559" cy="548133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>
            <a:extLst>
              <a:ext uri="{FF2B5EF4-FFF2-40B4-BE49-F238E27FC236}">
                <a16:creationId xmlns:a16="http://schemas.microsoft.com/office/drawing/2014/main" id="{FE38592F-512D-442F-BFD5-0095B625CD49}"/>
              </a:ext>
            </a:extLst>
          </p:cNvPr>
          <p:cNvCxnSpPr>
            <a:cxnSpLocks/>
          </p:cNvCxnSpPr>
          <p:nvPr/>
        </p:nvCxnSpPr>
        <p:spPr>
          <a:xfrm>
            <a:off x="-430026" y="5080224"/>
            <a:ext cx="73231" cy="439136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40C35CBF-3ADD-43B3-BBA6-47BD5BD1E4E6}"/>
              </a:ext>
            </a:extLst>
          </p:cNvPr>
          <p:cNvCxnSpPr>
            <a:cxnSpLocks/>
          </p:cNvCxnSpPr>
          <p:nvPr/>
        </p:nvCxnSpPr>
        <p:spPr>
          <a:xfrm flipH="1">
            <a:off x="-498381" y="4941042"/>
            <a:ext cx="440971" cy="7953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椭圆 632">
            <a:extLst>
              <a:ext uri="{FF2B5EF4-FFF2-40B4-BE49-F238E27FC236}">
                <a16:creationId xmlns:a16="http://schemas.microsoft.com/office/drawing/2014/main" id="{084CAB8E-21AC-499A-9B99-2EEAEA90E9BA}"/>
              </a:ext>
            </a:extLst>
          </p:cNvPr>
          <p:cNvSpPr/>
          <p:nvPr/>
        </p:nvSpPr>
        <p:spPr>
          <a:xfrm>
            <a:off x="3647090" y="620791"/>
            <a:ext cx="209983" cy="209983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00" b="1" dirty="0"/>
              <a:t>1</a:t>
            </a:r>
            <a:endParaRPr lang="zh-CN" altLang="en-US" sz="2100" b="1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C1A419A-46AE-448B-B564-13B6821E3082}"/>
              </a:ext>
            </a:extLst>
          </p:cNvPr>
          <p:cNvSpPr/>
          <p:nvPr/>
        </p:nvSpPr>
        <p:spPr>
          <a:xfrm>
            <a:off x="4842657" y="1247396"/>
            <a:ext cx="335976" cy="335976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00" b="1" dirty="0"/>
              <a:t>5</a:t>
            </a:r>
            <a:endParaRPr lang="zh-CN" altLang="en-US" sz="2100" b="1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9FF8B58-568D-47FB-8B9E-7E93312B68B7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-383852" y="1420677"/>
            <a:ext cx="2572637" cy="27122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469CDA5-101F-428D-B65E-3EC7293C8A3E}"/>
              </a:ext>
            </a:extLst>
          </p:cNvPr>
          <p:cNvCxnSpPr>
            <a:cxnSpLocks/>
          </p:cNvCxnSpPr>
          <p:nvPr/>
        </p:nvCxnSpPr>
        <p:spPr>
          <a:xfrm flipV="1">
            <a:off x="-575613" y="1041033"/>
            <a:ext cx="1915124" cy="262603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446BAAB-C67C-4F22-B825-2E743608BD73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608756" y="1415392"/>
            <a:ext cx="2233902" cy="27650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文本框 584">
            <a:extLst>
              <a:ext uri="{FF2B5EF4-FFF2-40B4-BE49-F238E27FC236}">
                <a16:creationId xmlns:a16="http://schemas.microsoft.com/office/drawing/2014/main" id="{5D90033A-D353-4DBC-AD8B-EFF016D5D66D}"/>
              </a:ext>
            </a:extLst>
          </p:cNvPr>
          <p:cNvSpPr txBox="1"/>
          <p:nvPr/>
        </p:nvSpPr>
        <p:spPr>
          <a:xfrm>
            <a:off x="-1871754" y="681133"/>
            <a:ext cx="1727421" cy="81022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4665" dirty="0">
                <a:latin typeface="Bahnschrift Light" panose="020B0502040204020203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R=5 </a:t>
            </a:r>
            <a:endParaRPr lang="zh-CN" altLang="en-US" sz="4665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05" name="直接连接符 504">
            <a:extLst>
              <a:ext uri="{FF2B5EF4-FFF2-40B4-BE49-F238E27FC236}">
                <a16:creationId xmlns:a16="http://schemas.microsoft.com/office/drawing/2014/main" id="{EAB1A613-DBD0-40DB-B810-E8717C982BB3}"/>
              </a:ext>
            </a:extLst>
          </p:cNvPr>
          <p:cNvCxnSpPr>
            <a:cxnSpLocks/>
          </p:cNvCxnSpPr>
          <p:nvPr/>
        </p:nvCxnSpPr>
        <p:spPr>
          <a:xfrm flipH="1">
            <a:off x="2057972" y="5237531"/>
            <a:ext cx="496678" cy="55382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BD09C047-95B6-4058-BAC2-E31C50C87214}"/>
              </a:ext>
            </a:extLst>
          </p:cNvPr>
          <p:cNvCxnSpPr>
            <a:cxnSpLocks/>
            <a:stCxn id="273" idx="6"/>
            <a:endCxn id="484" idx="2"/>
          </p:cNvCxnSpPr>
          <p:nvPr/>
        </p:nvCxnSpPr>
        <p:spPr>
          <a:xfrm>
            <a:off x="608282" y="5489464"/>
            <a:ext cx="867100" cy="71839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B5224C7-0911-498F-AE7C-D72F2DE34BAE}"/>
              </a:ext>
            </a:extLst>
          </p:cNvPr>
          <p:cNvCxnSpPr>
            <a:cxnSpLocks/>
            <a:stCxn id="679" idx="6"/>
          </p:cNvCxnSpPr>
          <p:nvPr/>
        </p:nvCxnSpPr>
        <p:spPr>
          <a:xfrm flipV="1">
            <a:off x="1097071" y="5885935"/>
            <a:ext cx="881767" cy="354458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2FAC9DFB-5121-41D6-8BA1-B8FE2EE28999}"/>
              </a:ext>
            </a:extLst>
          </p:cNvPr>
          <p:cNvCxnSpPr>
            <a:cxnSpLocks/>
          </p:cNvCxnSpPr>
          <p:nvPr/>
        </p:nvCxnSpPr>
        <p:spPr>
          <a:xfrm flipH="1">
            <a:off x="716158" y="4697852"/>
            <a:ext cx="560641" cy="392369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310BC3B4-EDD9-4A76-BDE0-DF986FA4085E}"/>
              </a:ext>
            </a:extLst>
          </p:cNvPr>
          <p:cNvCxnSpPr>
            <a:cxnSpLocks/>
            <a:stCxn id="489" idx="6"/>
            <a:endCxn id="550" idx="2"/>
          </p:cNvCxnSpPr>
          <p:nvPr/>
        </p:nvCxnSpPr>
        <p:spPr>
          <a:xfrm>
            <a:off x="3070627" y="5471280"/>
            <a:ext cx="1195690" cy="127169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614AD222-BF4A-4BD8-9F26-8EA0FC215799}"/>
              </a:ext>
            </a:extLst>
          </p:cNvPr>
          <p:cNvCxnSpPr>
            <a:cxnSpLocks/>
          </p:cNvCxnSpPr>
          <p:nvPr/>
        </p:nvCxnSpPr>
        <p:spPr>
          <a:xfrm flipV="1">
            <a:off x="2694117" y="4689148"/>
            <a:ext cx="1239193" cy="477116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61335CF3-D60A-452E-834A-1916AB935C01}"/>
              </a:ext>
            </a:extLst>
          </p:cNvPr>
          <p:cNvCxnSpPr>
            <a:cxnSpLocks/>
          </p:cNvCxnSpPr>
          <p:nvPr/>
        </p:nvCxnSpPr>
        <p:spPr>
          <a:xfrm>
            <a:off x="2618854" y="5829036"/>
            <a:ext cx="1149895" cy="65733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49AC6D4D-0ACA-4320-BEE2-844C48B3F339}"/>
              </a:ext>
            </a:extLst>
          </p:cNvPr>
          <p:cNvCxnSpPr>
            <a:cxnSpLocks/>
          </p:cNvCxnSpPr>
          <p:nvPr/>
        </p:nvCxnSpPr>
        <p:spPr>
          <a:xfrm>
            <a:off x="3860517" y="4720136"/>
            <a:ext cx="890439" cy="546013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B63204A7-4277-4AEC-A7C4-9F2F19D7931B}"/>
              </a:ext>
            </a:extLst>
          </p:cNvPr>
          <p:cNvCxnSpPr>
            <a:cxnSpLocks/>
          </p:cNvCxnSpPr>
          <p:nvPr/>
        </p:nvCxnSpPr>
        <p:spPr>
          <a:xfrm flipH="1">
            <a:off x="3909367" y="5874149"/>
            <a:ext cx="883026" cy="582689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62065256-76B9-4D5B-A5C1-814340917B24}"/>
              </a:ext>
            </a:extLst>
          </p:cNvPr>
          <p:cNvCxnSpPr>
            <a:cxnSpLocks/>
          </p:cNvCxnSpPr>
          <p:nvPr/>
        </p:nvCxnSpPr>
        <p:spPr>
          <a:xfrm flipH="1">
            <a:off x="3810432" y="4711573"/>
            <a:ext cx="13200" cy="1707149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7B90701A-D76C-4767-BEAF-0799518E2BF8}"/>
              </a:ext>
            </a:extLst>
          </p:cNvPr>
          <p:cNvCxnSpPr>
            <a:cxnSpLocks/>
          </p:cNvCxnSpPr>
          <p:nvPr/>
        </p:nvCxnSpPr>
        <p:spPr>
          <a:xfrm flipV="1">
            <a:off x="-348293" y="5069931"/>
            <a:ext cx="192079" cy="18762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4166204-8122-4D4D-84DC-6499107A1E3A}"/>
              </a:ext>
            </a:extLst>
          </p:cNvPr>
          <p:cNvCxnSpPr>
            <a:cxnSpLocks/>
          </p:cNvCxnSpPr>
          <p:nvPr/>
        </p:nvCxnSpPr>
        <p:spPr>
          <a:xfrm flipV="1">
            <a:off x="-867700" y="4969104"/>
            <a:ext cx="794815" cy="314978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E4795C4D-B7EB-49E2-8979-85FF77ABEA6A}"/>
              </a:ext>
            </a:extLst>
          </p:cNvPr>
          <p:cNvCxnSpPr>
            <a:cxnSpLocks/>
          </p:cNvCxnSpPr>
          <p:nvPr/>
        </p:nvCxnSpPr>
        <p:spPr>
          <a:xfrm>
            <a:off x="-403617" y="5361268"/>
            <a:ext cx="331640" cy="18680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973F4E40-9E5F-40E8-9B87-68F8B0A5963D}"/>
              </a:ext>
            </a:extLst>
          </p:cNvPr>
          <p:cNvCxnSpPr>
            <a:cxnSpLocks/>
          </p:cNvCxnSpPr>
          <p:nvPr/>
        </p:nvCxnSpPr>
        <p:spPr>
          <a:xfrm flipV="1">
            <a:off x="-875065" y="5191135"/>
            <a:ext cx="1483343" cy="10385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>
            <a:extLst>
              <a:ext uri="{FF2B5EF4-FFF2-40B4-BE49-F238E27FC236}">
                <a16:creationId xmlns:a16="http://schemas.microsoft.com/office/drawing/2014/main" id="{61837948-754C-4475-A438-1665DC2ABCEF}"/>
              </a:ext>
            </a:extLst>
          </p:cNvPr>
          <p:cNvCxnSpPr>
            <a:cxnSpLocks/>
            <a:stCxn id="271" idx="2"/>
          </p:cNvCxnSpPr>
          <p:nvPr/>
        </p:nvCxnSpPr>
        <p:spPr>
          <a:xfrm flipH="1" flipV="1">
            <a:off x="127022" y="4971905"/>
            <a:ext cx="447072" cy="181528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>
            <a:extLst>
              <a:ext uri="{FF2B5EF4-FFF2-40B4-BE49-F238E27FC236}">
                <a16:creationId xmlns:a16="http://schemas.microsoft.com/office/drawing/2014/main" id="{2D3E9EBB-6BA4-4629-AB1A-0D04853616E2}"/>
              </a:ext>
            </a:extLst>
          </p:cNvPr>
          <p:cNvCxnSpPr>
            <a:cxnSpLocks/>
            <a:stCxn id="272" idx="6"/>
          </p:cNvCxnSpPr>
          <p:nvPr/>
        </p:nvCxnSpPr>
        <p:spPr>
          <a:xfrm flipV="1">
            <a:off x="142388" y="5500570"/>
            <a:ext cx="255902" cy="9011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>
            <a:extLst>
              <a:ext uri="{FF2B5EF4-FFF2-40B4-BE49-F238E27FC236}">
                <a16:creationId xmlns:a16="http://schemas.microsoft.com/office/drawing/2014/main" id="{5A26A0EF-516F-4C27-B384-7290EBB3BFFB}"/>
              </a:ext>
            </a:extLst>
          </p:cNvPr>
          <p:cNvCxnSpPr>
            <a:cxnSpLocks/>
          </p:cNvCxnSpPr>
          <p:nvPr/>
        </p:nvCxnSpPr>
        <p:spPr>
          <a:xfrm>
            <a:off x="-412473" y="5593029"/>
            <a:ext cx="364317" cy="26079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连接符 448">
            <a:extLst>
              <a:ext uri="{FF2B5EF4-FFF2-40B4-BE49-F238E27FC236}">
                <a16:creationId xmlns:a16="http://schemas.microsoft.com/office/drawing/2014/main" id="{91C84C2A-D77D-4511-A773-3E977B2E759E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-506913" y="5038065"/>
            <a:ext cx="1081002" cy="11537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>
            <a:extLst>
              <a:ext uri="{FF2B5EF4-FFF2-40B4-BE49-F238E27FC236}">
                <a16:creationId xmlns:a16="http://schemas.microsoft.com/office/drawing/2014/main" id="{EEB6F1A8-12BA-4D92-8843-55DCC6D43478}"/>
              </a:ext>
            </a:extLst>
          </p:cNvPr>
          <p:cNvCxnSpPr>
            <a:cxnSpLocks/>
          </p:cNvCxnSpPr>
          <p:nvPr/>
        </p:nvCxnSpPr>
        <p:spPr>
          <a:xfrm flipV="1">
            <a:off x="57374" y="4682814"/>
            <a:ext cx="1106327" cy="26638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椭圆 482">
            <a:extLst>
              <a:ext uri="{FF2B5EF4-FFF2-40B4-BE49-F238E27FC236}">
                <a16:creationId xmlns:a16="http://schemas.microsoft.com/office/drawing/2014/main" id="{C0CF2209-6B4C-4505-9F26-C2C18B835877}"/>
              </a:ext>
            </a:extLst>
          </p:cNvPr>
          <p:cNvSpPr/>
          <p:nvPr/>
        </p:nvSpPr>
        <p:spPr>
          <a:xfrm>
            <a:off x="1832235" y="5108894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485" name="椭圆 484">
            <a:extLst>
              <a:ext uri="{FF2B5EF4-FFF2-40B4-BE49-F238E27FC236}">
                <a16:creationId xmlns:a16="http://schemas.microsoft.com/office/drawing/2014/main" id="{9916E35E-7E28-42AB-AFE5-901B2B8FE995}"/>
              </a:ext>
            </a:extLst>
          </p:cNvPr>
          <p:cNvSpPr/>
          <p:nvPr/>
        </p:nvSpPr>
        <p:spPr>
          <a:xfrm>
            <a:off x="1921349" y="5740246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486" name="椭圆 485">
            <a:extLst>
              <a:ext uri="{FF2B5EF4-FFF2-40B4-BE49-F238E27FC236}">
                <a16:creationId xmlns:a16="http://schemas.microsoft.com/office/drawing/2014/main" id="{FA47245E-F76C-4588-8473-6FA88AC442A5}"/>
              </a:ext>
            </a:extLst>
          </p:cNvPr>
          <p:cNvSpPr/>
          <p:nvPr/>
        </p:nvSpPr>
        <p:spPr>
          <a:xfrm>
            <a:off x="2514883" y="5111806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488" name="椭圆 487">
            <a:extLst>
              <a:ext uri="{FF2B5EF4-FFF2-40B4-BE49-F238E27FC236}">
                <a16:creationId xmlns:a16="http://schemas.microsoft.com/office/drawing/2014/main" id="{184332F8-2C68-4C3A-9130-1E970A186757}"/>
              </a:ext>
            </a:extLst>
          </p:cNvPr>
          <p:cNvSpPr/>
          <p:nvPr/>
        </p:nvSpPr>
        <p:spPr>
          <a:xfrm>
            <a:off x="2517006" y="5747561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490" name="直接连接符 489">
            <a:extLst>
              <a:ext uri="{FF2B5EF4-FFF2-40B4-BE49-F238E27FC236}">
                <a16:creationId xmlns:a16="http://schemas.microsoft.com/office/drawing/2014/main" id="{093080CC-5246-4B0E-91F9-85E4535FD3DD}"/>
              </a:ext>
            </a:extLst>
          </p:cNvPr>
          <p:cNvCxnSpPr>
            <a:cxnSpLocks/>
          </p:cNvCxnSpPr>
          <p:nvPr/>
        </p:nvCxnSpPr>
        <p:spPr>
          <a:xfrm flipV="1">
            <a:off x="1635274" y="5236723"/>
            <a:ext cx="211685" cy="281754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>
            <a:extLst>
              <a:ext uri="{FF2B5EF4-FFF2-40B4-BE49-F238E27FC236}">
                <a16:creationId xmlns:a16="http://schemas.microsoft.com/office/drawing/2014/main" id="{5B2D2348-FA06-4A64-BE46-B22CD7A8D133}"/>
              </a:ext>
            </a:extLst>
          </p:cNvPr>
          <p:cNvCxnSpPr>
            <a:cxnSpLocks/>
          </p:cNvCxnSpPr>
          <p:nvPr/>
        </p:nvCxnSpPr>
        <p:spPr>
          <a:xfrm flipV="1">
            <a:off x="1682722" y="5244865"/>
            <a:ext cx="836637" cy="299059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>
            <a:extLst>
              <a:ext uri="{FF2B5EF4-FFF2-40B4-BE49-F238E27FC236}">
                <a16:creationId xmlns:a16="http://schemas.microsoft.com/office/drawing/2014/main" id="{C09343AD-F0CE-4FD0-841E-A74117702161}"/>
              </a:ext>
            </a:extLst>
          </p:cNvPr>
          <p:cNvCxnSpPr>
            <a:cxnSpLocks/>
            <a:endCxn id="485" idx="2"/>
          </p:cNvCxnSpPr>
          <p:nvPr/>
        </p:nvCxnSpPr>
        <p:spPr>
          <a:xfrm>
            <a:off x="1616461" y="5605738"/>
            <a:ext cx="304886" cy="239494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>
            <a:extLst>
              <a:ext uri="{FF2B5EF4-FFF2-40B4-BE49-F238E27FC236}">
                <a16:creationId xmlns:a16="http://schemas.microsoft.com/office/drawing/2014/main" id="{4FFFAA24-39A4-445D-A850-0612561202FA}"/>
              </a:ext>
            </a:extLst>
          </p:cNvPr>
          <p:cNvCxnSpPr>
            <a:cxnSpLocks/>
          </p:cNvCxnSpPr>
          <p:nvPr/>
        </p:nvCxnSpPr>
        <p:spPr>
          <a:xfrm flipH="1">
            <a:off x="1656510" y="5504359"/>
            <a:ext cx="1226365" cy="5437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连接符 495">
            <a:extLst>
              <a:ext uri="{FF2B5EF4-FFF2-40B4-BE49-F238E27FC236}">
                <a16:creationId xmlns:a16="http://schemas.microsoft.com/office/drawing/2014/main" id="{ACB5C8AD-B54C-44BB-A905-A8AF4CBE9571}"/>
              </a:ext>
            </a:extLst>
          </p:cNvPr>
          <p:cNvCxnSpPr>
            <a:cxnSpLocks/>
          </p:cNvCxnSpPr>
          <p:nvPr/>
        </p:nvCxnSpPr>
        <p:spPr>
          <a:xfrm flipH="1" flipV="1">
            <a:off x="2045991" y="5204098"/>
            <a:ext cx="463336" cy="1085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连接符 509">
            <a:extLst>
              <a:ext uri="{FF2B5EF4-FFF2-40B4-BE49-F238E27FC236}">
                <a16:creationId xmlns:a16="http://schemas.microsoft.com/office/drawing/2014/main" id="{F91821A3-CAC8-4698-8461-72BEB43B775E}"/>
              </a:ext>
            </a:extLst>
          </p:cNvPr>
          <p:cNvCxnSpPr>
            <a:cxnSpLocks/>
          </p:cNvCxnSpPr>
          <p:nvPr/>
        </p:nvCxnSpPr>
        <p:spPr>
          <a:xfrm flipH="1">
            <a:off x="2127142" y="5512916"/>
            <a:ext cx="750830" cy="308058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>
            <a:extLst>
              <a:ext uri="{FF2B5EF4-FFF2-40B4-BE49-F238E27FC236}">
                <a16:creationId xmlns:a16="http://schemas.microsoft.com/office/drawing/2014/main" id="{6022EF8E-7125-43FC-B262-825ED1DA519A}"/>
              </a:ext>
            </a:extLst>
          </p:cNvPr>
          <p:cNvCxnSpPr>
            <a:cxnSpLocks/>
          </p:cNvCxnSpPr>
          <p:nvPr/>
        </p:nvCxnSpPr>
        <p:spPr>
          <a:xfrm flipH="1">
            <a:off x="4884860" y="5347025"/>
            <a:ext cx="479752" cy="471671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椭圆 548">
            <a:extLst>
              <a:ext uri="{FF2B5EF4-FFF2-40B4-BE49-F238E27FC236}">
                <a16:creationId xmlns:a16="http://schemas.microsoft.com/office/drawing/2014/main" id="{A088756E-52D7-4CBF-AE18-B1CD103D5FBA}"/>
              </a:ext>
            </a:extLst>
          </p:cNvPr>
          <p:cNvSpPr/>
          <p:nvPr/>
        </p:nvSpPr>
        <p:spPr>
          <a:xfrm>
            <a:off x="4623172" y="5146046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51" name="椭圆 550">
            <a:extLst>
              <a:ext uri="{FF2B5EF4-FFF2-40B4-BE49-F238E27FC236}">
                <a16:creationId xmlns:a16="http://schemas.microsoft.com/office/drawing/2014/main" id="{09BB10CF-5229-4F76-BA87-F598F31520D5}"/>
              </a:ext>
            </a:extLst>
          </p:cNvPr>
          <p:cNvSpPr/>
          <p:nvPr/>
        </p:nvSpPr>
        <p:spPr>
          <a:xfrm>
            <a:off x="4715177" y="5758628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53" name="椭圆 552">
            <a:extLst>
              <a:ext uri="{FF2B5EF4-FFF2-40B4-BE49-F238E27FC236}">
                <a16:creationId xmlns:a16="http://schemas.microsoft.com/office/drawing/2014/main" id="{8432E3D6-D69C-4150-A9F4-4F70F242CF7A}"/>
              </a:ext>
            </a:extLst>
          </p:cNvPr>
          <p:cNvSpPr/>
          <p:nvPr/>
        </p:nvSpPr>
        <p:spPr>
          <a:xfrm>
            <a:off x="5234979" y="5599369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556" name="直接连接符 555">
            <a:extLst>
              <a:ext uri="{FF2B5EF4-FFF2-40B4-BE49-F238E27FC236}">
                <a16:creationId xmlns:a16="http://schemas.microsoft.com/office/drawing/2014/main" id="{7213E63C-04B6-42BA-9A1E-8FC9CAAD7675}"/>
              </a:ext>
            </a:extLst>
          </p:cNvPr>
          <p:cNvCxnSpPr>
            <a:cxnSpLocks/>
          </p:cNvCxnSpPr>
          <p:nvPr/>
        </p:nvCxnSpPr>
        <p:spPr>
          <a:xfrm flipV="1">
            <a:off x="4475103" y="5328479"/>
            <a:ext cx="847194" cy="231764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连接符 558">
            <a:extLst>
              <a:ext uri="{FF2B5EF4-FFF2-40B4-BE49-F238E27FC236}">
                <a16:creationId xmlns:a16="http://schemas.microsoft.com/office/drawing/2014/main" id="{61D25E29-AAD8-4AA8-82E9-5BF544201D4B}"/>
              </a:ext>
            </a:extLst>
          </p:cNvPr>
          <p:cNvCxnSpPr>
            <a:cxnSpLocks/>
            <a:stCxn id="553" idx="2"/>
          </p:cNvCxnSpPr>
          <p:nvPr/>
        </p:nvCxnSpPr>
        <p:spPr>
          <a:xfrm flipH="1" flipV="1">
            <a:off x="4406385" y="5613568"/>
            <a:ext cx="828605" cy="9079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>
            <a:extLst>
              <a:ext uri="{FF2B5EF4-FFF2-40B4-BE49-F238E27FC236}">
                <a16:creationId xmlns:a16="http://schemas.microsoft.com/office/drawing/2014/main" id="{6F00EB59-EC40-4C91-9C82-9E48F1B6804B}"/>
              </a:ext>
            </a:extLst>
          </p:cNvPr>
          <p:cNvSpPr/>
          <p:nvPr/>
        </p:nvSpPr>
        <p:spPr>
          <a:xfrm>
            <a:off x="5413053" y="6828525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629" name="直接连接符 628">
            <a:extLst>
              <a:ext uri="{FF2B5EF4-FFF2-40B4-BE49-F238E27FC236}">
                <a16:creationId xmlns:a16="http://schemas.microsoft.com/office/drawing/2014/main" id="{EEA06627-AFA7-4F88-AE02-8BB43A0ADA2D}"/>
              </a:ext>
            </a:extLst>
          </p:cNvPr>
          <p:cNvCxnSpPr>
            <a:cxnSpLocks/>
          </p:cNvCxnSpPr>
          <p:nvPr/>
        </p:nvCxnSpPr>
        <p:spPr>
          <a:xfrm>
            <a:off x="-594823" y="1533038"/>
            <a:ext cx="1539139" cy="955735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连接符 638">
            <a:extLst>
              <a:ext uri="{FF2B5EF4-FFF2-40B4-BE49-F238E27FC236}">
                <a16:creationId xmlns:a16="http://schemas.microsoft.com/office/drawing/2014/main" id="{A0972EE4-15F9-44E9-8885-74FFF3A09473}"/>
              </a:ext>
            </a:extLst>
          </p:cNvPr>
          <p:cNvCxnSpPr>
            <a:cxnSpLocks/>
          </p:cNvCxnSpPr>
          <p:nvPr/>
        </p:nvCxnSpPr>
        <p:spPr>
          <a:xfrm>
            <a:off x="2346130" y="1614080"/>
            <a:ext cx="1314747" cy="789576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椭圆 635">
            <a:extLst>
              <a:ext uri="{FF2B5EF4-FFF2-40B4-BE49-F238E27FC236}">
                <a16:creationId xmlns:a16="http://schemas.microsoft.com/office/drawing/2014/main" id="{540EB892-4661-4498-A41E-75F02733A122}"/>
              </a:ext>
            </a:extLst>
          </p:cNvPr>
          <p:cNvSpPr/>
          <p:nvPr/>
        </p:nvSpPr>
        <p:spPr>
          <a:xfrm>
            <a:off x="5769085" y="2256893"/>
            <a:ext cx="209983" cy="209983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00" b="1" dirty="0"/>
              <a:t>1</a:t>
            </a:r>
            <a:endParaRPr lang="zh-CN" altLang="en-US" sz="2100" b="1" dirty="0"/>
          </a:p>
        </p:txBody>
      </p:sp>
      <p:sp>
        <p:nvSpPr>
          <p:cNvPr id="635" name="椭圆 634">
            <a:extLst>
              <a:ext uri="{FF2B5EF4-FFF2-40B4-BE49-F238E27FC236}">
                <a16:creationId xmlns:a16="http://schemas.microsoft.com/office/drawing/2014/main" id="{F25FAEEC-A359-4BD3-8685-0CDB57EABBDA}"/>
              </a:ext>
            </a:extLst>
          </p:cNvPr>
          <p:cNvSpPr/>
          <p:nvPr/>
        </p:nvSpPr>
        <p:spPr>
          <a:xfrm>
            <a:off x="5248536" y="2852934"/>
            <a:ext cx="209983" cy="209983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00" b="1" dirty="0"/>
              <a:t>1</a:t>
            </a:r>
            <a:endParaRPr lang="zh-CN" altLang="en-US" sz="2100" b="1" dirty="0"/>
          </a:p>
        </p:txBody>
      </p:sp>
      <p:sp>
        <p:nvSpPr>
          <p:cNvPr id="666" name="椭圆 665">
            <a:extLst>
              <a:ext uri="{FF2B5EF4-FFF2-40B4-BE49-F238E27FC236}">
                <a16:creationId xmlns:a16="http://schemas.microsoft.com/office/drawing/2014/main" id="{FC6104E7-78DB-460C-82AD-350AE12CB3F9}"/>
              </a:ext>
            </a:extLst>
          </p:cNvPr>
          <p:cNvSpPr/>
          <p:nvPr/>
        </p:nvSpPr>
        <p:spPr>
          <a:xfrm>
            <a:off x="3637925" y="2327032"/>
            <a:ext cx="209983" cy="209983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00" b="1" dirty="0"/>
              <a:t>1</a:t>
            </a:r>
            <a:endParaRPr lang="zh-CN" altLang="en-US" sz="2100" b="1" dirty="0"/>
          </a:p>
        </p:txBody>
      </p:sp>
      <p:sp>
        <p:nvSpPr>
          <p:cNvPr id="675" name="椭圆 674">
            <a:extLst>
              <a:ext uri="{FF2B5EF4-FFF2-40B4-BE49-F238E27FC236}">
                <a16:creationId xmlns:a16="http://schemas.microsoft.com/office/drawing/2014/main" id="{05C38C5C-73C3-4305-ACB5-BC1D1520DDC0}"/>
              </a:ext>
            </a:extLst>
          </p:cNvPr>
          <p:cNvSpPr/>
          <p:nvPr/>
        </p:nvSpPr>
        <p:spPr>
          <a:xfrm>
            <a:off x="3742918" y="4585437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676" name="椭圆 675">
            <a:extLst>
              <a:ext uri="{FF2B5EF4-FFF2-40B4-BE49-F238E27FC236}">
                <a16:creationId xmlns:a16="http://schemas.microsoft.com/office/drawing/2014/main" id="{B9099BA2-1806-42AF-80F1-1E53FB5B9AF4}"/>
              </a:ext>
            </a:extLst>
          </p:cNvPr>
          <p:cNvSpPr/>
          <p:nvPr/>
        </p:nvSpPr>
        <p:spPr>
          <a:xfrm>
            <a:off x="3711238" y="6369618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678" name="椭圆 677">
            <a:extLst>
              <a:ext uri="{FF2B5EF4-FFF2-40B4-BE49-F238E27FC236}">
                <a16:creationId xmlns:a16="http://schemas.microsoft.com/office/drawing/2014/main" id="{54D8D78F-BE68-4732-9920-838FB1F1166F}"/>
              </a:ext>
            </a:extLst>
          </p:cNvPr>
          <p:cNvSpPr/>
          <p:nvPr/>
        </p:nvSpPr>
        <p:spPr>
          <a:xfrm>
            <a:off x="1133092" y="4574347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 dirty="0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4491865A-2D91-41AA-8DA8-74619AA01001}"/>
              </a:ext>
            </a:extLst>
          </p:cNvPr>
          <p:cNvSpPr/>
          <p:nvPr/>
        </p:nvSpPr>
        <p:spPr>
          <a:xfrm>
            <a:off x="574097" y="5048446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9464A42A-4682-4A9F-8350-A2962FEF6736}"/>
              </a:ext>
            </a:extLst>
          </p:cNvPr>
          <p:cNvSpPr/>
          <p:nvPr/>
        </p:nvSpPr>
        <p:spPr>
          <a:xfrm>
            <a:off x="-71706" y="4853293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755748DA-818E-4B73-A6E3-4024765CBC39}"/>
              </a:ext>
            </a:extLst>
          </p:cNvPr>
          <p:cNvSpPr/>
          <p:nvPr/>
        </p:nvSpPr>
        <p:spPr>
          <a:xfrm>
            <a:off x="-528186" y="4932820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1FC1EAD5-66CB-4003-8792-35657105C3B3}"/>
              </a:ext>
            </a:extLst>
          </p:cNvPr>
          <p:cNvSpPr/>
          <p:nvPr/>
        </p:nvSpPr>
        <p:spPr>
          <a:xfrm>
            <a:off x="-513314" y="5198167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FCB29DC3-D3B0-4A0B-B292-B3359F65ED4D}"/>
              </a:ext>
            </a:extLst>
          </p:cNvPr>
          <p:cNvSpPr/>
          <p:nvPr/>
        </p:nvSpPr>
        <p:spPr>
          <a:xfrm>
            <a:off x="-442033" y="5471286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724D897E-4072-4E09-9390-AC0DA04B8EC9}"/>
              </a:ext>
            </a:extLst>
          </p:cNvPr>
          <p:cNvSpPr/>
          <p:nvPr/>
        </p:nvSpPr>
        <p:spPr>
          <a:xfrm>
            <a:off x="398295" y="5384467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484" name="椭圆 483">
            <a:extLst>
              <a:ext uri="{FF2B5EF4-FFF2-40B4-BE49-F238E27FC236}">
                <a16:creationId xmlns:a16="http://schemas.microsoft.com/office/drawing/2014/main" id="{9B8EF865-2770-4C3B-AFFE-66AC423F7232}"/>
              </a:ext>
            </a:extLst>
          </p:cNvPr>
          <p:cNvSpPr/>
          <p:nvPr/>
        </p:nvSpPr>
        <p:spPr>
          <a:xfrm>
            <a:off x="1475380" y="5456309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489" name="椭圆 488">
            <a:extLst>
              <a:ext uri="{FF2B5EF4-FFF2-40B4-BE49-F238E27FC236}">
                <a16:creationId xmlns:a16="http://schemas.microsoft.com/office/drawing/2014/main" id="{7CEFC5B1-7A81-491A-B679-43F4DEA74792}"/>
              </a:ext>
            </a:extLst>
          </p:cNvPr>
          <p:cNvSpPr/>
          <p:nvPr/>
        </p:nvSpPr>
        <p:spPr>
          <a:xfrm>
            <a:off x="2860647" y="5366286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52" name="椭圆 551">
            <a:extLst>
              <a:ext uri="{FF2B5EF4-FFF2-40B4-BE49-F238E27FC236}">
                <a16:creationId xmlns:a16="http://schemas.microsoft.com/office/drawing/2014/main" id="{65E5FC12-608A-4ACB-A048-4D818DB3C2CA}"/>
              </a:ext>
            </a:extLst>
          </p:cNvPr>
          <p:cNvSpPr/>
          <p:nvPr/>
        </p:nvSpPr>
        <p:spPr>
          <a:xfrm>
            <a:off x="5250049" y="5213988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50" name="椭圆 549">
            <a:extLst>
              <a:ext uri="{FF2B5EF4-FFF2-40B4-BE49-F238E27FC236}">
                <a16:creationId xmlns:a16="http://schemas.microsoft.com/office/drawing/2014/main" id="{0AEFCFB4-E151-44EE-876B-C229A8C0930E}"/>
              </a:ext>
            </a:extLst>
          </p:cNvPr>
          <p:cNvSpPr/>
          <p:nvPr/>
        </p:nvSpPr>
        <p:spPr>
          <a:xfrm>
            <a:off x="4266320" y="5493456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21C8B0-C2F4-4858-ACDA-514049439554}"/>
              </a:ext>
            </a:extLst>
          </p:cNvPr>
          <p:cNvSpPr/>
          <p:nvPr/>
        </p:nvSpPr>
        <p:spPr>
          <a:xfrm>
            <a:off x="-707630" y="1168692"/>
            <a:ext cx="503966" cy="503966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00" b="1" dirty="0"/>
              <a:t>7</a:t>
            </a:r>
            <a:endParaRPr lang="zh-CN" altLang="en-US" sz="2100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BFEAD04-FAF2-496A-B1C8-EF553964212D}"/>
              </a:ext>
            </a:extLst>
          </p:cNvPr>
          <p:cNvSpPr/>
          <p:nvPr/>
        </p:nvSpPr>
        <p:spPr>
          <a:xfrm>
            <a:off x="1265398" y="915268"/>
            <a:ext cx="209983" cy="209983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00" b="1" dirty="0"/>
              <a:t>1</a:t>
            </a:r>
            <a:endParaRPr lang="zh-CN" altLang="en-US" sz="2100" b="1" dirty="0"/>
          </a:p>
        </p:txBody>
      </p:sp>
      <p:cxnSp>
        <p:nvCxnSpPr>
          <p:cNvPr id="981" name="直接连接符 980">
            <a:extLst>
              <a:ext uri="{FF2B5EF4-FFF2-40B4-BE49-F238E27FC236}">
                <a16:creationId xmlns:a16="http://schemas.microsoft.com/office/drawing/2014/main" id="{1C915015-A8D1-4DD9-A62D-07E284F0ED97}"/>
              </a:ext>
            </a:extLst>
          </p:cNvPr>
          <p:cNvCxnSpPr>
            <a:cxnSpLocks/>
          </p:cNvCxnSpPr>
          <p:nvPr/>
        </p:nvCxnSpPr>
        <p:spPr>
          <a:xfrm flipV="1">
            <a:off x="1056388" y="1736553"/>
            <a:ext cx="1175866" cy="740513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4EDEF32-A5FC-4454-B76A-E5AE4F500DFC}"/>
              </a:ext>
            </a:extLst>
          </p:cNvPr>
          <p:cNvSpPr/>
          <p:nvPr/>
        </p:nvSpPr>
        <p:spPr>
          <a:xfrm>
            <a:off x="2188788" y="1481908"/>
            <a:ext cx="419973" cy="41997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00" b="1" dirty="0"/>
              <a:t>6</a:t>
            </a:r>
            <a:endParaRPr lang="zh-CN" altLang="en-US" sz="21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AFB2027-98B8-4B11-9ACB-677F8FAF9B0C}"/>
              </a:ext>
            </a:extLst>
          </p:cNvPr>
          <p:cNvSpPr/>
          <p:nvPr/>
        </p:nvSpPr>
        <p:spPr>
          <a:xfrm>
            <a:off x="877888" y="2414675"/>
            <a:ext cx="209983" cy="209983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00" b="1" dirty="0"/>
              <a:t>1</a:t>
            </a:r>
            <a:endParaRPr lang="zh-CN" altLang="en-US" sz="2100" b="1" dirty="0"/>
          </a:p>
        </p:txBody>
      </p:sp>
      <p:cxnSp>
        <p:nvCxnSpPr>
          <p:cNvPr id="1048" name="直接连接符 1047">
            <a:extLst>
              <a:ext uri="{FF2B5EF4-FFF2-40B4-BE49-F238E27FC236}">
                <a16:creationId xmlns:a16="http://schemas.microsoft.com/office/drawing/2014/main" id="{AA5839A9-20A6-4FFA-8BF6-8215826A877E}"/>
              </a:ext>
            </a:extLst>
          </p:cNvPr>
          <p:cNvCxnSpPr>
            <a:cxnSpLocks/>
          </p:cNvCxnSpPr>
          <p:nvPr/>
        </p:nvCxnSpPr>
        <p:spPr>
          <a:xfrm>
            <a:off x="41264" y="5617256"/>
            <a:ext cx="953229" cy="62859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椭圆 271">
            <a:extLst>
              <a:ext uri="{FF2B5EF4-FFF2-40B4-BE49-F238E27FC236}">
                <a16:creationId xmlns:a16="http://schemas.microsoft.com/office/drawing/2014/main" id="{13150EAF-5456-4A2E-A18D-49A48BF7A90B}"/>
              </a:ext>
            </a:extLst>
          </p:cNvPr>
          <p:cNvSpPr/>
          <p:nvPr/>
        </p:nvSpPr>
        <p:spPr>
          <a:xfrm>
            <a:off x="-67595" y="5485693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679" name="椭圆 678">
            <a:extLst>
              <a:ext uri="{FF2B5EF4-FFF2-40B4-BE49-F238E27FC236}">
                <a16:creationId xmlns:a16="http://schemas.microsoft.com/office/drawing/2014/main" id="{FBE98415-14B4-4935-ABD2-3A7C40627EA8}"/>
              </a:ext>
            </a:extLst>
          </p:cNvPr>
          <p:cNvSpPr/>
          <p:nvPr/>
        </p:nvSpPr>
        <p:spPr>
          <a:xfrm>
            <a:off x="887084" y="6135405"/>
            <a:ext cx="209983" cy="209983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73525CC2-1FA3-49B8-8F1F-73B07DD75E13}"/>
              </a:ext>
            </a:extLst>
          </p:cNvPr>
          <p:cNvSpPr/>
          <p:nvPr/>
        </p:nvSpPr>
        <p:spPr>
          <a:xfrm>
            <a:off x="5807241" y="6300511"/>
            <a:ext cx="209983" cy="209983"/>
          </a:xfrm>
          <a:prstGeom prst="ellipse">
            <a:avLst/>
          </a:prstGeom>
          <a:solidFill>
            <a:srgbClr val="4682B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1073" name="文本框 1072">
            <a:extLst>
              <a:ext uri="{FF2B5EF4-FFF2-40B4-BE49-F238E27FC236}">
                <a16:creationId xmlns:a16="http://schemas.microsoft.com/office/drawing/2014/main" id="{9FF515CC-1C5C-491A-8B56-6CF159ABFF3D}"/>
              </a:ext>
            </a:extLst>
          </p:cNvPr>
          <p:cNvSpPr txBox="1"/>
          <p:nvPr/>
        </p:nvSpPr>
        <p:spPr>
          <a:xfrm>
            <a:off x="44590" y="656141"/>
            <a:ext cx="1276502" cy="4154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2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80987651-E8FB-490F-94B0-3AD709575EDF}"/>
              </a:ext>
            </a:extLst>
          </p:cNvPr>
          <p:cNvSpPr txBox="1"/>
          <p:nvPr/>
        </p:nvSpPr>
        <p:spPr>
          <a:xfrm>
            <a:off x="625336" y="1047940"/>
            <a:ext cx="1276502" cy="4154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1</a:t>
            </a:r>
            <a:endParaRPr lang="zh-CN" altLang="en-US" sz="2100" dirty="0"/>
          </a:p>
        </p:txBody>
      </p:sp>
      <p:sp>
        <p:nvSpPr>
          <p:cNvPr id="1076" name="文本框 1075">
            <a:extLst>
              <a:ext uri="{FF2B5EF4-FFF2-40B4-BE49-F238E27FC236}">
                <a16:creationId xmlns:a16="http://schemas.microsoft.com/office/drawing/2014/main" id="{FFA6663F-6AF5-42F8-870C-4F07E07B4CD3}"/>
              </a:ext>
            </a:extLst>
          </p:cNvPr>
          <p:cNvSpPr txBox="1"/>
          <p:nvPr/>
        </p:nvSpPr>
        <p:spPr>
          <a:xfrm>
            <a:off x="22306" y="1567328"/>
            <a:ext cx="1276502" cy="4154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1</a:t>
            </a:r>
            <a:endParaRPr lang="zh-CN" altLang="en-US" sz="2100" dirty="0"/>
          </a:p>
        </p:txBody>
      </p:sp>
      <p:sp>
        <p:nvSpPr>
          <p:cNvPr id="1077" name="文本框 1076">
            <a:extLst>
              <a:ext uri="{FF2B5EF4-FFF2-40B4-BE49-F238E27FC236}">
                <a16:creationId xmlns:a16="http://schemas.microsoft.com/office/drawing/2014/main" id="{77DEA1C7-EEAE-4ADF-99C9-A9F30FA985E4}"/>
              </a:ext>
            </a:extLst>
          </p:cNvPr>
          <p:cNvSpPr txBox="1"/>
          <p:nvPr/>
        </p:nvSpPr>
        <p:spPr>
          <a:xfrm>
            <a:off x="1159149" y="1652922"/>
            <a:ext cx="1276502" cy="4154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1</a:t>
            </a:r>
            <a:endParaRPr lang="zh-CN" altLang="en-US" sz="2100" dirty="0"/>
          </a:p>
        </p:txBody>
      </p:sp>
      <p:sp>
        <p:nvSpPr>
          <p:cNvPr id="1078" name="文本框 1077">
            <a:extLst>
              <a:ext uri="{FF2B5EF4-FFF2-40B4-BE49-F238E27FC236}">
                <a16:creationId xmlns:a16="http://schemas.microsoft.com/office/drawing/2014/main" id="{76ABBADC-2A09-4D7A-A344-958CEF336172}"/>
              </a:ext>
            </a:extLst>
          </p:cNvPr>
          <p:cNvSpPr txBox="1"/>
          <p:nvPr/>
        </p:nvSpPr>
        <p:spPr>
          <a:xfrm>
            <a:off x="2580581" y="710496"/>
            <a:ext cx="1276502" cy="4154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1</a:t>
            </a:r>
            <a:endParaRPr lang="zh-CN" altLang="en-US" sz="2100" dirty="0"/>
          </a:p>
        </p:txBody>
      </p:sp>
      <p:sp>
        <p:nvSpPr>
          <p:cNvPr id="1079" name="文本框 1078">
            <a:extLst>
              <a:ext uri="{FF2B5EF4-FFF2-40B4-BE49-F238E27FC236}">
                <a16:creationId xmlns:a16="http://schemas.microsoft.com/office/drawing/2014/main" id="{BC639C92-23D2-4C2E-A9DC-466FF44782BA}"/>
              </a:ext>
            </a:extLst>
          </p:cNvPr>
          <p:cNvSpPr txBox="1"/>
          <p:nvPr/>
        </p:nvSpPr>
        <p:spPr>
          <a:xfrm>
            <a:off x="3873378" y="984072"/>
            <a:ext cx="1276502" cy="4154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1</a:t>
            </a:r>
            <a:endParaRPr lang="zh-CN" altLang="en-US" sz="2100" dirty="0"/>
          </a:p>
        </p:txBody>
      </p: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BA0B0558-2153-4811-B6DB-F48839517AAB}"/>
              </a:ext>
            </a:extLst>
          </p:cNvPr>
          <p:cNvSpPr txBox="1"/>
          <p:nvPr/>
        </p:nvSpPr>
        <p:spPr>
          <a:xfrm>
            <a:off x="2877042" y="1580038"/>
            <a:ext cx="1276502" cy="4154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1</a:t>
            </a:r>
            <a:endParaRPr lang="zh-CN" altLang="en-US" sz="2100" dirty="0"/>
          </a:p>
        </p:txBody>
      </p: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C8B43DD4-900E-4732-BD4D-25EEDEBBBD4B}"/>
              </a:ext>
            </a:extLst>
          </p:cNvPr>
          <p:cNvSpPr txBox="1"/>
          <p:nvPr/>
        </p:nvSpPr>
        <p:spPr>
          <a:xfrm>
            <a:off x="3877424" y="1510318"/>
            <a:ext cx="1276502" cy="4154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1</a:t>
            </a:r>
            <a:endParaRPr lang="zh-CN" altLang="en-US" sz="2100" dirty="0"/>
          </a:p>
        </p:txBody>
      </p:sp>
      <p:sp>
        <p:nvSpPr>
          <p:cNvPr id="1082" name="文本框 1081">
            <a:extLst>
              <a:ext uri="{FF2B5EF4-FFF2-40B4-BE49-F238E27FC236}">
                <a16:creationId xmlns:a16="http://schemas.microsoft.com/office/drawing/2014/main" id="{BEF688DB-8546-419F-8DBB-E83D07B70BDC}"/>
              </a:ext>
            </a:extLst>
          </p:cNvPr>
          <p:cNvSpPr txBox="1"/>
          <p:nvPr/>
        </p:nvSpPr>
        <p:spPr>
          <a:xfrm>
            <a:off x="3297741" y="788127"/>
            <a:ext cx="1276502" cy="4154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1</a:t>
            </a:r>
            <a:endParaRPr lang="zh-CN" altLang="en-US" sz="2100" dirty="0"/>
          </a:p>
        </p:txBody>
      </p:sp>
      <p:sp>
        <p:nvSpPr>
          <p:cNvPr id="1083" name="文本框 1082">
            <a:extLst>
              <a:ext uri="{FF2B5EF4-FFF2-40B4-BE49-F238E27FC236}">
                <a16:creationId xmlns:a16="http://schemas.microsoft.com/office/drawing/2014/main" id="{95C64D20-3FC1-4459-86E8-DEAC7D6BEFC6}"/>
              </a:ext>
            </a:extLst>
          </p:cNvPr>
          <p:cNvSpPr txBox="1"/>
          <p:nvPr/>
        </p:nvSpPr>
        <p:spPr>
          <a:xfrm>
            <a:off x="4773535" y="1910213"/>
            <a:ext cx="1276502" cy="4154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1</a:t>
            </a:r>
            <a:endParaRPr lang="zh-CN" altLang="en-US" sz="2100" dirty="0"/>
          </a:p>
        </p:txBody>
      </p:sp>
      <p:sp>
        <p:nvSpPr>
          <p:cNvPr id="1084" name="文本框 1083">
            <a:extLst>
              <a:ext uri="{FF2B5EF4-FFF2-40B4-BE49-F238E27FC236}">
                <a16:creationId xmlns:a16="http://schemas.microsoft.com/office/drawing/2014/main" id="{41EB1CD8-1A3C-4C35-9249-E2452C6918C0}"/>
              </a:ext>
            </a:extLst>
          </p:cNvPr>
          <p:cNvSpPr txBox="1"/>
          <p:nvPr/>
        </p:nvSpPr>
        <p:spPr>
          <a:xfrm>
            <a:off x="4145974" y="543612"/>
            <a:ext cx="1276502" cy="4154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1</a:t>
            </a:r>
            <a:endParaRPr lang="zh-CN" altLang="en-US" sz="2100" dirty="0"/>
          </a:p>
        </p:txBody>
      </p:sp>
      <p:sp>
        <p:nvSpPr>
          <p:cNvPr id="1085" name="文本框 1084">
            <a:extLst>
              <a:ext uri="{FF2B5EF4-FFF2-40B4-BE49-F238E27FC236}">
                <a16:creationId xmlns:a16="http://schemas.microsoft.com/office/drawing/2014/main" id="{631864BC-8E1D-4AD0-AD22-B834E0DD8EA7}"/>
              </a:ext>
            </a:extLst>
          </p:cNvPr>
          <p:cNvSpPr txBox="1"/>
          <p:nvPr/>
        </p:nvSpPr>
        <p:spPr>
          <a:xfrm>
            <a:off x="5328412" y="1580833"/>
            <a:ext cx="1276502" cy="41549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100" dirty="0"/>
              <a:t>1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98183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矩形 514">
            <a:extLst>
              <a:ext uri="{FF2B5EF4-FFF2-40B4-BE49-F238E27FC236}">
                <a16:creationId xmlns:a16="http://schemas.microsoft.com/office/drawing/2014/main" id="{9350A7E7-19A3-474E-ABD1-9DC2B5ACAA00}"/>
              </a:ext>
            </a:extLst>
          </p:cNvPr>
          <p:cNvSpPr/>
          <p:nvPr/>
        </p:nvSpPr>
        <p:spPr>
          <a:xfrm>
            <a:off x="1960725" y="1683407"/>
            <a:ext cx="1878014" cy="2309839"/>
          </a:xfrm>
          <a:prstGeom prst="rect">
            <a:avLst/>
          </a:prstGeom>
          <a:solidFill>
            <a:srgbClr val="C0C0C0">
              <a:alpha val="65098"/>
            </a:srgbClr>
          </a:solidFill>
          <a:ln w="12700"/>
          <a:scene3d>
            <a:camera prst="isometricOffAxis1Top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dirty="0"/>
          </a:p>
        </p:txBody>
      </p:sp>
      <p:sp>
        <p:nvSpPr>
          <p:cNvPr id="516" name="矩形 515">
            <a:extLst>
              <a:ext uri="{FF2B5EF4-FFF2-40B4-BE49-F238E27FC236}">
                <a16:creationId xmlns:a16="http://schemas.microsoft.com/office/drawing/2014/main" id="{A6634603-2150-4F2A-A7FA-8F14AE9D5F03}"/>
              </a:ext>
            </a:extLst>
          </p:cNvPr>
          <p:cNvSpPr/>
          <p:nvPr/>
        </p:nvSpPr>
        <p:spPr>
          <a:xfrm>
            <a:off x="1952677" y="2655799"/>
            <a:ext cx="1878014" cy="2309839"/>
          </a:xfrm>
          <a:prstGeom prst="rect">
            <a:avLst/>
          </a:prstGeom>
          <a:solidFill>
            <a:srgbClr val="C0C0C0">
              <a:alpha val="65098"/>
            </a:srgbClr>
          </a:solidFill>
          <a:ln w="12700"/>
          <a:scene3d>
            <a:camera prst="isometricOffAxis1Top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dirty="0"/>
          </a:p>
        </p:txBody>
      </p:sp>
      <p:sp>
        <p:nvSpPr>
          <p:cNvPr id="517" name="流程图: 终止 516">
            <a:extLst>
              <a:ext uri="{FF2B5EF4-FFF2-40B4-BE49-F238E27FC236}">
                <a16:creationId xmlns:a16="http://schemas.microsoft.com/office/drawing/2014/main" id="{0E4676BF-EA15-43D8-B11D-F30BAE599D48}"/>
              </a:ext>
            </a:extLst>
          </p:cNvPr>
          <p:cNvSpPr/>
          <p:nvPr/>
        </p:nvSpPr>
        <p:spPr>
          <a:xfrm>
            <a:off x="3273807" y="3485393"/>
            <a:ext cx="415143" cy="537603"/>
          </a:xfrm>
          <a:prstGeom prst="flowChartTerminator">
            <a:avLst/>
          </a:prstGeom>
          <a:solidFill>
            <a:srgbClr val="E1E135">
              <a:alpha val="40000"/>
            </a:srgbClr>
          </a:solidFill>
          <a:ln>
            <a:solidFill>
              <a:srgbClr val="C0C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/>
          </a:p>
        </p:txBody>
      </p:sp>
      <p:sp>
        <p:nvSpPr>
          <p:cNvPr id="518" name="流程图: 终止 517">
            <a:extLst>
              <a:ext uri="{FF2B5EF4-FFF2-40B4-BE49-F238E27FC236}">
                <a16:creationId xmlns:a16="http://schemas.microsoft.com/office/drawing/2014/main" id="{F8BE5953-8B35-42B5-BBF8-255A1EC52166}"/>
              </a:ext>
            </a:extLst>
          </p:cNvPr>
          <p:cNvSpPr/>
          <p:nvPr/>
        </p:nvSpPr>
        <p:spPr>
          <a:xfrm>
            <a:off x="2451253" y="3529340"/>
            <a:ext cx="441149" cy="557324"/>
          </a:xfrm>
          <a:prstGeom prst="flowChartTerminator">
            <a:avLst/>
          </a:prstGeom>
          <a:solidFill>
            <a:srgbClr val="E1E135">
              <a:alpha val="40000"/>
            </a:srgbClr>
          </a:solidFill>
          <a:ln>
            <a:solidFill>
              <a:srgbClr val="C0C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/>
          </a:p>
        </p:txBody>
      </p:sp>
      <p:sp>
        <p:nvSpPr>
          <p:cNvPr id="519" name="流程图: 终止 518">
            <a:extLst>
              <a:ext uri="{FF2B5EF4-FFF2-40B4-BE49-F238E27FC236}">
                <a16:creationId xmlns:a16="http://schemas.microsoft.com/office/drawing/2014/main" id="{6F943C6C-083C-47D4-9FF3-B75E8F144947}"/>
              </a:ext>
            </a:extLst>
          </p:cNvPr>
          <p:cNvSpPr/>
          <p:nvPr/>
        </p:nvSpPr>
        <p:spPr>
          <a:xfrm>
            <a:off x="1824562" y="3441968"/>
            <a:ext cx="484420" cy="518342"/>
          </a:xfrm>
          <a:prstGeom prst="flowChartTerminator">
            <a:avLst/>
          </a:prstGeom>
          <a:solidFill>
            <a:srgbClr val="E1E135">
              <a:alpha val="40000"/>
            </a:srgbClr>
          </a:solidFill>
          <a:ln>
            <a:solidFill>
              <a:srgbClr val="C0C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/>
          </a:p>
        </p:txBody>
      </p:sp>
      <p:cxnSp>
        <p:nvCxnSpPr>
          <p:cNvPr id="520" name="直接连接符 519">
            <a:extLst>
              <a:ext uri="{FF2B5EF4-FFF2-40B4-BE49-F238E27FC236}">
                <a16:creationId xmlns:a16="http://schemas.microsoft.com/office/drawing/2014/main" id="{3F1A39D9-1D46-4C15-A1FB-558A6B3AB785}"/>
              </a:ext>
            </a:extLst>
          </p:cNvPr>
          <p:cNvCxnSpPr>
            <a:cxnSpLocks/>
          </p:cNvCxnSpPr>
          <p:nvPr/>
        </p:nvCxnSpPr>
        <p:spPr>
          <a:xfrm flipH="1">
            <a:off x="2631134" y="3768801"/>
            <a:ext cx="83221" cy="7979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椭圆 520">
            <a:extLst>
              <a:ext uri="{FF2B5EF4-FFF2-40B4-BE49-F238E27FC236}">
                <a16:creationId xmlns:a16="http://schemas.microsoft.com/office/drawing/2014/main" id="{4BBFC7F0-8C40-400B-B7E0-CF8B84C66042}"/>
              </a:ext>
            </a:extLst>
          </p:cNvPr>
          <p:cNvSpPr/>
          <p:nvPr/>
        </p:nvSpPr>
        <p:spPr>
          <a:xfrm>
            <a:off x="2113060" y="2706545"/>
            <a:ext cx="125994" cy="125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22" name="椭圆 521">
            <a:extLst>
              <a:ext uri="{FF2B5EF4-FFF2-40B4-BE49-F238E27FC236}">
                <a16:creationId xmlns:a16="http://schemas.microsoft.com/office/drawing/2014/main" id="{58EB25FE-0CBD-4B53-A33C-1211AD80F036}"/>
              </a:ext>
            </a:extLst>
          </p:cNvPr>
          <p:cNvSpPr/>
          <p:nvPr/>
        </p:nvSpPr>
        <p:spPr>
          <a:xfrm>
            <a:off x="2549823" y="2622357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23" name="椭圆 522">
            <a:extLst>
              <a:ext uri="{FF2B5EF4-FFF2-40B4-BE49-F238E27FC236}">
                <a16:creationId xmlns:a16="http://schemas.microsoft.com/office/drawing/2014/main" id="{52D2D8D6-C648-4AB7-B9F3-B28F9A97E5AB}"/>
              </a:ext>
            </a:extLst>
          </p:cNvPr>
          <p:cNvSpPr/>
          <p:nvPr/>
        </p:nvSpPr>
        <p:spPr>
          <a:xfrm>
            <a:off x="2733760" y="2858195"/>
            <a:ext cx="113392" cy="113392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24" name="椭圆 523">
            <a:extLst>
              <a:ext uri="{FF2B5EF4-FFF2-40B4-BE49-F238E27FC236}">
                <a16:creationId xmlns:a16="http://schemas.microsoft.com/office/drawing/2014/main" id="{1858312C-F933-4CC1-B9BF-EA00847CB244}"/>
              </a:ext>
            </a:extLst>
          </p:cNvPr>
          <p:cNvSpPr/>
          <p:nvPr/>
        </p:nvSpPr>
        <p:spPr>
          <a:xfrm>
            <a:off x="3466393" y="2780294"/>
            <a:ext cx="104995" cy="104995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25" name="椭圆 524">
            <a:extLst>
              <a:ext uri="{FF2B5EF4-FFF2-40B4-BE49-F238E27FC236}">
                <a16:creationId xmlns:a16="http://schemas.microsoft.com/office/drawing/2014/main" id="{B1A5ACB2-A8F0-42CC-A986-4C23C748BD71}"/>
              </a:ext>
            </a:extLst>
          </p:cNvPr>
          <p:cNvSpPr/>
          <p:nvPr/>
        </p:nvSpPr>
        <p:spPr>
          <a:xfrm>
            <a:off x="3013712" y="2667649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26" name="椭圆 525">
            <a:extLst>
              <a:ext uri="{FF2B5EF4-FFF2-40B4-BE49-F238E27FC236}">
                <a16:creationId xmlns:a16="http://schemas.microsoft.com/office/drawing/2014/main" id="{1D01A368-B003-4E70-8B5D-02100202D370}"/>
              </a:ext>
            </a:extLst>
          </p:cNvPr>
          <p:cNvSpPr/>
          <p:nvPr/>
        </p:nvSpPr>
        <p:spPr>
          <a:xfrm>
            <a:off x="3225545" y="2990430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27" name="椭圆 526">
            <a:extLst>
              <a:ext uri="{FF2B5EF4-FFF2-40B4-BE49-F238E27FC236}">
                <a16:creationId xmlns:a16="http://schemas.microsoft.com/office/drawing/2014/main" id="{88764100-4476-4FE3-8E34-63B1E1AB3FD9}"/>
              </a:ext>
            </a:extLst>
          </p:cNvPr>
          <p:cNvSpPr/>
          <p:nvPr/>
        </p:nvSpPr>
        <p:spPr>
          <a:xfrm>
            <a:off x="3757545" y="2952692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28" name="椭圆 527">
            <a:extLst>
              <a:ext uri="{FF2B5EF4-FFF2-40B4-BE49-F238E27FC236}">
                <a16:creationId xmlns:a16="http://schemas.microsoft.com/office/drawing/2014/main" id="{A95E7397-9B8C-4E2E-937C-3E9F920D560C}"/>
              </a:ext>
            </a:extLst>
          </p:cNvPr>
          <p:cNvSpPr/>
          <p:nvPr/>
        </p:nvSpPr>
        <p:spPr>
          <a:xfrm>
            <a:off x="2327259" y="2962607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529" name="直接连接符 528">
            <a:extLst>
              <a:ext uri="{FF2B5EF4-FFF2-40B4-BE49-F238E27FC236}">
                <a16:creationId xmlns:a16="http://schemas.microsoft.com/office/drawing/2014/main" id="{E26FBE65-513C-448B-9FFA-6877D0A9F240}"/>
              </a:ext>
            </a:extLst>
          </p:cNvPr>
          <p:cNvCxnSpPr>
            <a:cxnSpLocks/>
          </p:cNvCxnSpPr>
          <p:nvPr/>
        </p:nvCxnSpPr>
        <p:spPr>
          <a:xfrm>
            <a:off x="2226571" y="2789880"/>
            <a:ext cx="118768" cy="18719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>
            <a:extLst>
              <a:ext uri="{FF2B5EF4-FFF2-40B4-BE49-F238E27FC236}">
                <a16:creationId xmlns:a16="http://schemas.microsoft.com/office/drawing/2014/main" id="{6FDB9CAB-37BC-4CAA-96A6-59C0394ACC0C}"/>
              </a:ext>
            </a:extLst>
          </p:cNvPr>
          <p:cNvCxnSpPr>
            <a:cxnSpLocks/>
            <a:stCxn id="521" idx="6"/>
            <a:endCxn id="523" idx="2"/>
          </p:cNvCxnSpPr>
          <p:nvPr/>
        </p:nvCxnSpPr>
        <p:spPr>
          <a:xfrm>
            <a:off x="2239063" y="2769549"/>
            <a:ext cx="494711" cy="145345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>
            <a:extLst>
              <a:ext uri="{FF2B5EF4-FFF2-40B4-BE49-F238E27FC236}">
                <a16:creationId xmlns:a16="http://schemas.microsoft.com/office/drawing/2014/main" id="{2D4555B2-3D8E-44F4-8177-F3D3DE7E0151}"/>
              </a:ext>
            </a:extLst>
          </p:cNvPr>
          <p:cNvCxnSpPr>
            <a:cxnSpLocks/>
          </p:cNvCxnSpPr>
          <p:nvPr/>
        </p:nvCxnSpPr>
        <p:spPr>
          <a:xfrm flipV="1">
            <a:off x="2390250" y="2923052"/>
            <a:ext cx="343510" cy="72908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>
            <a:extLst>
              <a:ext uri="{FF2B5EF4-FFF2-40B4-BE49-F238E27FC236}">
                <a16:creationId xmlns:a16="http://schemas.microsoft.com/office/drawing/2014/main" id="{7AB472F3-F4FD-4A36-9C8A-025754FA951B}"/>
              </a:ext>
            </a:extLst>
          </p:cNvPr>
          <p:cNvCxnSpPr>
            <a:cxnSpLocks/>
          </p:cNvCxnSpPr>
          <p:nvPr/>
        </p:nvCxnSpPr>
        <p:spPr>
          <a:xfrm flipV="1">
            <a:off x="2230642" y="2660492"/>
            <a:ext cx="319235" cy="90568"/>
          </a:xfrm>
          <a:prstGeom prst="line">
            <a:avLst/>
          </a:prstGeom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>
            <a:extLst>
              <a:ext uri="{FF2B5EF4-FFF2-40B4-BE49-F238E27FC236}">
                <a16:creationId xmlns:a16="http://schemas.microsoft.com/office/drawing/2014/main" id="{62AEBCC6-6181-48F7-9E04-667E1EAD5373}"/>
              </a:ext>
            </a:extLst>
          </p:cNvPr>
          <p:cNvCxnSpPr>
            <a:cxnSpLocks/>
          </p:cNvCxnSpPr>
          <p:nvPr/>
        </p:nvCxnSpPr>
        <p:spPr>
          <a:xfrm flipV="1">
            <a:off x="2819029" y="2706716"/>
            <a:ext cx="200256" cy="178017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>
            <a:extLst>
              <a:ext uri="{FF2B5EF4-FFF2-40B4-BE49-F238E27FC236}">
                <a16:creationId xmlns:a16="http://schemas.microsoft.com/office/drawing/2014/main" id="{B391088E-A57E-422E-9B73-4A532BDC2A3C}"/>
              </a:ext>
            </a:extLst>
          </p:cNvPr>
          <p:cNvCxnSpPr>
            <a:cxnSpLocks/>
            <a:stCxn id="523" idx="6"/>
            <a:endCxn id="524" idx="2"/>
          </p:cNvCxnSpPr>
          <p:nvPr/>
        </p:nvCxnSpPr>
        <p:spPr>
          <a:xfrm flipV="1">
            <a:off x="2847160" y="2832785"/>
            <a:ext cx="619235" cy="8210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>
            <a:extLst>
              <a:ext uri="{FF2B5EF4-FFF2-40B4-BE49-F238E27FC236}">
                <a16:creationId xmlns:a16="http://schemas.microsoft.com/office/drawing/2014/main" id="{455F4C7D-A939-4192-BDAB-5369A98B6D1C}"/>
              </a:ext>
            </a:extLst>
          </p:cNvPr>
          <p:cNvCxnSpPr>
            <a:cxnSpLocks/>
          </p:cNvCxnSpPr>
          <p:nvPr/>
        </p:nvCxnSpPr>
        <p:spPr>
          <a:xfrm>
            <a:off x="2827340" y="2942297"/>
            <a:ext cx="398971" cy="69533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>
            <a:extLst>
              <a:ext uri="{FF2B5EF4-FFF2-40B4-BE49-F238E27FC236}">
                <a16:creationId xmlns:a16="http://schemas.microsoft.com/office/drawing/2014/main" id="{4200C88E-3CB9-414B-BC25-5CD54E21CCBD}"/>
              </a:ext>
            </a:extLst>
          </p:cNvPr>
          <p:cNvCxnSpPr>
            <a:cxnSpLocks/>
          </p:cNvCxnSpPr>
          <p:nvPr/>
        </p:nvCxnSpPr>
        <p:spPr>
          <a:xfrm>
            <a:off x="3078844" y="2698051"/>
            <a:ext cx="397755" cy="118671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DF083692-D075-402C-9FEF-40B7A2EDC519}"/>
              </a:ext>
            </a:extLst>
          </p:cNvPr>
          <p:cNvCxnSpPr>
            <a:cxnSpLocks/>
          </p:cNvCxnSpPr>
          <p:nvPr/>
        </p:nvCxnSpPr>
        <p:spPr>
          <a:xfrm flipH="1">
            <a:off x="3286133" y="2853872"/>
            <a:ext cx="188324" cy="161821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>
            <a:extLst>
              <a:ext uri="{FF2B5EF4-FFF2-40B4-BE49-F238E27FC236}">
                <a16:creationId xmlns:a16="http://schemas.microsoft.com/office/drawing/2014/main" id="{159EE1F0-D4AF-43DA-9370-9C9D74D66721}"/>
              </a:ext>
            </a:extLst>
          </p:cNvPr>
          <p:cNvCxnSpPr>
            <a:cxnSpLocks/>
          </p:cNvCxnSpPr>
          <p:nvPr/>
        </p:nvCxnSpPr>
        <p:spPr>
          <a:xfrm>
            <a:off x="3061575" y="2717650"/>
            <a:ext cx="182462" cy="28571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>
            <a:extLst>
              <a:ext uri="{FF2B5EF4-FFF2-40B4-BE49-F238E27FC236}">
                <a16:creationId xmlns:a16="http://schemas.microsoft.com/office/drawing/2014/main" id="{EA14C42B-AD14-4B23-8882-3C2B0553C4FB}"/>
              </a:ext>
            </a:extLst>
          </p:cNvPr>
          <p:cNvCxnSpPr>
            <a:cxnSpLocks/>
          </p:cNvCxnSpPr>
          <p:nvPr/>
        </p:nvCxnSpPr>
        <p:spPr>
          <a:xfrm>
            <a:off x="3568000" y="2845375"/>
            <a:ext cx="185735" cy="133649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椭圆 539">
            <a:extLst>
              <a:ext uri="{FF2B5EF4-FFF2-40B4-BE49-F238E27FC236}">
                <a16:creationId xmlns:a16="http://schemas.microsoft.com/office/drawing/2014/main" id="{F70064FA-5E1D-48F2-9E4F-5158DB0EF1B0}"/>
              </a:ext>
            </a:extLst>
          </p:cNvPr>
          <p:cNvSpPr/>
          <p:nvPr/>
        </p:nvSpPr>
        <p:spPr>
          <a:xfrm>
            <a:off x="2542401" y="3564973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41" name="椭圆 540">
            <a:extLst>
              <a:ext uri="{FF2B5EF4-FFF2-40B4-BE49-F238E27FC236}">
                <a16:creationId xmlns:a16="http://schemas.microsoft.com/office/drawing/2014/main" id="{B8E10EB8-A862-48C2-8AA8-10DBE50C171B}"/>
              </a:ext>
            </a:extLst>
          </p:cNvPr>
          <p:cNvSpPr/>
          <p:nvPr/>
        </p:nvSpPr>
        <p:spPr>
          <a:xfrm>
            <a:off x="3006290" y="3610266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42" name="椭圆 541">
            <a:extLst>
              <a:ext uri="{FF2B5EF4-FFF2-40B4-BE49-F238E27FC236}">
                <a16:creationId xmlns:a16="http://schemas.microsoft.com/office/drawing/2014/main" id="{9FEC9165-6B0B-4955-899A-519F9178BBAE}"/>
              </a:ext>
            </a:extLst>
          </p:cNvPr>
          <p:cNvSpPr/>
          <p:nvPr/>
        </p:nvSpPr>
        <p:spPr>
          <a:xfrm>
            <a:off x="3218127" y="3933048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43" name="椭圆 542">
            <a:extLst>
              <a:ext uri="{FF2B5EF4-FFF2-40B4-BE49-F238E27FC236}">
                <a16:creationId xmlns:a16="http://schemas.microsoft.com/office/drawing/2014/main" id="{8AA4C863-C9B3-4D75-AED7-D3EFF707E9D3}"/>
              </a:ext>
            </a:extLst>
          </p:cNvPr>
          <p:cNvSpPr/>
          <p:nvPr/>
        </p:nvSpPr>
        <p:spPr>
          <a:xfrm>
            <a:off x="3750125" y="3906425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44" name="椭圆 543">
            <a:extLst>
              <a:ext uri="{FF2B5EF4-FFF2-40B4-BE49-F238E27FC236}">
                <a16:creationId xmlns:a16="http://schemas.microsoft.com/office/drawing/2014/main" id="{67487487-5CB8-4DF8-B6E7-AD55E623C08D}"/>
              </a:ext>
            </a:extLst>
          </p:cNvPr>
          <p:cNvSpPr/>
          <p:nvPr/>
        </p:nvSpPr>
        <p:spPr>
          <a:xfrm>
            <a:off x="2319836" y="3905225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545" name="直接连接符 544">
            <a:extLst>
              <a:ext uri="{FF2B5EF4-FFF2-40B4-BE49-F238E27FC236}">
                <a16:creationId xmlns:a16="http://schemas.microsoft.com/office/drawing/2014/main" id="{A6DEA8F6-72AF-44D5-91DE-C1D341999009}"/>
              </a:ext>
            </a:extLst>
          </p:cNvPr>
          <p:cNvCxnSpPr>
            <a:cxnSpLocks/>
          </p:cNvCxnSpPr>
          <p:nvPr/>
        </p:nvCxnSpPr>
        <p:spPr>
          <a:xfrm rot="120000">
            <a:off x="2096388" y="3781196"/>
            <a:ext cx="236588" cy="138495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接连接符 545">
            <a:extLst>
              <a:ext uri="{FF2B5EF4-FFF2-40B4-BE49-F238E27FC236}">
                <a16:creationId xmlns:a16="http://schemas.microsoft.com/office/drawing/2014/main" id="{2C8F5973-7684-47F1-8D81-42CEA6598771}"/>
              </a:ext>
            </a:extLst>
          </p:cNvPr>
          <p:cNvCxnSpPr>
            <a:cxnSpLocks/>
            <a:endCxn id="586" idx="2"/>
          </p:cNvCxnSpPr>
          <p:nvPr/>
        </p:nvCxnSpPr>
        <p:spPr>
          <a:xfrm>
            <a:off x="2243819" y="3753439"/>
            <a:ext cx="246464" cy="62213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>
            <a:extLst>
              <a:ext uri="{FF2B5EF4-FFF2-40B4-BE49-F238E27FC236}">
                <a16:creationId xmlns:a16="http://schemas.microsoft.com/office/drawing/2014/main" id="{61A7FB40-2F21-4279-8D24-ABEE310DB95E}"/>
              </a:ext>
            </a:extLst>
          </p:cNvPr>
          <p:cNvCxnSpPr>
            <a:cxnSpLocks/>
            <a:endCxn id="587" idx="2"/>
          </p:cNvCxnSpPr>
          <p:nvPr/>
        </p:nvCxnSpPr>
        <p:spPr>
          <a:xfrm flipV="1">
            <a:off x="2382833" y="3865685"/>
            <a:ext cx="200083" cy="67331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>
            <a:extLst>
              <a:ext uri="{FF2B5EF4-FFF2-40B4-BE49-F238E27FC236}">
                <a16:creationId xmlns:a16="http://schemas.microsoft.com/office/drawing/2014/main" id="{9541B20F-1F5E-4B39-9D1D-AD77F5D08D03}"/>
              </a:ext>
            </a:extLst>
          </p:cNvPr>
          <p:cNvCxnSpPr>
            <a:cxnSpLocks/>
          </p:cNvCxnSpPr>
          <p:nvPr/>
        </p:nvCxnSpPr>
        <p:spPr>
          <a:xfrm rot="180000" flipV="1">
            <a:off x="2242556" y="3599422"/>
            <a:ext cx="302380" cy="140557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>
            <a:extLst>
              <a:ext uri="{FF2B5EF4-FFF2-40B4-BE49-F238E27FC236}">
                <a16:creationId xmlns:a16="http://schemas.microsoft.com/office/drawing/2014/main" id="{643C73FA-16D7-447E-B7D8-5BFC7AC601A1}"/>
              </a:ext>
            </a:extLst>
          </p:cNvPr>
          <p:cNvCxnSpPr>
            <a:cxnSpLocks/>
          </p:cNvCxnSpPr>
          <p:nvPr/>
        </p:nvCxnSpPr>
        <p:spPr>
          <a:xfrm flipV="1">
            <a:off x="2765032" y="3650879"/>
            <a:ext cx="245167" cy="87075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>
            <a:extLst>
              <a:ext uri="{FF2B5EF4-FFF2-40B4-BE49-F238E27FC236}">
                <a16:creationId xmlns:a16="http://schemas.microsoft.com/office/drawing/2014/main" id="{54C8D5F6-329B-4CC6-9F2C-0EEF09BBAC88}"/>
              </a:ext>
            </a:extLst>
          </p:cNvPr>
          <p:cNvCxnSpPr>
            <a:cxnSpLocks/>
            <a:stCxn id="590" idx="6"/>
          </p:cNvCxnSpPr>
          <p:nvPr/>
        </p:nvCxnSpPr>
        <p:spPr>
          <a:xfrm flipV="1">
            <a:off x="2839178" y="3768410"/>
            <a:ext cx="481495" cy="30247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>
            <a:extLst>
              <a:ext uri="{FF2B5EF4-FFF2-40B4-BE49-F238E27FC236}">
                <a16:creationId xmlns:a16="http://schemas.microsoft.com/office/drawing/2014/main" id="{16E15ACC-5DFB-42C5-9D99-59E1A0F53797}"/>
              </a:ext>
            </a:extLst>
          </p:cNvPr>
          <p:cNvCxnSpPr>
            <a:cxnSpLocks/>
            <a:stCxn id="589" idx="6"/>
          </p:cNvCxnSpPr>
          <p:nvPr/>
        </p:nvCxnSpPr>
        <p:spPr>
          <a:xfrm>
            <a:off x="2768263" y="3870605"/>
            <a:ext cx="446253" cy="87548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>
            <a:extLst>
              <a:ext uri="{FF2B5EF4-FFF2-40B4-BE49-F238E27FC236}">
                <a16:creationId xmlns:a16="http://schemas.microsoft.com/office/drawing/2014/main" id="{81D76924-236D-435C-BED7-BBD2829346E6}"/>
              </a:ext>
            </a:extLst>
          </p:cNvPr>
          <p:cNvCxnSpPr>
            <a:cxnSpLocks/>
          </p:cNvCxnSpPr>
          <p:nvPr/>
        </p:nvCxnSpPr>
        <p:spPr>
          <a:xfrm>
            <a:off x="3070435" y="3645263"/>
            <a:ext cx="327579" cy="44940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>
            <a:extLst>
              <a:ext uri="{FF2B5EF4-FFF2-40B4-BE49-F238E27FC236}">
                <a16:creationId xmlns:a16="http://schemas.microsoft.com/office/drawing/2014/main" id="{3807C82D-EC1C-4DF4-8BEF-25BB2D11D55F}"/>
              </a:ext>
            </a:extLst>
          </p:cNvPr>
          <p:cNvCxnSpPr>
            <a:cxnSpLocks/>
          </p:cNvCxnSpPr>
          <p:nvPr/>
        </p:nvCxnSpPr>
        <p:spPr>
          <a:xfrm flipH="1">
            <a:off x="3278724" y="3832206"/>
            <a:ext cx="146305" cy="12599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>
            <a:extLst>
              <a:ext uri="{FF2B5EF4-FFF2-40B4-BE49-F238E27FC236}">
                <a16:creationId xmlns:a16="http://schemas.microsoft.com/office/drawing/2014/main" id="{4DC52F09-92B0-4D82-8660-8DC5AF90CCA2}"/>
              </a:ext>
            </a:extLst>
          </p:cNvPr>
          <p:cNvCxnSpPr>
            <a:cxnSpLocks/>
          </p:cNvCxnSpPr>
          <p:nvPr/>
        </p:nvCxnSpPr>
        <p:spPr>
          <a:xfrm>
            <a:off x="3054156" y="3660264"/>
            <a:ext cx="182462" cy="28571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连接符 554">
            <a:extLst>
              <a:ext uri="{FF2B5EF4-FFF2-40B4-BE49-F238E27FC236}">
                <a16:creationId xmlns:a16="http://schemas.microsoft.com/office/drawing/2014/main" id="{2FD666FF-50C3-4CE4-A823-D74E92A7B9E2}"/>
              </a:ext>
            </a:extLst>
          </p:cNvPr>
          <p:cNvCxnSpPr>
            <a:cxnSpLocks/>
          </p:cNvCxnSpPr>
          <p:nvPr/>
        </p:nvCxnSpPr>
        <p:spPr>
          <a:xfrm>
            <a:off x="3600606" y="3807884"/>
            <a:ext cx="149527" cy="120772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椭圆 555">
            <a:extLst>
              <a:ext uri="{FF2B5EF4-FFF2-40B4-BE49-F238E27FC236}">
                <a16:creationId xmlns:a16="http://schemas.microsoft.com/office/drawing/2014/main" id="{67F585CE-FC9A-4B82-8EEC-6663FBCB2A1B}"/>
              </a:ext>
            </a:extLst>
          </p:cNvPr>
          <p:cNvSpPr/>
          <p:nvPr/>
        </p:nvSpPr>
        <p:spPr>
          <a:xfrm>
            <a:off x="1915880" y="3625933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57" name="椭圆 556">
            <a:extLst>
              <a:ext uri="{FF2B5EF4-FFF2-40B4-BE49-F238E27FC236}">
                <a16:creationId xmlns:a16="http://schemas.microsoft.com/office/drawing/2014/main" id="{557AA63D-9326-4FFC-AD23-390CFC2DF2DD}"/>
              </a:ext>
            </a:extLst>
          </p:cNvPr>
          <p:cNvSpPr/>
          <p:nvPr/>
        </p:nvSpPr>
        <p:spPr>
          <a:xfrm>
            <a:off x="1839772" y="3674952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58" name="椭圆 557">
            <a:extLst>
              <a:ext uri="{FF2B5EF4-FFF2-40B4-BE49-F238E27FC236}">
                <a16:creationId xmlns:a16="http://schemas.microsoft.com/office/drawing/2014/main" id="{962C1DA4-9717-4126-862E-41EE914AC2BE}"/>
              </a:ext>
            </a:extLst>
          </p:cNvPr>
          <p:cNvSpPr/>
          <p:nvPr/>
        </p:nvSpPr>
        <p:spPr>
          <a:xfrm>
            <a:off x="1932408" y="3724994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59" name="椭圆 558">
            <a:extLst>
              <a:ext uri="{FF2B5EF4-FFF2-40B4-BE49-F238E27FC236}">
                <a16:creationId xmlns:a16="http://schemas.microsoft.com/office/drawing/2014/main" id="{DE79EFCB-9BF2-4974-AA30-17C4B2B5E6A9}"/>
              </a:ext>
            </a:extLst>
          </p:cNvPr>
          <p:cNvSpPr/>
          <p:nvPr/>
        </p:nvSpPr>
        <p:spPr>
          <a:xfrm>
            <a:off x="2047280" y="3610924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60" name="椭圆 559">
            <a:extLst>
              <a:ext uri="{FF2B5EF4-FFF2-40B4-BE49-F238E27FC236}">
                <a16:creationId xmlns:a16="http://schemas.microsoft.com/office/drawing/2014/main" id="{273010C1-BD25-4066-B178-CD4A0CD0F5C7}"/>
              </a:ext>
            </a:extLst>
          </p:cNvPr>
          <p:cNvSpPr/>
          <p:nvPr/>
        </p:nvSpPr>
        <p:spPr>
          <a:xfrm>
            <a:off x="2182474" y="3647749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61" name="椭圆 560">
            <a:extLst>
              <a:ext uri="{FF2B5EF4-FFF2-40B4-BE49-F238E27FC236}">
                <a16:creationId xmlns:a16="http://schemas.microsoft.com/office/drawing/2014/main" id="{E4D1496E-5EAA-43A7-B037-81C18113FFF2}"/>
              </a:ext>
            </a:extLst>
          </p:cNvPr>
          <p:cNvSpPr/>
          <p:nvPr/>
        </p:nvSpPr>
        <p:spPr>
          <a:xfrm>
            <a:off x="2054747" y="3729920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62" name="椭圆 561">
            <a:extLst>
              <a:ext uri="{FF2B5EF4-FFF2-40B4-BE49-F238E27FC236}">
                <a16:creationId xmlns:a16="http://schemas.microsoft.com/office/drawing/2014/main" id="{CC975145-5A14-442B-87FD-8EA2A2E719DD}"/>
              </a:ext>
            </a:extLst>
          </p:cNvPr>
          <p:cNvSpPr/>
          <p:nvPr/>
        </p:nvSpPr>
        <p:spPr>
          <a:xfrm>
            <a:off x="2177708" y="3712168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563" name="直接连接符 562">
            <a:extLst>
              <a:ext uri="{FF2B5EF4-FFF2-40B4-BE49-F238E27FC236}">
                <a16:creationId xmlns:a16="http://schemas.microsoft.com/office/drawing/2014/main" id="{D3E87B53-9CFB-419C-A4C2-8AAFD7A6F995}"/>
              </a:ext>
            </a:extLst>
          </p:cNvPr>
          <p:cNvCxnSpPr>
            <a:cxnSpLocks/>
          </p:cNvCxnSpPr>
          <p:nvPr/>
        </p:nvCxnSpPr>
        <p:spPr>
          <a:xfrm flipV="1">
            <a:off x="1881393" y="3662629"/>
            <a:ext cx="38826" cy="24261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>
            <a:extLst>
              <a:ext uri="{FF2B5EF4-FFF2-40B4-BE49-F238E27FC236}">
                <a16:creationId xmlns:a16="http://schemas.microsoft.com/office/drawing/2014/main" id="{DE02AFB1-6FBB-405A-96BE-17EFA8745B14}"/>
              </a:ext>
            </a:extLst>
          </p:cNvPr>
          <p:cNvCxnSpPr>
            <a:cxnSpLocks/>
          </p:cNvCxnSpPr>
          <p:nvPr/>
        </p:nvCxnSpPr>
        <p:spPr>
          <a:xfrm flipV="1">
            <a:off x="1897882" y="3656716"/>
            <a:ext cx="163786" cy="4199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接连接符 564">
            <a:extLst>
              <a:ext uri="{FF2B5EF4-FFF2-40B4-BE49-F238E27FC236}">
                <a16:creationId xmlns:a16="http://schemas.microsoft.com/office/drawing/2014/main" id="{968B58F7-3F94-43B7-8953-60B67EA7B8CC}"/>
              </a:ext>
            </a:extLst>
          </p:cNvPr>
          <p:cNvCxnSpPr>
            <a:cxnSpLocks/>
          </p:cNvCxnSpPr>
          <p:nvPr/>
        </p:nvCxnSpPr>
        <p:spPr>
          <a:xfrm rot="300000">
            <a:off x="1884246" y="3724990"/>
            <a:ext cx="51938" cy="19117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>
            <a:extLst>
              <a:ext uri="{FF2B5EF4-FFF2-40B4-BE49-F238E27FC236}">
                <a16:creationId xmlns:a16="http://schemas.microsoft.com/office/drawing/2014/main" id="{388A11EE-EDC0-46CA-A542-8DECB8E11BA9}"/>
              </a:ext>
            </a:extLst>
          </p:cNvPr>
          <p:cNvCxnSpPr>
            <a:cxnSpLocks/>
          </p:cNvCxnSpPr>
          <p:nvPr/>
        </p:nvCxnSpPr>
        <p:spPr>
          <a:xfrm rot="120000" flipV="1">
            <a:off x="1898904" y="3676585"/>
            <a:ext cx="285582" cy="31968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>
            <a:extLst>
              <a:ext uri="{FF2B5EF4-FFF2-40B4-BE49-F238E27FC236}">
                <a16:creationId xmlns:a16="http://schemas.microsoft.com/office/drawing/2014/main" id="{A31F3568-548F-404F-94FD-7003015AFEA7}"/>
              </a:ext>
            </a:extLst>
          </p:cNvPr>
          <p:cNvCxnSpPr>
            <a:cxnSpLocks/>
          </p:cNvCxnSpPr>
          <p:nvPr/>
        </p:nvCxnSpPr>
        <p:spPr>
          <a:xfrm flipH="1" flipV="1">
            <a:off x="1902151" y="3709186"/>
            <a:ext cx="272555" cy="27748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>
            <a:extLst>
              <a:ext uri="{FF2B5EF4-FFF2-40B4-BE49-F238E27FC236}">
                <a16:creationId xmlns:a16="http://schemas.microsoft.com/office/drawing/2014/main" id="{34EA28D9-EEC5-40F3-8651-A7CFDE133CB2}"/>
              </a:ext>
            </a:extLst>
          </p:cNvPr>
          <p:cNvCxnSpPr>
            <a:cxnSpLocks/>
          </p:cNvCxnSpPr>
          <p:nvPr/>
        </p:nvCxnSpPr>
        <p:spPr>
          <a:xfrm flipH="1" flipV="1">
            <a:off x="1900307" y="3712275"/>
            <a:ext cx="155745" cy="42951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>
            <a:extLst>
              <a:ext uri="{FF2B5EF4-FFF2-40B4-BE49-F238E27FC236}">
                <a16:creationId xmlns:a16="http://schemas.microsoft.com/office/drawing/2014/main" id="{9295CFA6-6C73-4D68-9FC1-1AFEFB186C0D}"/>
              </a:ext>
            </a:extLst>
          </p:cNvPr>
          <p:cNvCxnSpPr>
            <a:cxnSpLocks/>
          </p:cNvCxnSpPr>
          <p:nvPr/>
        </p:nvCxnSpPr>
        <p:spPr>
          <a:xfrm rot="-300000" flipH="1">
            <a:off x="1981783" y="3649972"/>
            <a:ext cx="71396" cy="0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>
            <a:extLst>
              <a:ext uri="{FF2B5EF4-FFF2-40B4-BE49-F238E27FC236}">
                <a16:creationId xmlns:a16="http://schemas.microsoft.com/office/drawing/2014/main" id="{CB0D8087-586E-441F-B652-C5CF69A4AE2D}"/>
              </a:ext>
            </a:extLst>
          </p:cNvPr>
          <p:cNvCxnSpPr>
            <a:cxnSpLocks/>
          </p:cNvCxnSpPr>
          <p:nvPr/>
        </p:nvCxnSpPr>
        <p:spPr>
          <a:xfrm rot="-360000" flipH="1" flipV="1">
            <a:off x="2113229" y="3647922"/>
            <a:ext cx="71396" cy="24937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>
            <a:extLst>
              <a:ext uri="{FF2B5EF4-FFF2-40B4-BE49-F238E27FC236}">
                <a16:creationId xmlns:a16="http://schemas.microsoft.com/office/drawing/2014/main" id="{0CD2A3DC-AAB8-489E-8980-B4D04C36F9B2}"/>
              </a:ext>
            </a:extLst>
          </p:cNvPr>
          <p:cNvCxnSpPr>
            <a:cxnSpLocks/>
          </p:cNvCxnSpPr>
          <p:nvPr/>
        </p:nvCxnSpPr>
        <p:spPr>
          <a:xfrm rot="1800000" flipV="1">
            <a:off x="2211306" y="3695752"/>
            <a:ext cx="0" cy="33599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>
            <a:extLst>
              <a:ext uri="{FF2B5EF4-FFF2-40B4-BE49-F238E27FC236}">
                <a16:creationId xmlns:a16="http://schemas.microsoft.com/office/drawing/2014/main" id="{A831464D-0ADF-405F-9F2E-F2EE4F504B6E}"/>
              </a:ext>
            </a:extLst>
          </p:cNvPr>
          <p:cNvCxnSpPr>
            <a:cxnSpLocks/>
          </p:cNvCxnSpPr>
          <p:nvPr/>
        </p:nvCxnSpPr>
        <p:spPr>
          <a:xfrm flipV="1">
            <a:off x="2118257" y="3752365"/>
            <a:ext cx="62236" cy="858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>
            <a:extLst>
              <a:ext uri="{FF2B5EF4-FFF2-40B4-BE49-F238E27FC236}">
                <a16:creationId xmlns:a16="http://schemas.microsoft.com/office/drawing/2014/main" id="{DBC1A8CF-2805-4270-953A-D3942D35F69A}"/>
              </a:ext>
            </a:extLst>
          </p:cNvPr>
          <p:cNvCxnSpPr>
            <a:cxnSpLocks/>
          </p:cNvCxnSpPr>
          <p:nvPr/>
        </p:nvCxnSpPr>
        <p:spPr>
          <a:xfrm rot="720000" flipV="1">
            <a:off x="1993525" y="3759804"/>
            <a:ext cx="62236" cy="858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接连接符 573">
            <a:extLst>
              <a:ext uri="{FF2B5EF4-FFF2-40B4-BE49-F238E27FC236}">
                <a16:creationId xmlns:a16="http://schemas.microsoft.com/office/drawing/2014/main" id="{E4B85BF2-47E3-4299-9D6D-5FA07D30234E}"/>
              </a:ext>
            </a:extLst>
          </p:cNvPr>
          <p:cNvCxnSpPr>
            <a:cxnSpLocks/>
          </p:cNvCxnSpPr>
          <p:nvPr/>
        </p:nvCxnSpPr>
        <p:spPr>
          <a:xfrm rot="-180000">
            <a:off x="1941776" y="3674143"/>
            <a:ext cx="8397" cy="6299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>
            <a:extLst>
              <a:ext uri="{FF2B5EF4-FFF2-40B4-BE49-F238E27FC236}">
                <a16:creationId xmlns:a16="http://schemas.microsoft.com/office/drawing/2014/main" id="{BF76C05D-4209-4592-9FFF-8AD1034D4EEB}"/>
              </a:ext>
            </a:extLst>
          </p:cNvPr>
          <p:cNvCxnSpPr>
            <a:cxnSpLocks/>
          </p:cNvCxnSpPr>
          <p:nvPr/>
        </p:nvCxnSpPr>
        <p:spPr>
          <a:xfrm>
            <a:off x="1971847" y="3669870"/>
            <a:ext cx="94491" cy="75592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接连接符 575">
            <a:extLst>
              <a:ext uri="{FF2B5EF4-FFF2-40B4-BE49-F238E27FC236}">
                <a16:creationId xmlns:a16="http://schemas.microsoft.com/office/drawing/2014/main" id="{A71A7184-0FB8-4C6E-A537-E4E494DDCF2C}"/>
              </a:ext>
            </a:extLst>
          </p:cNvPr>
          <p:cNvCxnSpPr>
            <a:cxnSpLocks/>
          </p:cNvCxnSpPr>
          <p:nvPr/>
        </p:nvCxnSpPr>
        <p:spPr>
          <a:xfrm rot="-180000">
            <a:off x="1978970" y="3657270"/>
            <a:ext cx="209983" cy="75592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>
            <a:extLst>
              <a:ext uri="{FF2B5EF4-FFF2-40B4-BE49-F238E27FC236}">
                <a16:creationId xmlns:a16="http://schemas.microsoft.com/office/drawing/2014/main" id="{19359CA7-12F8-4BFE-A7AF-323DD908630A}"/>
              </a:ext>
            </a:extLst>
          </p:cNvPr>
          <p:cNvCxnSpPr>
            <a:cxnSpLocks/>
          </p:cNvCxnSpPr>
          <p:nvPr/>
        </p:nvCxnSpPr>
        <p:spPr>
          <a:xfrm>
            <a:off x="1979328" y="3656531"/>
            <a:ext cx="201586" cy="2085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>
            <a:extLst>
              <a:ext uri="{FF2B5EF4-FFF2-40B4-BE49-F238E27FC236}">
                <a16:creationId xmlns:a16="http://schemas.microsoft.com/office/drawing/2014/main" id="{6F724075-20D0-4D16-8E86-B8A1462E5EA1}"/>
              </a:ext>
            </a:extLst>
          </p:cNvPr>
          <p:cNvCxnSpPr>
            <a:cxnSpLocks/>
          </p:cNvCxnSpPr>
          <p:nvPr/>
        </p:nvCxnSpPr>
        <p:spPr>
          <a:xfrm flipH="1">
            <a:off x="1975067" y="3659609"/>
            <a:ext cx="83221" cy="7979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>
            <a:extLst>
              <a:ext uri="{FF2B5EF4-FFF2-40B4-BE49-F238E27FC236}">
                <a16:creationId xmlns:a16="http://schemas.microsoft.com/office/drawing/2014/main" id="{F418B900-0C55-4C70-AEEF-002F7C17A24B}"/>
              </a:ext>
            </a:extLst>
          </p:cNvPr>
          <p:cNvCxnSpPr>
            <a:cxnSpLocks/>
          </p:cNvCxnSpPr>
          <p:nvPr/>
        </p:nvCxnSpPr>
        <p:spPr>
          <a:xfrm>
            <a:off x="2081094" y="3659926"/>
            <a:ext cx="3305" cy="8399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接连接符 579">
            <a:extLst>
              <a:ext uri="{FF2B5EF4-FFF2-40B4-BE49-F238E27FC236}">
                <a16:creationId xmlns:a16="http://schemas.microsoft.com/office/drawing/2014/main" id="{D3B4FCAC-4120-4077-8851-9B5619E4A61B}"/>
              </a:ext>
            </a:extLst>
          </p:cNvPr>
          <p:cNvCxnSpPr>
            <a:cxnSpLocks/>
          </p:cNvCxnSpPr>
          <p:nvPr/>
        </p:nvCxnSpPr>
        <p:spPr>
          <a:xfrm>
            <a:off x="2099401" y="3657270"/>
            <a:ext cx="87532" cy="67195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连接符 580">
            <a:extLst>
              <a:ext uri="{FF2B5EF4-FFF2-40B4-BE49-F238E27FC236}">
                <a16:creationId xmlns:a16="http://schemas.microsoft.com/office/drawing/2014/main" id="{81A15A4C-41A1-4700-BC90-3868324BB079}"/>
              </a:ext>
            </a:extLst>
          </p:cNvPr>
          <p:cNvCxnSpPr>
            <a:cxnSpLocks/>
          </p:cNvCxnSpPr>
          <p:nvPr/>
        </p:nvCxnSpPr>
        <p:spPr>
          <a:xfrm flipH="1">
            <a:off x="1997250" y="3680675"/>
            <a:ext cx="191532" cy="72117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接连接符 581">
            <a:extLst>
              <a:ext uri="{FF2B5EF4-FFF2-40B4-BE49-F238E27FC236}">
                <a16:creationId xmlns:a16="http://schemas.microsoft.com/office/drawing/2014/main" id="{C5AA7360-F2ED-46D1-A326-6B5DEBDB53B4}"/>
              </a:ext>
            </a:extLst>
          </p:cNvPr>
          <p:cNvCxnSpPr>
            <a:cxnSpLocks/>
          </p:cNvCxnSpPr>
          <p:nvPr/>
        </p:nvCxnSpPr>
        <p:spPr>
          <a:xfrm rot="-300000" flipH="1">
            <a:off x="2107309" y="3697308"/>
            <a:ext cx="86727" cy="46197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接连接符 582">
            <a:extLst>
              <a:ext uri="{FF2B5EF4-FFF2-40B4-BE49-F238E27FC236}">
                <a16:creationId xmlns:a16="http://schemas.microsoft.com/office/drawing/2014/main" id="{461FAE3A-458A-46D8-B899-3ECDA5E03619}"/>
              </a:ext>
            </a:extLst>
          </p:cNvPr>
          <p:cNvCxnSpPr>
            <a:cxnSpLocks/>
          </p:cNvCxnSpPr>
          <p:nvPr/>
        </p:nvCxnSpPr>
        <p:spPr>
          <a:xfrm flipH="1">
            <a:off x="1995403" y="3736246"/>
            <a:ext cx="182306" cy="12830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>
            <a:extLst>
              <a:ext uri="{FF2B5EF4-FFF2-40B4-BE49-F238E27FC236}">
                <a16:creationId xmlns:a16="http://schemas.microsoft.com/office/drawing/2014/main" id="{0DA2FDA0-3E65-48A8-822B-7FA39DA323C5}"/>
              </a:ext>
            </a:extLst>
          </p:cNvPr>
          <p:cNvCxnSpPr>
            <a:cxnSpLocks/>
            <a:stCxn id="559" idx="6"/>
            <a:endCxn id="540" idx="2"/>
          </p:cNvCxnSpPr>
          <p:nvPr/>
        </p:nvCxnSpPr>
        <p:spPr>
          <a:xfrm flipV="1">
            <a:off x="2110270" y="3596470"/>
            <a:ext cx="432126" cy="45952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椭圆 584">
            <a:extLst>
              <a:ext uri="{FF2B5EF4-FFF2-40B4-BE49-F238E27FC236}">
                <a16:creationId xmlns:a16="http://schemas.microsoft.com/office/drawing/2014/main" id="{364B240E-217F-41DF-905B-6AB5D9B10180}"/>
              </a:ext>
            </a:extLst>
          </p:cNvPr>
          <p:cNvSpPr/>
          <p:nvPr/>
        </p:nvSpPr>
        <p:spPr>
          <a:xfrm>
            <a:off x="2563928" y="3718588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86" name="椭圆 585">
            <a:extLst>
              <a:ext uri="{FF2B5EF4-FFF2-40B4-BE49-F238E27FC236}">
                <a16:creationId xmlns:a16="http://schemas.microsoft.com/office/drawing/2014/main" id="{06A9DAB4-B60D-45C0-B524-F28A4FD3E896}"/>
              </a:ext>
            </a:extLst>
          </p:cNvPr>
          <p:cNvSpPr/>
          <p:nvPr/>
        </p:nvSpPr>
        <p:spPr>
          <a:xfrm>
            <a:off x="2490279" y="3784149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87" name="椭圆 586">
            <a:extLst>
              <a:ext uri="{FF2B5EF4-FFF2-40B4-BE49-F238E27FC236}">
                <a16:creationId xmlns:a16="http://schemas.microsoft.com/office/drawing/2014/main" id="{8EB6E637-3CB3-413A-BFDC-EC7C45EC45F2}"/>
              </a:ext>
            </a:extLst>
          </p:cNvPr>
          <p:cNvSpPr/>
          <p:nvPr/>
        </p:nvSpPr>
        <p:spPr>
          <a:xfrm>
            <a:off x="2582917" y="3834190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88" name="椭圆 587">
            <a:extLst>
              <a:ext uri="{FF2B5EF4-FFF2-40B4-BE49-F238E27FC236}">
                <a16:creationId xmlns:a16="http://schemas.microsoft.com/office/drawing/2014/main" id="{A6B92537-5D7F-402B-8678-72927C649380}"/>
              </a:ext>
            </a:extLst>
          </p:cNvPr>
          <p:cNvSpPr/>
          <p:nvPr/>
        </p:nvSpPr>
        <p:spPr>
          <a:xfrm>
            <a:off x="2704816" y="3719138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89" name="椭圆 588">
            <a:extLst>
              <a:ext uri="{FF2B5EF4-FFF2-40B4-BE49-F238E27FC236}">
                <a16:creationId xmlns:a16="http://schemas.microsoft.com/office/drawing/2014/main" id="{BCB2C3DE-ACD5-4A56-A281-F7B8F9B81A5E}"/>
              </a:ext>
            </a:extLst>
          </p:cNvPr>
          <p:cNvSpPr/>
          <p:nvPr/>
        </p:nvSpPr>
        <p:spPr>
          <a:xfrm>
            <a:off x="2705254" y="3839114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590" name="椭圆 589">
            <a:extLst>
              <a:ext uri="{FF2B5EF4-FFF2-40B4-BE49-F238E27FC236}">
                <a16:creationId xmlns:a16="http://schemas.microsoft.com/office/drawing/2014/main" id="{A863BF5D-249E-4217-AE2B-D8DFFED15EB8}"/>
              </a:ext>
            </a:extLst>
          </p:cNvPr>
          <p:cNvSpPr/>
          <p:nvPr/>
        </p:nvSpPr>
        <p:spPr>
          <a:xfrm>
            <a:off x="2776176" y="3767160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591" name="直接连接符 590">
            <a:extLst>
              <a:ext uri="{FF2B5EF4-FFF2-40B4-BE49-F238E27FC236}">
                <a16:creationId xmlns:a16="http://schemas.microsoft.com/office/drawing/2014/main" id="{C51954EE-B5E8-42D5-9C94-2950C38BC338}"/>
              </a:ext>
            </a:extLst>
          </p:cNvPr>
          <p:cNvCxnSpPr>
            <a:cxnSpLocks/>
          </p:cNvCxnSpPr>
          <p:nvPr/>
        </p:nvCxnSpPr>
        <p:spPr>
          <a:xfrm flipV="1">
            <a:off x="2531902" y="3760704"/>
            <a:ext cx="38826" cy="4199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>
            <a:extLst>
              <a:ext uri="{FF2B5EF4-FFF2-40B4-BE49-F238E27FC236}">
                <a16:creationId xmlns:a16="http://schemas.microsoft.com/office/drawing/2014/main" id="{EBB7DCCE-67E2-44D8-8343-2B948AF7E5B7}"/>
              </a:ext>
            </a:extLst>
          </p:cNvPr>
          <p:cNvCxnSpPr>
            <a:cxnSpLocks/>
          </p:cNvCxnSpPr>
          <p:nvPr/>
        </p:nvCxnSpPr>
        <p:spPr>
          <a:xfrm flipV="1">
            <a:off x="2548388" y="3762205"/>
            <a:ext cx="163786" cy="4199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>
            <a:extLst>
              <a:ext uri="{FF2B5EF4-FFF2-40B4-BE49-F238E27FC236}">
                <a16:creationId xmlns:a16="http://schemas.microsoft.com/office/drawing/2014/main" id="{13BA0A09-EE66-4ACD-B169-4E592996A24F}"/>
              </a:ext>
            </a:extLst>
          </p:cNvPr>
          <p:cNvCxnSpPr>
            <a:cxnSpLocks/>
          </p:cNvCxnSpPr>
          <p:nvPr/>
        </p:nvCxnSpPr>
        <p:spPr>
          <a:xfrm rot="300000">
            <a:off x="2534755" y="3834183"/>
            <a:ext cx="51938" cy="19117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>
            <a:extLst>
              <a:ext uri="{FF2B5EF4-FFF2-40B4-BE49-F238E27FC236}">
                <a16:creationId xmlns:a16="http://schemas.microsoft.com/office/drawing/2014/main" id="{0F6CE784-1D44-4F43-A0AE-FD183712CAD8}"/>
              </a:ext>
            </a:extLst>
          </p:cNvPr>
          <p:cNvCxnSpPr>
            <a:cxnSpLocks/>
          </p:cNvCxnSpPr>
          <p:nvPr/>
        </p:nvCxnSpPr>
        <p:spPr>
          <a:xfrm flipH="1">
            <a:off x="2548556" y="3807921"/>
            <a:ext cx="229470" cy="7040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>
            <a:extLst>
              <a:ext uri="{FF2B5EF4-FFF2-40B4-BE49-F238E27FC236}">
                <a16:creationId xmlns:a16="http://schemas.microsoft.com/office/drawing/2014/main" id="{D061A6BE-F490-414C-9E2A-19962FBF41EF}"/>
              </a:ext>
            </a:extLst>
          </p:cNvPr>
          <p:cNvCxnSpPr>
            <a:cxnSpLocks/>
          </p:cNvCxnSpPr>
          <p:nvPr/>
        </p:nvCxnSpPr>
        <p:spPr>
          <a:xfrm flipH="1" flipV="1">
            <a:off x="2550817" y="3821466"/>
            <a:ext cx="155745" cy="42951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>
            <a:extLst>
              <a:ext uri="{FF2B5EF4-FFF2-40B4-BE49-F238E27FC236}">
                <a16:creationId xmlns:a16="http://schemas.microsoft.com/office/drawing/2014/main" id="{D70D3107-0485-494D-B6DB-E01EF9E5EF59}"/>
              </a:ext>
            </a:extLst>
          </p:cNvPr>
          <p:cNvCxnSpPr>
            <a:cxnSpLocks/>
          </p:cNvCxnSpPr>
          <p:nvPr/>
        </p:nvCxnSpPr>
        <p:spPr>
          <a:xfrm flipH="1" flipV="1">
            <a:off x="2628778" y="3746377"/>
            <a:ext cx="79796" cy="5047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>
            <a:extLst>
              <a:ext uri="{FF2B5EF4-FFF2-40B4-BE49-F238E27FC236}">
                <a16:creationId xmlns:a16="http://schemas.microsoft.com/office/drawing/2014/main" id="{054D17CB-4E93-405E-9F3A-E3D123AB3AD4}"/>
              </a:ext>
            </a:extLst>
          </p:cNvPr>
          <p:cNvCxnSpPr>
            <a:cxnSpLocks/>
          </p:cNvCxnSpPr>
          <p:nvPr/>
        </p:nvCxnSpPr>
        <p:spPr>
          <a:xfrm flipV="1">
            <a:off x="2762743" y="3811665"/>
            <a:ext cx="26375" cy="5039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>
            <a:extLst>
              <a:ext uri="{FF2B5EF4-FFF2-40B4-BE49-F238E27FC236}">
                <a16:creationId xmlns:a16="http://schemas.microsoft.com/office/drawing/2014/main" id="{92C15C33-CF0F-42B8-9C03-92AA096C1CD1}"/>
              </a:ext>
            </a:extLst>
          </p:cNvPr>
          <p:cNvCxnSpPr>
            <a:cxnSpLocks/>
          </p:cNvCxnSpPr>
          <p:nvPr/>
        </p:nvCxnSpPr>
        <p:spPr>
          <a:xfrm rot="720000" flipV="1">
            <a:off x="2644035" y="3868998"/>
            <a:ext cx="62236" cy="858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>
            <a:extLst>
              <a:ext uri="{FF2B5EF4-FFF2-40B4-BE49-F238E27FC236}">
                <a16:creationId xmlns:a16="http://schemas.microsoft.com/office/drawing/2014/main" id="{442DF683-2456-4E5B-B006-D74890758F07}"/>
              </a:ext>
            </a:extLst>
          </p:cNvPr>
          <p:cNvCxnSpPr>
            <a:cxnSpLocks/>
          </p:cNvCxnSpPr>
          <p:nvPr/>
        </p:nvCxnSpPr>
        <p:spPr>
          <a:xfrm>
            <a:off x="2597277" y="3766762"/>
            <a:ext cx="6004" cy="7979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>
            <a:extLst>
              <a:ext uri="{FF2B5EF4-FFF2-40B4-BE49-F238E27FC236}">
                <a16:creationId xmlns:a16="http://schemas.microsoft.com/office/drawing/2014/main" id="{DCE22716-3F49-4046-ABEF-397D2A09587C}"/>
              </a:ext>
            </a:extLst>
          </p:cNvPr>
          <p:cNvCxnSpPr>
            <a:cxnSpLocks/>
          </p:cNvCxnSpPr>
          <p:nvPr/>
        </p:nvCxnSpPr>
        <p:spPr>
          <a:xfrm>
            <a:off x="2611234" y="3766093"/>
            <a:ext cx="100794" cy="8819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接连接符 600">
            <a:extLst>
              <a:ext uri="{FF2B5EF4-FFF2-40B4-BE49-F238E27FC236}">
                <a16:creationId xmlns:a16="http://schemas.microsoft.com/office/drawing/2014/main" id="{2847285A-18ED-40C7-B65D-169296A234D6}"/>
              </a:ext>
            </a:extLst>
          </p:cNvPr>
          <p:cNvCxnSpPr>
            <a:cxnSpLocks/>
          </p:cNvCxnSpPr>
          <p:nvPr/>
        </p:nvCxnSpPr>
        <p:spPr>
          <a:xfrm>
            <a:off x="2617608" y="3764987"/>
            <a:ext cx="159590" cy="2681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>
            <a:extLst>
              <a:ext uri="{FF2B5EF4-FFF2-40B4-BE49-F238E27FC236}">
                <a16:creationId xmlns:a16="http://schemas.microsoft.com/office/drawing/2014/main" id="{59BEE9F6-6052-41DA-ACF9-6B2663383E95}"/>
              </a:ext>
            </a:extLst>
          </p:cNvPr>
          <p:cNvCxnSpPr>
            <a:cxnSpLocks/>
          </p:cNvCxnSpPr>
          <p:nvPr/>
        </p:nvCxnSpPr>
        <p:spPr>
          <a:xfrm>
            <a:off x="2731601" y="3769122"/>
            <a:ext cx="3305" cy="8399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>
            <a:extLst>
              <a:ext uri="{FF2B5EF4-FFF2-40B4-BE49-F238E27FC236}">
                <a16:creationId xmlns:a16="http://schemas.microsoft.com/office/drawing/2014/main" id="{5C6B9B72-1C6C-4724-9B23-F2557275A13E}"/>
              </a:ext>
            </a:extLst>
          </p:cNvPr>
          <p:cNvCxnSpPr>
            <a:cxnSpLocks/>
          </p:cNvCxnSpPr>
          <p:nvPr/>
        </p:nvCxnSpPr>
        <p:spPr>
          <a:xfrm>
            <a:off x="2760755" y="3758902"/>
            <a:ext cx="36015" cy="23651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连接符 603">
            <a:extLst>
              <a:ext uri="{FF2B5EF4-FFF2-40B4-BE49-F238E27FC236}">
                <a16:creationId xmlns:a16="http://schemas.microsoft.com/office/drawing/2014/main" id="{244016E6-19F4-4CC2-8F17-7E025D679919}"/>
              </a:ext>
            </a:extLst>
          </p:cNvPr>
          <p:cNvCxnSpPr>
            <a:cxnSpLocks/>
          </p:cNvCxnSpPr>
          <p:nvPr/>
        </p:nvCxnSpPr>
        <p:spPr>
          <a:xfrm flipH="1">
            <a:off x="2649618" y="3807920"/>
            <a:ext cx="130261" cy="59618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>
            <a:extLst>
              <a:ext uri="{FF2B5EF4-FFF2-40B4-BE49-F238E27FC236}">
                <a16:creationId xmlns:a16="http://schemas.microsoft.com/office/drawing/2014/main" id="{90273453-4CEE-41BF-8A7F-62A78A478114}"/>
              </a:ext>
            </a:extLst>
          </p:cNvPr>
          <p:cNvCxnSpPr>
            <a:cxnSpLocks/>
          </p:cNvCxnSpPr>
          <p:nvPr/>
        </p:nvCxnSpPr>
        <p:spPr>
          <a:xfrm flipH="1">
            <a:off x="3464019" y="3718617"/>
            <a:ext cx="83221" cy="7979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椭圆 605">
            <a:extLst>
              <a:ext uri="{FF2B5EF4-FFF2-40B4-BE49-F238E27FC236}">
                <a16:creationId xmlns:a16="http://schemas.microsoft.com/office/drawing/2014/main" id="{D993F6CF-D7D8-4970-9749-4B473A4EA2E3}"/>
              </a:ext>
            </a:extLst>
          </p:cNvPr>
          <p:cNvSpPr/>
          <p:nvPr/>
        </p:nvSpPr>
        <p:spPr>
          <a:xfrm>
            <a:off x="3396810" y="3668404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607" name="椭圆 606">
            <a:extLst>
              <a:ext uri="{FF2B5EF4-FFF2-40B4-BE49-F238E27FC236}">
                <a16:creationId xmlns:a16="http://schemas.microsoft.com/office/drawing/2014/main" id="{F499C465-F4B2-468D-BC93-D060E2547364}"/>
              </a:ext>
            </a:extLst>
          </p:cNvPr>
          <p:cNvSpPr/>
          <p:nvPr/>
        </p:nvSpPr>
        <p:spPr>
          <a:xfrm>
            <a:off x="3323166" y="3733962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608" name="椭圆 607">
            <a:extLst>
              <a:ext uri="{FF2B5EF4-FFF2-40B4-BE49-F238E27FC236}">
                <a16:creationId xmlns:a16="http://schemas.microsoft.com/office/drawing/2014/main" id="{E3E31B90-5965-4F2F-90FC-78ACEB438941}"/>
              </a:ext>
            </a:extLst>
          </p:cNvPr>
          <p:cNvSpPr/>
          <p:nvPr/>
        </p:nvSpPr>
        <p:spPr>
          <a:xfrm>
            <a:off x="3415801" y="3784004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609" name="椭圆 608">
            <a:extLst>
              <a:ext uri="{FF2B5EF4-FFF2-40B4-BE49-F238E27FC236}">
                <a16:creationId xmlns:a16="http://schemas.microsoft.com/office/drawing/2014/main" id="{AE9B0068-6FAB-4B85-B1F2-A7793D4CDF10}"/>
              </a:ext>
            </a:extLst>
          </p:cNvPr>
          <p:cNvSpPr/>
          <p:nvPr/>
        </p:nvSpPr>
        <p:spPr>
          <a:xfrm>
            <a:off x="3537703" y="3668952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610" name="椭圆 609">
            <a:extLst>
              <a:ext uri="{FF2B5EF4-FFF2-40B4-BE49-F238E27FC236}">
                <a16:creationId xmlns:a16="http://schemas.microsoft.com/office/drawing/2014/main" id="{2833448B-462B-47EC-96EC-59744E85C8C7}"/>
              </a:ext>
            </a:extLst>
          </p:cNvPr>
          <p:cNvSpPr/>
          <p:nvPr/>
        </p:nvSpPr>
        <p:spPr>
          <a:xfrm>
            <a:off x="3539840" y="3767971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611" name="直接连接符 610">
            <a:extLst>
              <a:ext uri="{FF2B5EF4-FFF2-40B4-BE49-F238E27FC236}">
                <a16:creationId xmlns:a16="http://schemas.microsoft.com/office/drawing/2014/main" id="{48066495-6890-4EFB-ABE9-56E01F3D1A1F}"/>
              </a:ext>
            </a:extLst>
          </p:cNvPr>
          <p:cNvCxnSpPr>
            <a:cxnSpLocks/>
          </p:cNvCxnSpPr>
          <p:nvPr/>
        </p:nvCxnSpPr>
        <p:spPr>
          <a:xfrm flipV="1">
            <a:off x="3364787" y="3710518"/>
            <a:ext cx="38826" cy="4199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>
            <a:extLst>
              <a:ext uri="{FF2B5EF4-FFF2-40B4-BE49-F238E27FC236}">
                <a16:creationId xmlns:a16="http://schemas.microsoft.com/office/drawing/2014/main" id="{9711C49F-932B-44E7-A107-2839A5D9314E}"/>
              </a:ext>
            </a:extLst>
          </p:cNvPr>
          <p:cNvCxnSpPr>
            <a:cxnSpLocks/>
          </p:cNvCxnSpPr>
          <p:nvPr/>
        </p:nvCxnSpPr>
        <p:spPr>
          <a:xfrm flipV="1">
            <a:off x="3381276" y="3712020"/>
            <a:ext cx="163786" cy="4199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>
            <a:extLst>
              <a:ext uri="{FF2B5EF4-FFF2-40B4-BE49-F238E27FC236}">
                <a16:creationId xmlns:a16="http://schemas.microsoft.com/office/drawing/2014/main" id="{824D84D2-E781-43DE-91D8-1B7A0E63490E}"/>
              </a:ext>
            </a:extLst>
          </p:cNvPr>
          <p:cNvCxnSpPr>
            <a:cxnSpLocks/>
          </p:cNvCxnSpPr>
          <p:nvPr/>
        </p:nvCxnSpPr>
        <p:spPr>
          <a:xfrm rot="300000">
            <a:off x="3367639" y="3784001"/>
            <a:ext cx="51938" cy="19117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>
            <a:extLst>
              <a:ext uri="{FF2B5EF4-FFF2-40B4-BE49-F238E27FC236}">
                <a16:creationId xmlns:a16="http://schemas.microsoft.com/office/drawing/2014/main" id="{F4850FF1-0937-4452-84C1-35A600881112}"/>
              </a:ext>
            </a:extLst>
          </p:cNvPr>
          <p:cNvCxnSpPr>
            <a:cxnSpLocks/>
          </p:cNvCxnSpPr>
          <p:nvPr/>
        </p:nvCxnSpPr>
        <p:spPr>
          <a:xfrm flipH="1" flipV="1">
            <a:off x="3383707" y="3771279"/>
            <a:ext cx="161370" cy="2484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>
            <a:extLst>
              <a:ext uri="{FF2B5EF4-FFF2-40B4-BE49-F238E27FC236}">
                <a16:creationId xmlns:a16="http://schemas.microsoft.com/office/drawing/2014/main" id="{F23EE296-6ABB-4CFB-9D1C-96950FD0AAB9}"/>
              </a:ext>
            </a:extLst>
          </p:cNvPr>
          <p:cNvCxnSpPr>
            <a:cxnSpLocks/>
          </p:cNvCxnSpPr>
          <p:nvPr/>
        </p:nvCxnSpPr>
        <p:spPr>
          <a:xfrm flipH="1" flipV="1">
            <a:off x="3461660" y="3696195"/>
            <a:ext cx="79796" cy="5047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>
            <a:extLst>
              <a:ext uri="{FF2B5EF4-FFF2-40B4-BE49-F238E27FC236}">
                <a16:creationId xmlns:a16="http://schemas.microsoft.com/office/drawing/2014/main" id="{F0E856C5-C54A-4F62-9A34-B5FD1D3680B4}"/>
              </a:ext>
            </a:extLst>
          </p:cNvPr>
          <p:cNvCxnSpPr>
            <a:cxnSpLocks/>
            <a:stCxn id="608" idx="6"/>
          </p:cNvCxnSpPr>
          <p:nvPr/>
        </p:nvCxnSpPr>
        <p:spPr>
          <a:xfrm flipV="1">
            <a:off x="3478805" y="3798310"/>
            <a:ext cx="67565" cy="17197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接连接符 616">
            <a:extLst>
              <a:ext uri="{FF2B5EF4-FFF2-40B4-BE49-F238E27FC236}">
                <a16:creationId xmlns:a16="http://schemas.microsoft.com/office/drawing/2014/main" id="{79EF0FC8-4F79-48BC-9E6F-B8797568EB4C}"/>
              </a:ext>
            </a:extLst>
          </p:cNvPr>
          <p:cNvCxnSpPr>
            <a:cxnSpLocks/>
          </p:cNvCxnSpPr>
          <p:nvPr/>
        </p:nvCxnSpPr>
        <p:spPr>
          <a:xfrm>
            <a:off x="3430163" y="3716576"/>
            <a:ext cx="6004" cy="79796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接连接符 617">
            <a:extLst>
              <a:ext uri="{FF2B5EF4-FFF2-40B4-BE49-F238E27FC236}">
                <a16:creationId xmlns:a16="http://schemas.microsoft.com/office/drawing/2014/main" id="{2BE895F9-0F86-4B2F-8D0F-2DCF1EFA8E11}"/>
              </a:ext>
            </a:extLst>
          </p:cNvPr>
          <p:cNvCxnSpPr>
            <a:cxnSpLocks/>
          </p:cNvCxnSpPr>
          <p:nvPr/>
        </p:nvCxnSpPr>
        <p:spPr>
          <a:xfrm>
            <a:off x="3444127" y="3715918"/>
            <a:ext cx="107322" cy="68089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>
            <a:extLst>
              <a:ext uri="{FF2B5EF4-FFF2-40B4-BE49-F238E27FC236}">
                <a16:creationId xmlns:a16="http://schemas.microsoft.com/office/drawing/2014/main" id="{E6894ECA-E796-48FD-81AA-8D14AA50D98E}"/>
              </a:ext>
            </a:extLst>
          </p:cNvPr>
          <p:cNvCxnSpPr>
            <a:cxnSpLocks/>
            <a:endCxn id="610" idx="0"/>
          </p:cNvCxnSpPr>
          <p:nvPr/>
        </p:nvCxnSpPr>
        <p:spPr>
          <a:xfrm>
            <a:off x="3564491" y="3718946"/>
            <a:ext cx="6851" cy="62994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文本框 619">
            <a:extLst>
              <a:ext uri="{FF2B5EF4-FFF2-40B4-BE49-F238E27FC236}">
                <a16:creationId xmlns:a16="http://schemas.microsoft.com/office/drawing/2014/main" id="{92892A90-2278-4670-9C30-9710B93D47FE}"/>
              </a:ext>
            </a:extLst>
          </p:cNvPr>
          <p:cNvSpPr txBox="1"/>
          <p:nvPr/>
        </p:nvSpPr>
        <p:spPr>
          <a:xfrm>
            <a:off x="1566342" y="2502614"/>
            <a:ext cx="962771" cy="30790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latin typeface="Bahnschrift Light" panose="020B0502040204020203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R=5 </a:t>
            </a:r>
            <a:endParaRPr lang="zh-CN" altLang="en-US" sz="1401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1" name="直接箭头连接符 620">
            <a:extLst>
              <a:ext uri="{FF2B5EF4-FFF2-40B4-BE49-F238E27FC236}">
                <a16:creationId xmlns:a16="http://schemas.microsoft.com/office/drawing/2014/main" id="{AA5F5B27-9140-44F4-9BAE-082BED377B83}"/>
              </a:ext>
            </a:extLst>
          </p:cNvPr>
          <p:cNvCxnSpPr>
            <a:cxnSpLocks/>
          </p:cNvCxnSpPr>
          <p:nvPr/>
        </p:nvCxnSpPr>
        <p:spPr>
          <a:xfrm>
            <a:off x="2170624" y="2606596"/>
            <a:ext cx="2150" cy="125994"/>
          </a:xfrm>
          <a:prstGeom prst="straightConnector1">
            <a:avLst/>
          </a:prstGeom>
          <a:ln w="3175" cap="flat">
            <a:solidFill>
              <a:srgbClr val="3EA055"/>
            </a:solidFill>
            <a:miter lim="800000"/>
            <a:headEnd type="none" w="sm" len="lg"/>
            <a:tailEnd type="stealth" w="sm" len="sm"/>
          </a:ln>
          <a:effectLst/>
          <a:scene3d>
            <a:camera prst="perspectiveContrastingLeftFacing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2" name="直接箭头连接符 621">
            <a:extLst>
              <a:ext uri="{FF2B5EF4-FFF2-40B4-BE49-F238E27FC236}">
                <a16:creationId xmlns:a16="http://schemas.microsoft.com/office/drawing/2014/main" id="{C3E89612-A11D-4DA9-A570-CE981E43BF0D}"/>
              </a:ext>
            </a:extLst>
          </p:cNvPr>
          <p:cNvCxnSpPr>
            <a:cxnSpLocks/>
          </p:cNvCxnSpPr>
          <p:nvPr/>
        </p:nvCxnSpPr>
        <p:spPr>
          <a:xfrm>
            <a:off x="2783394" y="2753702"/>
            <a:ext cx="2150" cy="125994"/>
          </a:xfrm>
          <a:prstGeom prst="straightConnector1">
            <a:avLst/>
          </a:prstGeom>
          <a:ln w="3175" cap="flat">
            <a:solidFill>
              <a:srgbClr val="3EA055"/>
            </a:solidFill>
            <a:miter lim="800000"/>
            <a:headEnd type="none" w="sm" len="lg"/>
            <a:tailEnd type="stealth" w="sm" len="sm"/>
          </a:ln>
          <a:effectLst/>
          <a:scene3d>
            <a:camera prst="perspectiveContrastingLeftFacing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直接箭头连接符 622">
            <a:extLst>
              <a:ext uri="{FF2B5EF4-FFF2-40B4-BE49-F238E27FC236}">
                <a16:creationId xmlns:a16="http://schemas.microsoft.com/office/drawing/2014/main" id="{D3F6B25F-01E8-4ABE-8171-D2C6BA507913}"/>
              </a:ext>
            </a:extLst>
          </p:cNvPr>
          <p:cNvCxnSpPr>
            <a:cxnSpLocks/>
          </p:cNvCxnSpPr>
          <p:nvPr/>
        </p:nvCxnSpPr>
        <p:spPr>
          <a:xfrm>
            <a:off x="3515995" y="2673645"/>
            <a:ext cx="2150" cy="125994"/>
          </a:xfrm>
          <a:prstGeom prst="straightConnector1">
            <a:avLst/>
          </a:prstGeom>
          <a:ln w="3175" cap="flat">
            <a:solidFill>
              <a:srgbClr val="3EA055"/>
            </a:solidFill>
            <a:miter lim="800000"/>
            <a:headEnd type="none" w="sm" len="lg"/>
            <a:tailEnd type="stealth" w="sm" len="sm"/>
          </a:ln>
          <a:effectLst/>
          <a:scene3d>
            <a:camera prst="perspectiveContrastingLeftFacing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直接连接符 623">
            <a:extLst>
              <a:ext uri="{FF2B5EF4-FFF2-40B4-BE49-F238E27FC236}">
                <a16:creationId xmlns:a16="http://schemas.microsoft.com/office/drawing/2014/main" id="{4863A0FB-6188-48E5-89A3-D2547AB10EE3}"/>
              </a:ext>
            </a:extLst>
          </p:cNvPr>
          <p:cNvCxnSpPr>
            <a:cxnSpLocks/>
          </p:cNvCxnSpPr>
          <p:nvPr/>
        </p:nvCxnSpPr>
        <p:spPr>
          <a:xfrm flipH="1">
            <a:off x="3504055" y="2865334"/>
            <a:ext cx="13269" cy="133653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椭圆 624">
            <a:extLst>
              <a:ext uri="{FF2B5EF4-FFF2-40B4-BE49-F238E27FC236}">
                <a16:creationId xmlns:a16="http://schemas.microsoft.com/office/drawing/2014/main" id="{D74E7298-EC49-4897-A576-13011DD755F0}"/>
              </a:ext>
            </a:extLst>
          </p:cNvPr>
          <p:cNvSpPr/>
          <p:nvPr/>
        </p:nvSpPr>
        <p:spPr>
          <a:xfrm>
            <a:off x="3471077" y="2987233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626" name="直接连接符 625">
            <a:extLst>
              <a:ext uri="{FF2B5EF4-FFF2-40B4-BE49-F238E27FC236}">
                <a16:creationId xmlns:a16="http://schemas.microsoft.com/office/drawing/2014/main" id="{96B09017-F62E-44ED-8044-5F843B9673C6}"/>
              </a:ext>
            </a:extLst>
          </p:cNvPr>
          <p:cNvCxnSpPr>
            <a:cxnSpLocks/>
          </p:cNvCxnSpPr>
          <p:nvPr/>
        </p:nvCxnSpPr>
        <p:spPr>
          <a:xfrm flipH="1">
            <a:off x="3555905" y="3815415"/>
            <a:ext cx="13269" cy="133653"/>
          </a:xfrm>
          <a:prstGeom prst="line">
            <a:avLst/>
          </a:prstGeom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椭圆 626">
            <a:extLst>
              <a:ext uri="{FF2B5EF4-FFF2-40B4-BE49-F238E27FC236}">
                <a16:creationId xmlns:a16="http://schemas.microsoft.com/office/drawing/2014/main" id="{22F6C6FB-079C-41C8-BF2E-9C84F9AC4873}"/>
              </a:ext>
            </a:extLst>
          </p:cNvPr>
          <p:cNvSpPr/>
          <p:nvPr/>
        </p:nvSpPr>
        <p:spPr>
          <a:xfrm>
            <a:off x="3522926" y="3937313"/>
            <a:ext cx="62994" cy="62994"/>
          </a:xfrm>
          <a:prstGeom prst="ellipse">
            <a:avLst/>
          </a:prstGeom>
          <a:solidFill>
            <a:srgbClr val="4682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  <a:scene3d>
            <a:camera prst="isometricTopUp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628" name="直接箭头连接符 627">
            <a:extLst>
              <a:ext uri="{FF2B5EF4-FFF2-40B4-BE49-F238E27FC236}">
                <a16:creationId xmlns:a16="http://schemas.microsoft.com/office/drawing/2014/main" id="{7E46E076-0151-4F90-9D09-DCB987292DBD}"/>
              </a:ext>
            </a:extLst>
          </p:cNvPr>
          <p:cNvCxnSpPr>
            <a:cxnSpLocks/>
          </p:cNvCxnSpPr>
          <p:nvPr/>
        </p:nvCxnSpPr>
        <p:spPr>
          <a:xfrm>
            <a:off x="2075191" y="3496054"/>
            <a:ext cx="2150" cy="125994"/>
          </a:xfrm>
          <a:prstGeom prst="straightConnector1">
            <a:avLst/>
          </a:prstGeom>
          <a:ln w="3175" cap="flat">
            <a:solidFill>
              <a:srgbClr val="3EA055"/>
            </a:solidFill>
            <a:miter lim="800000"/>
            <a:headEnd type="none" w="sm" len="lg"/>
            <a:tailEnd type="stealth" w="sm" len="sm"/>
          </a:ln>
          <a:effectLst/>
          <a:scene3d>
            <a:camera prst="perspectiveContrastingLeftFacing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直接箭头连接符 628">
            <a:extLst>
              <a:ext uri="{FF2B5EF4-FFF2-40B4-BE49-F238E27FC236}">
                <a16:creationId xmlns:a16="http://schemas.microsoft.com/office/drawing/2014/main" id="{6428D6A7-595C-4AE2-BE89-141E623BAD27}"/>
              </a:ext>
            </a:extLst>
          </p:cNvPr>
          <p:cNvCxnSpPr>
            <a:cxnSpLocks/>
          </p:cNvCxnSpPr>
          <p:nvPr/>
        </p:nvCxnSpPr>
        <p:spPr>
          <a:xfrm>
            <a:off x="2730256" y="3605646"/>
            <a:ext cx="2150" cy="125994"/>
          </a:xfrm>
          <a:prstGeom prst="straightConnector1">
            <a:avLst/>
          </a:prstGeom>
          <a:ln w="3175" cap="flat">
            <a:solidFill>
              <a:srgbClr val="3EA055"/>
            </a:solidFill>
            <a:miter lim="800000"/>
            <a:headEnd type="none" w="sm" len="lg"/>
            <a:tailEnd type="stealth" w="sm" len="sm"/>
          </a:ln>
          <a:effectLst/>
          <a:scene3d>
            <a:camera prst="perspectiveContrastingLeftFacing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直接箭头连接符 629">
            <a:extLst>
              <a:ext uri="{FF2B5EF4-FFF2-40B4-BE49-F238E27FC236}">
                <a16:creationId xmlns:a16="http://schemas.microsoft.com/office/drawing/2014/main" id="{F94A3972-2814-466D-8440-58EDA3C24921}"/>
              </a:ext>
            </a:extLst>
          </p:cNvPr>
          <p:cNvCxnSpPr>
            <a:cxnSpLocks/>
          </p:cNvCxnSpPr>
          <p:nvPr/>
        </p:nvCxnSpPr>
        <p:spPr>
          <a:xfrm>
            <a:off x="3562549" y="3554758"/>
            <a:ext cx="2150" cy="125994"/>
          </a:xfrm>
          <a:prstGeom prst="straightConnector1">
            <a:avLst/>
          </a:prstGeom>
          <a:ln w="3175" cap="flat">
            <a:solidFill>
              <a:srgbClr val="3EA055"/>
            </a:solidFill>
            <a:miter lim="800000"/>
            <a:headEnd type="none" w="sm" len="lg"/>
            <a:tailEnd type="stealth" w="sm" len="sm"/>
          </a:ln>
          <a:effectLst/>
          <a:scene3d>
            <a:camera prst="perspectiveContrastingLeftFacing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4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2" name="直接连接符 931">
            <a:extLst>
              <a:ext uri="{FF2B5EF4-FFF2-40B4-BE49-F238E27FC236}">
                <a16:creationId xmlns:a16="http://schemas.microsoft.com/office/drawing/2014/main" id="{8B95A600-4231-46D0-9708-C05849D711C6}"/>
              </a:ext>
            </a:extLst>
          </p:cNvPr>
          <p:cNvCxnSpPr>
            <a:stCxn id="31" idx="2"/>
            <a:endCxn id="917" idx="2"/>
          </p:cNvCxnSpPr>
          <p:nvPr/>
        </p:nvCxnSpPr>
        <p:spPr>
          <a:xfrm>
            <a:off x="612276" y="3063396"/>
            <a:ext cx="905871" cy="306152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30AA717-BCC4-4DD7-837C-19EBC9ADC75C}"/>
              </a:ext>
            </a:extLst>
          </p:cNvPr>
          <p:cNvSpPr txBox="1"/>
          <p:nvPr/>
        </p:nvSpPr>
        <p:spPr>
          <a:xfrm>
            <a:off x="-1" y="391870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Influence Maximization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6B9B3F7-4411-4D56-ABC0-DB20A6008B65}"/>
              </a:ext>
            </a:extLst>
          </p:cNvPr>
          <p:cNvSpPr txBox="1"/>
          <p:nvPr/>
        </p:nvSpPr>
        <p:spPr>
          <a:xfrm>
            <a:off x="1870661" y="1125695"/>
            <a:ext cx="1659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n=3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3" name="流程图: 数据 852">
            <a:extLst>
              <a:ext uri="{FF2B5EF4-FFF2-40B4-BE49-F238E27FC236}">
                <a16:creationId xmlns:a16="http://schemas.microsoft.com/office/drawing/2014/main" id="{F3DF100B-376A-4617-99E5-FEF7915679B8}"/>
              </a:ext>
            </a:extLst>
          </p:cNvPr>
          <p:cNvSpPr/>
          <p:nvPr/>
        </p:nvSpPr>
        <p:spPr>
          <a:xfrm>
            <a:off x="955284" y="5167257"/>
            <a:ext cx="4440001" cy="2362654"/>
          </a:xfrm>
          <a:prstGeom prst="flowChartInputOutpu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`</a:t>
            </a:r>
            <a:endParaRPr lang="zh-CN" altLang="en-US" dirty="0"/>
          </a:p>
        </p:txBody>
      </p:sp>
      <p:sp>
        <p:nvSpPr>
          <p:cNvPr id="919" name="椭圆 918">
            <a:extLst>
              <a:ext uri="{FF2B5EF4-FFF2-40B4-BE49-F238E27FC236}">
                <a16:creationId xmlns:a16="http://schemas.microsoft.com/office/drawing/2014/main" id="{8122E115-E2EE-4E0C-8247-258ACEA22262}"/>
              </a:ext>
            </a:extLst>
          </p:cNvPr>
          <p:cNvSpPr/>
          <p:nvPr/>
        </p:nvSpPr>
        <p:spPr>
          <a:xfrm>
            <a:off x="4072264" y="5889292"/>
            <a:ext cx="648000" cy="648000"/>
          </a:xfrm>
          <a:prstGeom prst="ellipse">
            <a:avLst/>
          </a:prstGeom>
          <a:solidFill>
            <a:srgbClr val="66FF2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8" name="椭圆 917">
            <a:extLst>
              <a:ext uri="{FF2B5EF4-FFF2-40B4-BE49-F238E27FC236}">
                <a16:creationId xmlns:a16="http://schemas.microsoft.com/office/drawing/2014/main" id="{14F818B2-C4B1-40D2-BD3E-A5601720ED6C}"/>
              </a:ext>
            </a:extLst>
          </p:cNvPr>
          <p:cNvSpPr/>
          <p:nvPr/>
        </p:nvSpPr>
        <p:spPr>
          <a:xfrm>
            <a:off x="2836258" y="6101402"/>
            <a:ext cx="720000" cy="720000"/>
          </a:xfrm>
          <a:prstGeom prst="ellipse">
            <a:avLst/>
          </a:prstGeom>
          <a:solidFill>
            <a:srgbClr val="66FF2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7" name="椭圆 916">
            <a:extLst>
              <a:ext uri="{FF2B5EF4-FFF2-40B4-BE49-F238E27FC236}">
                <a16:creationId xmlns:a16="http://schemas.microsoft.com/office/drawing/2014/main" id="{BF645DC2-D147-415C-8453-5DB8D9AB9CF8}"/>
              </a:ext>
            </a:extLst>
          </p:cNvPr>
          <p:cNvSpPr/>
          <p:nvPr/>
        </p:nvSpPr>
        <p:spPr>
          <a:xfrm>
            <a:off x="1518147" y="5641625"/>
            <a:ext cx="983945" cy="966591"/>
          </a:xfrm>
          <a:prstGeom prst="ellipse">
            <a:avLst/>
          </a:prstGeom>
          <a:solidFill>
            <a:srgbClr val="66FF2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FC39B91-72A5-4512-ACB8-82BA882C4AF8}"/>
              </a:ext>
            </a:extLst>
          </p:cNvPr>
          <p:cNvCxnSpPr>
            <a:cxnSpLocks/>
            <a:stCxn id="106" idx="6"/>
            <a:endCxn id="662" idx="2"/>
          </p:cNvCxnSpPr>
          <p:nvPr/>
        </p:nvCxnSpPr>
        <p:spPr>
          <a:xfrm flipV="1">
            <a:off x="2220218" y="5445105"/>
            <a:ext cx="775351" cy="333805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8AC8A60-0640-4FD4-945A-282A9747F6C8}"/>
              </a:ext>
            </a:extLst>
          </p:cNvPr>
          <p:cNvCxnSpPr>
            <a:cxnSpLocks/>
            <a:stCxn id="30" idx="6"/>
            <a:endCxn id="76" idx="2"/>
          </p:cNvCxnSpPr>
          <p:nvPr/>
        </p:nvCxnSpPr>
        <p:spPr>
          <a:xfrm>
            <a:off x="2421990" y="6088174"/>
            <a:ext cx="454648" cy="395534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DDB61B2-92C9-4778-A450-AD1916F59119}"/>
              </a:ext>
            </a:extLst>
          </p:cNvPr>
          <p:cNvCxnSpPr>
            <a:cxnSpLocks/>
            <a:stCxn id="79" idx="6"/>
            <a:endCxn id="117" idx="2"/>
          </p:cNvCxnSpPr>
          <p:nvPr/>
        </p:nvCxnSpPr>
        <p:spPr>
          <a:xfrm flipV="1">
            <a:off x="3490944" y="6269770"/>
            <a:ext cx="614085" cy="198576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04B1B4-80AB-47BA-856C-576C381A7C5E}"/>
              </a:ext>
            </a:extLst>
          </p:cNvPr>
          <p:cNvCxnSpPr>
            <a:cxnSpLocks/>
            <a:stCxn id="77" idx="7"/>
            <a:endCxn id="28" idx="7"/>
          </p:cNvCxnSpPr>
          <p:nvPr/>
        </p:nvCxnSpPr>
        <p:spPr>
          <a:xfrm flipV="1">
            <a:off x="3341460" y="5637512"/>
            <a:ext cx="505679" cy="55272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6EBCAE4-09E6-4DE6-98FF-D224D8FCF36B}"/>
              </a:ext>
            </a:extLst>
          </p:cNvPr>
          <p:cNvCxnSpPr>
            <a:cxnSpLocks/>
            <a:stCxn id="78" idx="5"/>
            <a:endCxn id="29" idx="2"/>
          </p:cNvCxnSpPr>
          <p:nvPr/>
        </p:nvCxnSpPr>
        <p:spPr>
          <a:xfrm>
            <a:off x="3371994" y="6762768"/>
            <a:ext cx="383345" cy="19206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C57D076-9052-4D05-84B8-1EE6291ECF39}"/>
              </a:ext>
            </a:extLst>
          </p:cNvPr>
          <p:cNvCxnSpPr>
            <a:cxnSpLocks/>
            <a:stCxn id="28" idx="5"/>
            <a:endCxn id="113" idx="2"/>
          </p:cNvCxnSpPr>
          <p:nvPr/>
        </p:nvCxnSpPr>
        <p:spPr>
          <a:xfrm>
            <a:off x="3847139" y="5734244"/>
            <a:ext cx="401683" cy="281679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DC6E485-2E73-48B6-AB93-6A1604C5AC10}"/>
              </a:ext>
            </a:extLst>
          </p:cNvPr>
          <p:cNvCxnSpPr>
            <a:cxnSpLocks/>
            <a:stCxn id="116" idx="3"/>
            <a:endCxn id="29" idx="6"/>
          </p:cNvCxnSpPr>
          <p:nvPr/>
        </p:nvCxnSpPr>
        <p:spPr>
          <a:xfrm flipH="1">
            <a:off x="3892139" y="6503617"/>
            <a:ext cx="430663" cy="451215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C35701A-B798-426B-9F17-218108CDA799}"/>
              </a:ext>
            </a:extLst>
          </p:cNvPr>
          <p:cNvCxnSpPr>
            <a:cxnSpLocks/>
            <a:stCxn id="28" idx="4"/>
            <a:endCxn id="29" idx="4"/>
          </p:cNvCxnSpPr>
          <p:nvPr/>
        </p:nvCxnSpPr>
        <p:spPr>
          <a:xfrm>
            <a:off x="3798770" y="5754278"/>
            <a:ext cx="24966" cy="1268955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09E80C1-E757-41C0-AC98-D18F0DADE547}"/>
              </a:ext>
            </a:extLst>
          </p:cNvPr>
          <p:cNvCxnSpPr>
            <a:cxnSpLocks/>
            <a:stCxn id="114" idx="7"/>
            <a:endCxn id="44" idx="3"/>
          </p:cNvCxnSpPr>
          <p:nvPr/>
        </p:nvCxnSpPr>
        <p:spPr>
          <a:xfrm flipV="1">
            <a:off x="4621142" y="5634344"/>
            <a:ext cx="393764" cy="38292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C67A4EA-2BA7-426B-B9A3-3B64E1F42FFB}"/>
              </a:ext>
            </a:extLst>
          </p:cNvPr>
          <p:cNvCxnSpPr>
            <a:cxnSpLocks/>
            <a:stCxn id="662" idx="3"/>
            <a:endCxn id="30" idx="7"/>
          </p:cNvCxnSpPr>
          <p:nvPr/>
        </p:nvCxnSpPr>
        <p:spPr>
          <a:xfrm flipH="1">
            <a:off x="2401930" y="5493468"/>
            <a:ext cx="613673" cy="54552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FDF80DDF-17DC-408B-A1DE-FC6DC3736F94}"/>
              </a:ext>
            </a:extLst>
          </p:cNvPr>
          <p:cNvCxnSpPr>
            <a:cxnSpLocks/>
            <a:stCxn id="116" idx="0"/>
            <a:endCxn id="105" idx="0"/>
          </p:cNvCxnSpPr>
          <p:nvPr/>
        </p:nvCxnSpPr>
        <p:spPr>
          <a:xfrm flipH="1">
            <a:off x="4331907" y="6387020"/>
            <a:ext cx="40487" cy="834316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543A211F-1291-4FD0-A959-3F7F2C4D8DB5}"/>
              </a:ext>
            </a:extLst>
          </p:cNvPr>
          <p:cNvSpPr/>
          <p:nvPr/>
        </p:nvSpPr>
        <p:spPr>
          <a:xfrm>
            <a:off x="4263505" y="7221337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grpSp>
        <p:nvGrpSpPr>
          <p:cNvPr id="886" name="组合 885">
            <a:extLst>
              <a:ext uri="{FF2B5EF4-FFF2-40B4-BE49-F238E27FC236}">
                <a16:creationId xmlns:a16="http://schemas.microsoft.com/office/drawing/2014/main" id="{A0B56679-0507-4864-8C2D-347B071E312D}"/>
              </a:ext>
            </a:extLst>
          </p:cNvPr>
          <p:cNvGrpSpPr/>
          <p:nvPr/>
        </p:nvGrpSpPr>
        <p:grpSpPr>
          <a:xfrm>
            <a:off x="4105027" y="5947620"/>
            <a:ext cx="576000" cy="576000"/>
            <a:chOff x="4325586" y="4827774"/>
            <a:chExt cx="665257" cy="683102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A8A175B5-1C15-4387-B45D-D03A7A7F97ED}"/>
                </a:ext>
              </a:extLst>
            </p:cNvPr>
            <p:cNvCxnSpPr>
              <a:cxnSpLocks/>
              <a:stCxn id="114" idx="7"/>
              <a:endCxn id="116" idx="3"/>
            </p:cNvCxnSpPr>
            <p:nvPr/>
          </p:nvCxnSpPr>
          <p:spPr>
            <a:xfrm flipH="1">
              <a:off x="4577104" y="4910376"/>
              <a:ext cx="344574" cy="57677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0E621FE7-3D21-483D-8951-48D7634DD318}"/>
                </a:ext>
              </a:extLst>
            </p:cNvPr>
            <p:cNvCxnSpPr>
              <a:cxnSpLocks/>
              <a:stCxn id="117" idx="3"/>
              <a:endCxn id="113" idx="0"/>
            </p:cNvCxnSpPr>
            <p:nvPr/>
          </p:nvCxnSpPr>
          <p:spPr>
            <a:xfrm flipV="1">
              <a:off x="4349310" y="4827774"/>
              <a:ext cx="223350" cy="43932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EF517D55-AD0D-4AA2-B5D3-118AEA68713B}"/>
                </a:ext>
              </a:extLst>
            </p:cNvPr>
            <p:cNvCxnSpPr>
              <a:cxnSpLocks/>
              <a:stCxn id="117" idx="2"/>
              <a:endCxn id="114" idx="6"/>
            </p:cNvCxnSpPr>
            <p:nvPr/>
          </p:nvCxnSpPr>
          <p:spPr>
            <a:xfrm flipV="1">
              <a:off x="4325586" y="4967652"/>
              <a:ext cx="619816" cy="242173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26384BCE-D9DB-4EA9-AF4B-91A8A22C1DB3}"/>
                </a:ext>
              </a:extLst>
            </p:cNvPr>
            <p:cNvCxnSpPr>
              <a:cxnSpLocks/>
              <a:stCxn id="117" idx="2"/>
              <a:endCxn id="116" idx="5"/>
            </p:cNvCxnSpPr>
            <p:nvPr/>
          </p:nvCxnSpPr>
          <p:spPr>
            <a:xfrm>
              <a:off x="4325586" y="5209825"/>
              <a:ext cx="366070" cy="27732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34721F45-DEF5-407B-96E1-CFBEBB381026}"/>
                </a:ext>
              </a:extLst>
            </p:cNvPr>
            <p:cNvCxnSpPr>
              <a:cxnSpLocks/>
              <a:stCxn id="115" idx="5"/>
              <a:endCxn id="117" idx="1"/>
            </p:cNvCxnSpPr>
            <p:nvPr/>
          </p:nvCxnSpPr>
          <p:spPr>
            <a:xfrm flipH="1" flipV="1">
              <a:off x="4349310" y="5152549"/>
              <a:ext cx="617809" cy="22047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286B8643-EBA5-49D6-A379-9026739447FA}"/>
                </a:ext>
              </a:extLst>
            </p:cNvPr>
            <p:cNvCxnSpPr>
              <a:cxnSpLocks/>
              <a:stCxn id="114" idx="5"/>
              <a:endCxn id="113" idx="2"/>
            </p:cNvCxnSpPr>
            <p:nvPr/>
          </p:nvCxnSpPr>
          <p:spPr>
            <a:xfrm flipH="1" flipV="1">
              <a:off x="4491660" y="4908774"/>
              <a:ext cx="430018" cy="11615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96BFE27-5069-46AB-93DD-9ACE834F11E9}"/>
                </a:ext>
              </a:extLst>
            </p:cNvPr>
            <p:cNvCxnSpPr>
              <a:cxnSpLocks/>
              <a:stCxn id="116" idx="3"/>
              <a:endCxn id="115" idx="7"/>
            </p:cNvCxnSpPr>
            <p:nvPr/>
          </p:nvCxnSpPr>
          <p:spPr>
            <a:xfrm flipV="1">
              <a:off x="4577104" y="5258471"/>
              <a:ext cx="390015" cy="22868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5D17997-E093-4915-9666-2263EF6D7EBE}"/>
                </a:ext>
              </a:extLst>
            </p:cNvPr>
            <p:cNvCxnSpPr>
              <a:cxnSpLocks/>
              <a:stCxn id="113" idx="1"/>
              <a:endCxn id="116" idx="4"/>
            </p:cNvCxnSpPr>
            <p:nvPr/>
          </p:nvCxnSpPr>
          <p:spPr>
            <a:xfrm>
              <a:off x="4515384" y="4851498"/>
              <a:ext cx="118996" cy="65937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4D277A1-3D13-44DD-A828-70A0D4C9F0E3}"/>
                </a:ext>
              </a:extLst>
            </p:cNvPr>
            <p:cNvCxnSpPr>
              <a:cxnSpLocks/>
              <a:stCxn id="113" idx="1"/>
              <a:endCxn id="115" idx="5"/>
            </p:cNvCxnSpPr>
            <p:nvPr/>
          </p:nvCxnSpPr>
          <p:spPr>
            <a:xfrm>
              <a:off x="4515384" y="4851498"/>
              <a:ext cx="451735" cy="52152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6DBD440-E4AD-48BC-B99A-D2DABCA50BEA}"/>
                </a:ext>
              </a:extLst>
            </p:cNvPr>
            <p:cNvCxnSpPr>
              <a:cxnSpLocks/>
              <a:stCxn id="114" idx="0"/>
              <a:endCxn id="115" idx="4"/>
            </p:cNvCxnSpPr>
            <p:nvPr/>
          </p:nvCxnSpPr>
          <p:spPr>
            <a:xfrm>
              <a:off x="4864402" y="4886652"/>
              <a:ext cx="45441" cy="510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D5CD6016-7393-4E48-A5D0-B9CE15CCE778}"/>
                </a:ext>
              </a:extLst>
            </p:cNvPr>
            <p:cNvSpPr/>
            <p:nvPr/>
          </p:nvSpPr>
          <p:spPr>
            <a:xfrm>
              <a:off x="4491660" y="4827774"/>
              <a:ext cx="162000" cy="162000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66A6F1EB-0BB8-4E3D-9496-EAD69B8CA75E}"/>
                </a:ext>
              </a:extLst>
            </p:cNvPr>
            <p:cNvSpPr/>
            <p:nvPr/>
          </p:nvSpPr>
          <p:spPr>
            <a:xfrm>
              <a:off x="4783402" y="4886652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8ECF2DB1-43C9-4FDC-A94B-92758AF77BF9}"/>
                </a:ext>
              </a:extLst>
            </p:cNvPr>
            <p:cNvSpPr/>
            <p:nvPr/>
          </p:nvSpPr>
          <p:spPr>
            <a:xfrm>
              <a:off x="4828843" y="5234747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FE51588E-FCAD-493B-8D4B-C76EC84D3C78}"/>
                </a:ext>
              </a:extLst>
            </p:cNvPr>
            <p:cNvSpPr/>
            <p:nvPr/>
          </p:nvSpPr>
          <p:spPr>
            <a:xfrm>
              <a:off x="4553380" y="5348876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61B4CD5-1DA4-46C1-8972-F1CA33A77C34}"/>
                </a:ext>
              </a:extLst>
            </p:cNvPr>
            <p:cNvSpPr/>
            <p:nvPr/>
          </p:nvSpPr>
          <p:spPr>
            <a:xfrm>
              <a:off x="4325586" y="5128825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6A02C0D2-7B3B-4FA7-AB8E-C6DD62A2C2EE}"/>
              </a:ext>
            </a:extLst>
          </p:cNvPr>
          <p:cNvSpPr/>
          <p:nvPr/>
        </p:nvSpPr>
        <p:spPr>
          <a:xfrm>
            <a:off x="3730371" y="5617475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B21C71C-A1F4-473C-B81E-EBA09002544D}"/>
              </a:ext>
            </a:extLst>
          </p:cNvPr>
          <p:cNvSpPr/>
          <p:nvPr/>
        </p:nvSpPr>
        <p:spPr>
          <a:xfrm>
            <a:off x="3755336" y="6886431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9619C12-6F90-4E58-A623-6C79C6C6A894}"/>
              </a:ext>
            </a:extLst>
          </p:cNvPr>
          <p:cNvCxnSpPr>
            <a:cxnSpLocks/>
            <a:stCxn id="55" idx="5"/>
            <a:endCxn id="37" idx="1"/>
          </p:cNvCxnSpPr>
          <p:nvPr/>
        </p:nvCxnSpPr>
        <p:spPr>
          <a:xfrm>
            <a:off x="2345223" y="6406886"/>
            <a:ext cx="246774" cy="52285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CD5E490-DBD8-4938-8723-379EF680A615}"/>
              </a:ext>
            </a:extLst>
          </p:cNvPr>
          <p:cNvSpPr/>
          <p:nvPr/>
        </p:nvSpPr>
        <p:spPr>
          <a:xfrm>
            <a:off x="2571963" y="6909700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 dirty="0"/>
          </a:p>
        </p:txBody>
      </p:sp>
      <p:grpSp>
        <p:nvGrpSpPr>
          <p:cNvPr id="885" name="组合 884">
            <a:extLst>
              <a:ext uri="{FF2B5EF4-FFF2-40B4-BE49-F238E27FC236}">
                <a16:creationId xmlns:a16="http://schemas.microsoft.com/office/drawing/2014/main" id="{E1876B23-3ACE-4D6A-8D76-2AD204528C42}"/>
              </a:ext>
            </a:extLst>
          </p:cNvPr>
          <p:cNvGrpSpPr/>
          <p:nvPr/>
        </p:nvGrpSpPr>
        <p:grpSpPr>
          <a:xfrm>
            <a:off x="1539990" y="5709359"/>
            <a:ext cx="882000" cy="882001"/>
            <a:chOff x="1553633" y="4672286"/>
            <a:chExt cx="1042949" cy="1027242"/>
          </a:xfrm>
        </p:grpSpPr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278D8F1C-EA25-4F8C-B308-5F45B7CBCA4A}"/>
                </a:ext>
              </a:extLst>
            </p:cNvPr>
            <p:cNvCxnSpPr>
              <a:cxnSpLocks/>
              <a:stCxn id="106" idx="0"/>
              <a:endCxn id="55" idx="0"/>
            </p:cNvCxnSpPr>
            <p:nvPr/>
          </p:nvCxnSpPr>
          <p:spPr>
            <a:xfrm>
              <a:off x="2276987" y="4672287"/>
              <a:ext cx="171544" cy="67411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F3FAE57-E099-4BFE-8799-08E5D0B5EB70}"/>
                </a:ext>
              </a:extLst>
            </p:cNvPr>
            <p:cNvCxnSpPr>
              <a:cxnSpLocks/>
              <a:stCxn id="106" idx="3"/>
              <a:endCxn id="109" idx="7"/>
            </p:cNvCxnSpPr>
            <p:nvPr/>
          </p:nvCxnSpPr>
          <p:spPr>
            <a:xfrm flipH="1">
              <a:off x="1809763" y="4810563"/>
              <a:ext cx="409948" cy="62626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9A028CF-3095-472F-9463-B4CA673B447F}"/>
                </a:ext>
              </a:extLst>
            </p:cNvPr>
            <p:cNvCxnSpPr>
              <a:cxnSpLocks/>
              <a:stCxn id="108" idx="0"/>
              <a:endCxn id="107" idx="3"/>
            </p:cNvCxnSpPr>
            <p:nvPr/>
          </p:nvCxnSpPr>
          <p:spPr>
            <a:xfrm flipV="1">
              <a:off x="1634633" y="4819168"/>
              <a:ext cx="168655" cy="22976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B5758A1-558A-44EE-965F-B9E9585D6563}"/>
                </a:ext>
              </a:extLst>
            </p:cNvPr>
            <p:cNvCxnSpPr>
              <a:cxnSpLocks/>
              <a:stCxn id="30" idx="3"/>
              <a:endCxn id="110" idx="4"/>
            </p:cNvCxnSpPr>
            <p:nvPr/>
          </p:nvCxnSpPr>
          <p:spPr>
            <a:xfrm flipH="1">
              <a:off x="2113513" y="5170758"/>
              <a:ext cx="344793" cy="52877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9325216-210E-47E4-9C77-3955BD98E066}"/>
                </a:ext>
              </a:extLst>
            </p:cNvPr>
            <p:cNvCxnSpPr>
              <a:cxnSpLocks/>
              <a:stCxn id="108" idx="4"/>
              <a:endCxn id="109" idx="1"/>
            </p:cNvCxnSpPr>
            <p:nvPr/>
          </p:nvCxnSpPr>
          <p:spPr>
            <a:xfrm>
              <a:off x="1634633" y="5210930"/>
              <a:ext cx="60578" cy="2259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D4BBE3A-D9FE-4D5E-849A-39B407778DED}"/>
                </a:ext>
              </a:extLst>
            </p:cNvPr>
            <p:cNvCxnSpPr>
              <a:cxnSpLocks/>
              <a:stCxn id="110" idx="2"/>
              <a:endCxn id="109" idx="5"/>
            </p:cNvCxnSpPr>
            <p:nvPr/>
          </p:nvCxnSpPr>
          <p:spPr>
            <a:xfrm flipH="1" flipV="1">
              <a:off x="1809763" y="5551382"/>
              <a:ext cx="222750" cy="6714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3949ACE-5E42-43E8-8B56-4F99B3D74273}"/>
                </a:ext>
              </a:extLst>
            </p:cNvPr>
            <p:cNvCxnSpPr>
              <a:cxnSpLocks/>
              <a:stCxn id="106" idx="2"/>
              <a:endCxn id="107" idx="6"/>
            </p:cNvCxnSpPr>
            <p:nvPr/>
          </p:nvCxnSpPr>
          <p:spPr>
            <a:xfrm flipH="1">
              <a:off x="1941564" y="4753287"/>
              <a:ext cx="254423" cy="860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B287253-6CD7-4309-846D-7942F2418BBF}"/>
                </a:ext>
              </a:extLst>
            </p:cNvPr>
            <p:cNvCxnSpPr>
              <a:cxnSpLocks/>
              <a:stCxn id="110" idx="0"/>
              <a:endCxn id="106" idx="4"/>
            </p:cNvCxnSpPr>
            <p:nvPr/>
          </p:nvCxnSpPr>
          <p:spPr>
            <a:xfrm flipV="1">
              <a:off x="2113513" y="4834287"/>
              <a:ext cx="163474" cy="70324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39A3D1D-F4FF-4870-881C-D4BEFFA9C59A}"/>
                </a:ext>
              </a:extLst>
            </p:cNvPr>
            <p:cNvCxnSpPr>
              <a:cxnSpLocks/>
              <a:stCxn id="110" idx="6"/>
              <a:endCxn id="55" idx="3"/>
            </p:cNvCxnSpPr>
            <p:nvPr/>
          </p:nvCxnSpPr>
          <p:spPr>
            <a:xfrm flipV="1">
              <a:off x="2194513" y="5484674"/>
              <a:ext cx="196742" cy="13385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D2B7273-96E7-4D68-AB45-749E9EAA1BAD}"/>
                </a:ext>
              </a:extLst>
            </p:cNvPr>
            <p:cNvCxnSpPr>
              <a:cxnSpLocks/>
              <a:stCxn id="30" idx="4"/>
              <a:endCxn id="55" idx="7"/>
            </p:cNvCxnSpPr>
            <p:nvPr/>
          </p:nvCxnSpPr>
          <p:spPr>
            <a:xfrm flipH="1">
              <a:off x="2505807" y="5194482"/>
              <a:ext cx="9775" cy="17564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19D7503-3D02-4F13-AB4E-4150DB73C6C9}"/>
                </a:ext>
              </a:extLst>
            </p:cNvPr>
            <p:cNvCxnSpPr>
              <a:cxnSpLocks/>
              <a:stCxn id="107" idx="0"/>
              <a:endCxn id="110" idx="1"/>
            </p:cNvCxnSpPr>
            <p:nvPr/>
          </p:nvCxnSpPr>
          <p:spPr>
            <a:xfrm>
              <a:off x="1860564" y="4680892"/>
              <a:ext cx="195673" cy="88036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7AB6D2BF-E317-412E-8884-403C90A9C1E3}"/>
                </a:ext>
              </a:extLst>
            </p:cNvPr>
            <p:cNvCxnSpPr>
              <a:cxnSpLocks/>
              <a:stCxn id="30" idx="6"/>
              <a:endCxn id="108" idx="1"/>
            </p:cNvCxnSpPr>
            <p:nvPr/>
          </p:nvCxnSpPr>
          <p:spPr>
            <a:xfrm flipH="1" flipV="1">
              <a:off x="1577357" y="5072654"/>
              <a:ext cx="1019225" cy="4082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383266A-F632-4A40-A73F-54E75A4768BA}"/>
                </a:ext>
              </a:extLst>
            </p:cNvPr>
            <p:cNvCxnSpPr>
              <a:cxnSpLocks/>
              <a:stCxn id="108" idx="2"/>
              <a:endCxn id="106" idx="7"/>
            </p:cNvCxnSpPr>
            <p:nvPr/>
          </p:nvCxnSpPr>
          <p:spPr>
            <a:xfrm flipV="1">
              <a:off x="1553633" y="4696011"/>
              <a:ext cx="780630" cy="43391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D52FE903-260E-4C55-9F83-5E3A3641EBFD}"/>
                </a:ext>
              </a:extLst>
            </p:cNvPr>
            <p:cNvCxnSpPr>
              <a:cxnSpLocks/>
              <a:stCxn id="107" idx="0"/>
              <a:endCxn id="109" idx="0"/>
            </p:cNvCxnSpPr>
            <p:nvPr/>
          </p:nvCxnSpPr>
          <p:spPr>
            <a:xfrm flipH="1">
              <a:off x="1752487" y="4680892"/>
              <a:ext cx="108077" cy="7322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7728B71B-8F60-4E82-851A-5FD242BFC011}"/>
                </a:ext>
              </a:extLst>
            </p:cNvPr>
            <p:cNvCxnSpPr>
              <a:cxnSpLocks/>
              <a:stCxn id="30" idx="0"/>
              <a:endCxn id="106" idx="5"/>
            </p:cNvCxnSpPr>
            <p:nvPr/>
          </p:nvCxnSpPr>
          <p:spPr>
            <a:xfrm flipH="1" flipV="1">
              <a:off x="2334263" y="4810563"/>
              <a:ext cx="181319" cy="22191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952746EC-C577-4AA1-8DFE-11B4CEDC86BC}"/>
                </a:ext>
              </a:extLst>
            </p:cNvPr>
            <p:cNvCxnSpPr>
              <a:cxnSpLocks/>
              <a:stCxn id="108" idx="6"/>
              <a:endCxn id="55" idx="5"/>
            </p:cNvCxnSpPr>
            <p:nvPr/>
          </p:nvCxnSpPr>
          <p:spPr>
            <a:xfrm>
              <a:off x="1715633" y="5129930"/>
              <a:ext cx="790174" cy="35474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B39701E7-91A0-4D54-92E5-FA5AEAEBFB7E}"/>
                </a:ext>
              </a:extLst>
            </p:cNvPr>
            <p:cNvCxnSpPr>
              <a:cxnSpLocks/>
              <a:stCxn id="108" idx="1"/>
              <a:endCxn id="110" idx="4"/>
            </p:cNvCxnSpPr>
            <p:nvPr/>
          </p:nvCxnSpPr>
          <p:spPr>
            <a:xfrm>
              <a:off x="1577357" y="5072654"/>
              <a:ext cx="536156" cy="62687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5F263550-9812-4D5E-A4B4-493DA21DE40B}"/>
                </a:ext>
              </a:extLst>
            </p:cNvPr>
            <p:cNvCxnSpPr>
              <a:cxnSpLocks/>
              <a:stCxn id="30" idx="1"/>
              <a:endCxn id="107" idx="1"/>
            </p:cNvCxnSpPr>
            <p:nvPr/>
          </p:nvCxnSpPr>
          <p:spPr>
            <a:xfrm flipH="1" flipV="1">
              <a:off x="1803288" y="4704616"/>
              <a:ext cx="655018" cy="35159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4ECFB791-87F3-4EDE-A9E7-1022B47BBD5A}"/>
                </a:ext>
              </a:extLst>
            </p:cNvPr>
            <p:cNvCxnSpPr>
              <a:cxnSpLocks/>
              <a:stCxn id="55" idx="6"/>
              <a:endCxn id="109" idx="6"/>
            </p:cNvCxnSpPr>
            <p:nvPr/>
          </p:nvCxnSpPr>
          <p:spPr>
            <a:xfrm flipH="1">
              <a:off x="1833487" y="5427398"/>
              <a:ext cx="696044" cy="6670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FB93AC79-CBC0-4BF1-945F-248F01AA8795}"/>
                </a:ext>
              </a:extLst>
            </p:cNvPr>
            <p:cNvCxnSpPr>
              <a:cxnSpLocks/>
              <a:stCxn id="109" idx="3"/>
              <a:endCxn id="30" idx="7"/>
            </p:cNvCxnSpPr>
            <p:nvPr/>
          </p:nvCxnSpPr>
          <p:spPr>
            <a:xfrm flipV="1">
              <a:off x="1695211" y="5056206"/>
              <a:ext cx="877647" cy="49517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6DF614B8-DEE0-4E77-BB3F-C2A702E2906E}"/>
                </a:ext>
              </a:extLst>
            </p:cNvPr>
            <p:cNvCxnSpPr>
              <a:cxnSpLocks/>
              <a:stCxn id="107" idx="5"/>
              <a:endCxn id="55" idx="5"/>
            </p:cNvCxnSpPr>
            <p:nvPr/>
          </p:nvCxnSpPr>
          <p:spPr>
            <a:xfrm>
              <a:off x="1917840" y="4819168"/>
              <a:ext cx="587967" cy="66550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6F86B163-8573-46B7-ABCA-0E83B59E37DD}"/>
                </a:ext>
              </a:extLst>
            </p:cNvPr>
            <p:cNvSpPr/>
            <p:nvPr/>
          </p:nvSpPr>
          <p:spPr>
            <a:xfrm>
              <a:off x="2195987" y="4672286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7EA59685-3E96-4B26-B0EF-7C092625E430}"/>
                </a:ext>
              </a:extLst>
            </p:cNvPr>
            <p:cNvSpPr/>
            <p:nvPr/>
          </p:nvSpPr>
          <p:spPr>
            <a:xfrm>
              <a:off x="1671487" y="5413106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D9216626-FD2B-4CEB-9157-E8EAC1B3D65A}"/>
                </a:ext>
              </a:extLst>
            </p:cNvPr>
            <p:cNvSpPr/>
            <p:nvPr/>
          </p:nvSpPr>
          <p:spPr>
            <a:xfrm>
              <a:off x="1779564" y="4680892"/>
              <a:ext cx="162000" cy="162000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F370F692-183B-48BD-B9E3-13A19BAC8343}"/>
                </a:ext>
              </a:extLst>
            </p:cNvPr>
            <p:cNvSpPr/>
            <p:nvPr/>
          </p:nvSpPr>
          <p:spPr>
            <a:xfrm>
              <a:off x="1553633" y="5048930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F88EA157-A7B6-4782-83DD-C6B37DBF92E8}"/>
                </a:ext>
              </a:extLst>
            </p:cNvPr>
            <p:cNvSpPr/>
            <p:nvPr/>
          </p:nvSpPr>
          <p:spPr>
            <a:xfrm>
              <a:off x="2032513" y="5537528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3F361DE-AC92-4593-AD99-A25888ACFD44}"/>
                </a:ext>
              </a:extLst>
            </p:cNvPr>
            <p:cNvSpPr/>
            <p:nvPr/>
          </p:nvSpPr>
          <p:spPr>
            <a:xfrm>
              <a:off x="2367531" y="5346398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85A9548-606C-4A31-9242-ED9880C76386}"/>
                </a:ext>
              </a:extLst>
            </p:cNvPr>
            <p:cNvSpPr/>
            <p:nvPr/>
          </p:nvSpPr>
          <p:spPr>
            <a:xfrm>
              <a:off x="2434582" y="5032482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</p:grpSp>
      <p:grpSp>
        <p:nvGrpSpPr>
          <p:cNvPr id="881" name="组合 880">
            <a:extLst>
              <a:ext uri="{FF2B5EF4-FFF2-40B4-BE49-F238E27FC236}">
                <a16:creationId xmlns:a16="http://schemas.microsoft.com/office/drawing/2014/main" id="{4DDADAC8-4F60-4E4C-BF49-2E827B17796A}"/>
              </a:ext>
            </a:extLst>
          </p:cNvPr>
          <p:cNvGrpSpPr/>
          <p:nvPr/>
        </p:nvGrpSpPr>
        <p:grpSpPr>
          <a:xfrm>
            <a:off x="2688728" y="6170101"/>
            <a:ext cx="838259" cy="759633"/>
            <a:chOff x="2779608" y="5060341"/>
            <a:chExt cx="1002454" cy="895417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1D71017-2986-42B0-A07D-8B023E1D450A}"/>
                </a:ext>
              </a:extLst>
            </p:cNvPr>
            <p:cNvCxnSpPr>
              <a:cxnSpLocks/>
              <a:stCxn id="75" idx="0"/>
              <a:endCxn id="112" idx="4"/>
            </p:cNvCxnSpPr>
            <p:nvPr/>
          </p:nvCxnSpPr>
          <p:spPr>
            <a:xfrm>
              <a:off x="3192771" y="5068517"/>
              <a:ext cx="23056" cy="72171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3D2C6D1-8A0A-4609-8499-DA721D518D05}"/>
                </a:ext>
              </a:extLst>
            </p:cNvPr>
            <p:cNvCxnSpPr>
              <a:cxnSpLocks/>
              <a:stCxn id="37" idx="7"/>
              <a:endCxn id="112" idx="3"/>
            </p:cNvCxnSpPr>
            <p:nvPr/>
          </p:nvCxnSpPr>
          <p:spPr>
            <a:xfrm flipV="1">
              <a:off x="2779608" y="5766503"/>
              <a:ext cx="378943" cy="18925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A34426B5-00E7-42CF-BA7B-33853AE40DAB}"/>
                </a:ext>
              </a:extLst>
            </p:cNvPr>
            <p:cNvCxnSpPr>
              <a:cxnSpLocks/>
              <a:stCxn id="75" idx="1"/>
              <a:endCxn id="79" idx="6"/>
            </p:cNvCxnSpPr>
            <p:nvPr/>
          </p:nvCxnSpPr>
          <p:spPr>
            <a:xfrm>
              <a:off x="3135495" y="5092241"/>
              <a:ext cx="646567" cy="31965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62FB254-4FE2-42DC-8D48-B025BFB0DFFA}"/>
                </a:ext>
              </a:extLst>
            </p:cNvPr>
            <p:cNvCxnSpPr>
              <a:cxnSpLocks/>
              <a:stCxn id="77" idx="7"/>
              <a:endCxn id="76" idx="3"/>
            </p:cNvCxnSpPr>
            <p:nvPr/>
          </p:nvCxnSpPr>
          <p:spPr>
            <a:xfrm flipH="1">
              <a:off x="2985435" y="5084065"/>
              <a:ext cx="617866" cy="40321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39DA975-311A-4840-B75F-9C03872466F9}"/>
                </a:ext>
              </a:extLst>
            </p:cNvPr>
            <p:cNvCxnSpPr>
              <a:cxnSpLocks/>
              <a:stCxn id="76" idx="1"/>
              <a:endCxn id="112" idx="4"/>
            </p:cNvCxnSpPr>
            <p:nvPr/>
          </p:nvCxnSpPr>
          <p:spPr>
            <a:xfrm>
              <a:off x="2985435" y="5372729"/>
              <a:ext cx="230392" cy="41749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463ED3CA-65B5-4A65-B3A1-35E99E849038}"/>
                </a:ext>
              </a:extLst>
            </p:cNvPr>
            <p:cNvCxnSpPr>
              <a:cxnSpLocks/>
              <a:stCxn id="79" idx="6"/>
              <a:endCxn id="76" idx="2"/>
            </p:cNvCxnSpPr>
            <p:nvPr/>
          </p:nvCxnSpPr>
          <p:spPr>
            <a:xfrm flipH="1">
              <a:off x="2961711" y="5411895"/>
              <a:ext cx="820351" cy="1811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BF1C770-7285-4A54-A52F-8CFA7A3AE18A}"/>
                </a:ext>
              </a:extLst>
            </p:cNvPr>
            <p:cNvCxnSpPr>
              <a:cxnSpLocks/>
              <a:stCxn id="78" idx="5"/>
              <a:endCxn id="76" idx="2"/>
            </p:cNvCxnSpPr>
            <p:nvPr/>
          </p:nvCxnSpPr>
          <p:spPr>
            <a:xfrm flipH="1" flipV="1">
              <a:off x="2961711" y="5430005"/>
              <a:ext cx="678104" cy="32894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E1040073-DF43-46D0-B1E3-F27E1311C863}"/>
                </a:ext>
              </a:extLst>
            </p:cNvPr>
            <p:cNvCxnSpPr>
              <a:cxnSpLocks/>
              <a:stCxn id="77" idx="1"/>
              <a:endCxn id="75" idx="7"/>
            </p:cNvCxnSpPr>
            <p:nvPr/>
          </p:nvCxnSpPr>
          <p:spPr>
            <a:xfrm flipH="1">
              <a:off x="3250047" y="5084065"/>
              <a:ext cx="238702" cy="817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1161B1D-6C93-4C29-9215-5355B1194AF8}"/>
                </a:ext>
              </a:extLst>
            </p:cNvPr>
            <p:cNvCxnSpPr>
              <a:cxnSpLocks/>
              <a:stCxn id="78" idx="4"/>
              <a:endCxn id="79" idx="7"/>
            </p:cNvCxnSpPr>
            <p:nvPr/>
          </p:nvCxnSpPr>
          <p:spPr>
            <a:xfrm flipV="1">
              <a:off x="3582539" y="5354619"/>
              <a:ext cx="175799" cy="42805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87150382-ADBC-4486-AB9A-4D7F0B3A6BEF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>
              <a:off x="3265379" y="5758812"/>
              <a:ext cx="259884" cy="13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F119C785-9C28-45FF-830A-E313CA403A9E}"/>
                </a:ext>
              </a:extLst>
            </p:cNvPr>
            <p:cNvCxnSpPr>
              <a:cxnSpLocks/>
              <a:stCxn id="77" idx="0"/>
              <a:endCxn id="78" idx="4"/>
            </p:cNvCxnSpPr>
            <p:nvPr/>
          </p:nvCxnSpPr>
          <p:spPr>
            <a:xfrm>
              <a:off x="3546025" y="5060341"/>
              <a:ext cx="36514" cy="72232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D92E5BD6-3A8A-4F5B-9981-8DFF88ED8F46}"/>
                </a:ext>
              </a:extLst>
            </p:cNvPr>
            <p:cNvCxnSpPr>
              <a:cxnSpLocks/>
              <a:stCxn id="75" idx="5"/>
              <a:endCxn id="78" idx="1"/>
            </p:cNvCxnSpPr>
            <p:nvPr/>
          </p:nvCxnSpPr>
          <p:spPr>
            <a:xfrm>
              <a:off x="3250047" y="5206793"/>
              <a:ext cx="275216" cy="43760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3B69220F-CFCE-4CF5-B2BA-171EA1385059}"/>
                </a:ext>
              </a:extLst>
            </p:cNvPr>
            <p:cNvCxnSpPr>
              <a:cxnSpLocks/>
              <a:stCxn id="112" idx="4"/>
              <a:endCxn id="77" idx="0"/>
            </p:cNvCxnSpPr>
            <p:nvPr/>
          </p:nvCxnSpPr>
          <p:spPr>
            <a:xfrm flipV="1">
              <a:off x="3215827" y="5060341"/>
              <a:ext cx="330198" cy="72988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E822200-6B15-4754-84AC-485F9B54A9BC}"/>
                </a:ext>
              </a:extLst>
            </p:cNvPr>
            <p:cNvCxnSpPr>
              <a:cxnSpLocks/>
              <a:stCxn id="79" idx="7"/>
              <a:endCxn id="112" idx="6"/>
            </p:cNvCxnSpPr>
            <p:nvPr/>
          </p:nvCxnSpPr>
          <p:spPr>
            <a:xfrm flipH="1">
              <a:off x="3296827" y="5354619"/>
              <a:ext cx="461511" cy="35460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CB577DA-D511-40EA-B298-CACED9F02D09}"/>
                </a:ext>
              </a:extLst>
            </p:cNvPr>
            <p:cNvCxnSpPr>
              <a:cxnSpLocks/>
              <a:stCxn id="77" idx="0"/>
              <a:endCxn id="79" idx="5"/>
            </p:cNvCxnSpPr>
            <p:nvPr/>
          </p:nvCxnSpPr>
          <p:spPr>
            <a:xfrm>
              <a:off x="3546025" y="5060341"/>
              <a:ext cx="212313" cy="40883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4E7F53F-5796-4C9D-80E0-FB9612520B8C}"/>
                </a:ext>
              </a:extLst>
            </p:cNvPr>
            <p:cNvCxnSpPr>
              <a:cxnSpLocks/>
              <a:stCxn id="75" idx="0"/>
              <a:endCxn id="76" idx="3"/>
            </p:cNvCxnSpPr>
            <p:nvPr/>
          </p:nvCxnSpPr>
          <p:spPr>
            <a:xfrm flipH="1">
              <a:off x="2985435" y="5068517"/>
              <a:ext cx="207336" cy="41876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CD5E07B4-0104-4CBC-B004-0688AC0E89BD}"/>
                </a:ext>
              </a:extLst>
            </p:cNvPr>
            <p:cNvSpPr/>
            <p:nvPr/>
          </p:nvSpPr>
          <p:spPr>
            <a:xfrm>
              <a:off x="3134827" y="5628227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6015A1B-23E0-45F7-8398-EA55FEFBF3AE}"/>
                </a:ext>
              </a:extLst>
            </p:cNvPr>
            <p:cNvSpPr/>
            <p:nvPr/>
          </p:nvSpPr>
          <p:spPr>
            <a:xfrm>
              <a:off x="3111771" y="5068517"/>
              <a:ext cx="162000" cy="162000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23628EE-76FE-4556-9A9E-1DE2E98D7A15}"/>
                </a:ext>
              </a:extLst>
            </p:cNvPr>
            <p:cNvSpPr/>
            <p:nvPr/>
          </p:nvSpPr>
          <p:spPr>
            <a:xfrm>
              <a:off x="2961711" y="5349005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AB165EEF-918E-428D-90BE-A768D30997C1}"/>
                </a:ext>
              </a:extLst>
            </p:cNvPr>
            <p:cNvSpPr/>
            <p:nvPr/>
          </p:nvSpPr>
          <p:spPr>
            <a:xfrm>
              <a:off x="3465025" y="5060341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15A717B-825A-4767-9554-877A8AED4584}"/>
                </a:ext>
              </a:extLst>
            </p:cNvPr>
            <p:cNvSpPr/>
            <p:nvPr/>
          </p:nvSpPr>
          <p:spPr>
            <a:xfrm>
              <a:off x="3620062" y="5330895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3654553-F1A3-4B06-B2D2-CA71E1378EB5}"/>
                </a:ext>
              </a:extLst>
            </p:cNvPr>
            <p:cNvSpPr/>
            <p:nvPr/>
          </p:nvSpPr>
          <p:spPr>
            <a:xfrm>
              <a:off x="3501539" y="5620670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5459C558-FEF7-43F3-B77E-B94E617931BA}"/>
              </a:ext>
            </a:extLst>
          </p:cNvPr>
          <p:cNvSpPr/>
          <p:nvPr/>
        </p:nvSpPr>
        <p:spPr>
          <a:xfrm>
            <a:off x="4994872" y="5517578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662" name="椭圆 661">
            <a:extLst>
              <a:ext uri="{FF2B5EF4-FFF2-40B4-BE49-F238E27FC236}">
                <a16:creationId xmlns:a16="http://schemas.microsoft.com/office/drawing/2014/main" id="{F41EEEDD-8550-45C8-8CFA-13D1319A6F93}"/>
              </a:ext>
            </a:extLst>
          </p:cNvPr>
          <p:cNvSpPr/>
          <p:nvPr/>
        </p:nvSpPr>
        <p:spPr>
          <a:xfrm>
            <a:off x="2995567" y="5376703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rgbClr val="0D0D0D"/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 dirty="0"/>
          </a:p>
        </p:txBody>
      </p:sp>
      <p:cxnSp>
        <p:nvCxnSpPr>
          <p:cNvPr id="942" name="直接连接符 941">
            <a:extLst>
              <a:ext uri="{FF2B5EF4-FFF2-40B4-BE49-F238E27FC236}">
                <a16:creationId xmlns:a16="http://schemas.microsoft.com/office/drawing/2014/main" id="{8201DDE0-4CE0-4258-8FAE-0DF0102565F9}"/>
              </a:ext>
            </a:extLst>
          </p:cNvPr>
          <p:cNvCxnSpPr>
            <a:cxnSpLocks/>
            <a:stCxn id="17" idx="6"/>
            <a:endCxn id="919" idx="6"/>
          </p:cNvCxnSpPr>
          <p:nvPr/>
        </p:nvCxnSpPr>
        <p:spPr>
          <a:xfrm>
            <a:off x="3599628" y="3212421"/>
            <a:ext cx="1120636" cy="3000871"/>
          </a:xfrm>
          <a:prstGeom prst="line">
            <a:avLst/>
          </a:prstGeom>
          <a:ln w="12700">
            <a:solidFill>
              <a:schemeClr val="bg1">
                <a:lumMod val="65000"/>
                <a:alpha val="80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3" name="直接连接符 932">
            <a:extLst>
              <a:ext uri="{FF2B5EF4-FFF2-40B4-BE49-F238E27FC236}">
                <a16:creationId xmlns:a16="http://schemas.microsoft.com/office/drawing/2014/main" id="{F76721C9-1047-4380-915B-E013FC2191AF}"/>
              </a:ext>
            </a:extLst>
          </p:cNvPr>
          <p:cNvCxnSpPr>
            <a:cxnSpLocks/>
            <a:stCxn id="31" idx="6"/>
            <a:endCxn id="917" idx="6"/>
          </p:cNvCxnSpPr>
          <p:nvPr/>
        </p:nvCxnSpPr>
        <p:spPr>
          <a:xfrm>
            <a:off x="1152276" y="3063396"/>
            <a:ext cx="1349816" cy="306152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6" name="直接连接符 935">
            <a:extLst>
              <a:ext uri="{FF2B5EF4-FFF2-40B4-BE49-F238E27FC236}">
                <a16:creationId xmlns:a16="http://schemas.microsoft.com/office/drawing/2014/main" id="{45A8176E-6C7B-40A0-A28F-BCCDAC1BD1FA}"/>
              </a:ext>
            </a:extLst>
          </p:cNvPr>
          <p:cNvCxnSpPr>
            <a:cxnSpLocks/>
            <a:stCxn id="34" idx="2"/>
            <a:endCxn id="918" idx="2"/>
          </p:cNvCxnSpPr>
          <p:nvPr/>
        </p:nvCxnSpPr>
        <p:spPr>
          <a:xfrm>
            <a:off x="1772431" y="3396642"/>
            <a:ext cx="1063827" cy="306476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9" name="直接连接符 938">
            <a:extLst>
              <a:ext uri="{FF2B5EF4-FFF2-40B4-BE49-F238E27FC236}">
                <a16:creationId xmlns:a16="http://schemas.microsoft.com/office/drawing/2014/main" id="{B5C0C1CC-B7A7-419D-A3FD-4C22DA33CEEB}"/>
              </a:ext>
            </a:extLst>
          </p:cNvPr>
          <p:cNvCxnSpPr>
            <a:cxnSpLocks/>
            <a:stCxn id="34" idx="6"/>
            <a:endCxn id="918" idx="6"/>
          </p:cNvCxnSpPr>
          <p:nvPr/>
        </p:nvCxnSpPr>
        <p:spPr>
          <a:xfrm>
            <a:off x="2240431" y="3396642"/>
            <a:ext cx="1315827" cy="306476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5" name="直接连接符 944">
            <a:extLst>
              <a:ext uri="{FF2B5EF4-FFF2-40B4-BE49-F238E27FC236}">
                <a16:creationId xmlns:a16="http://schemas.microsoft.com/office/drawing/2014/main" id="{E0DD8A0A-E050-4533-98A4-8A66AC24ADC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167628" y="3212421"/>
            <a:ext cx="891679" cy="279036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6" name="流程图: 数据 135">
            <a:extLst>
              <a:ext uri="{FF2B5EF4-FFF2-40B4-BE49-F238E27FC236}">
                <a16:creationId xmlns:a16="http://schemas.microsoft.com/office/drawing/2014/main" id="{0FDF4238-9865-42C6-8718-C832C457B74E}"/>
              </a:ext>
            </a:extLst>
          </p:cNvPr>
          <p:cNvSpPr/>
          <p:nvPr/>
        </p:nvSpPr>
        <p:spPr>
          <a:xfrm>
            <a:off x="2242" y="1993734"/>
            <a:ext cx="4440001" cy="2362654"/>
          </a:xfrm>
          <a:prstGeom prst="flowChartInputOutpu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CB7AA54B-1D3B-4CAF-8F42-E0BF3F60CDED}"/>
              </a:ext>
            </a:extLst>
          </p:cNvPr>
          <p:cNvGrpSpPr/>
          <p:nvPr/>
        </p:nvGrpSpPr>
        <p:grpSpPr>
          <a:xfrm>
            <a:off x="612276" y="2280958"/>
            <a:ext cx="3351248" cy="1839491"/>
            <a:chOff x="766722" y="896130"/>
            <a:chExt cx="3351248" cy="1839491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3C246AA-0FD9-470A-8C1D-BC1E7CB83C7F}"/>
                </a:ext>
              </a:extLst>
            </p:cNvPr>
            <p:cNvCxnSpPr>
              <a:cxnSpLocks/>
              <a:stCxn id="16" idx="4"/>
              <a:endCxn id="27" idx="0"/>
            </p:cNvCxnSpPr>
            <p:nvPr/>
          </p:nvCxnSpPr>
          <p:spPr>
            <a:xfrm>
              <a:off x="2721665" y="1241306"/>
              <a:ext cx="35573" cy="101448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767FA7F-40D6-4D7F-94DF-447DBBC6C027}"/>
                </a:ext>
              </a:extLst>
            </p:cNvPr>
            <p:cNvCxnSpPr>
              <a:cxnSpLocks/>
              <a:stCxn id="17" idx="7"/>
              <a:endCxn id="25" idx="7"/>
            </p:cNvCxnSpPr>
            <p:nvPr/>
          </p:nvCxnSpPr>
          <p:spPr>
            <a:xfrm flipV="1">
              <a:off x="3690809" y="1160675"/>
              <a:ext cx="407127" cy="514183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D13E184-FE73-4A99-86E4-834D8AFC815C}"/>
                </a:ext>
              </a:extLst>
            </p:cNvPr>
            <p:cNvCxnSpPr>
              <a:cxnSpLocks/>
              <a:stCxn id="16" idx="5"/>
              <a:endCxn id="17" idx="1"/>
            </p:cNvCxnSpPr>
            <p:nvPr/>
          </p:nvCxnSpPr>
          <p:spPr>
            <a:xfrm>
              <a:off x="2770031" y="1221272"/>
              <a:ext cx="615308" cy="45358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8861170-4AE8-474C-87E0-08C99B552116}"/>
                </a:ext>
              </a:extLst>
            </p:cNvPr>
            <p:cNvCxnSpPr>
              <a:cxnSpLocks/>
              <a:stCxn id="17" idx="4"/>
              <a:endCxn id="26" idx="0"/>
            </p:cNvCxnSpPr>
            <p:nvPr/>
          </p:nvCxnSpPr>
          <p:spPr>
            <a:xfrm flipH="1">
              <a:off x="3241803" y="2043593"/>
              <a:ext cx="296271" cy="55522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546539C-2376-460E-BDAE-52D78CA5CD4E}"/>
                </a:ext>
              </a:extLst>
            </p:cNvPr>
            <p:cNvCxnSpPr>
              <a:cxnSpLocks/>
              <a:stCxn id="17" idx="3"/>
              <a:endCxn id="27" idx="6"/>
            </p:cNvCxnSpPr>
            <p:nvPr/>
          </p:nvCxnSpPr>
          <p:spPr>
            <a:xfrm flipH="1">
              <a:off x="2825638" y="1980328"/>
              <a:ext cx="559701" cy="34386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3952F3A-0EE0-4C1F-874E-EA2AA81FCFCB}"/>
                </a:ext>
              </a:extLst>
            </p:cNvPr>
            <p:cNvCxnSpPr>
              <a:cxnSpLocks/>
              <a:stCxn id="34" idx="7"/>
              <a:endCxn id="16" idx="3"/>
            </p:cNvCxnSpPr>
            <p:nvPr/>
          </p:nvCxnSpPr>
          <p:spPr>
            <a:xfrm flipV="1">
              <a:off x="2326340" y="1221272"/>
              <a:ext cx="346959" cy="62507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EC0322-1B14-4DB4-850B-04A11A5F91CD}"/>
                </a:ext>
              </a:extLst>
            </p:cNvPr>
            <p:cNvSpPr/>
            <p:nvPr/>
          </p:nvSpPr>
          <p:spPr>
            <a:xfrm>
              <a:off x="2653265" y="1104506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D957F35-4A94-4A98-8351-EF009617CE42}"/>
                </a:ext>
              </a:extLst>
            </p:cNvPr>
            <p:cNvSpPr/>
            <p:nvPr/>
          </p:nvSpPr>
          <p:spPr>
            <a:xfrm>
              <a:off x="3322074" y="1611593"/>
              <a:ext cx="432000" cy="43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/>
                <a:t>5</a:t>
              </a:r>
              <a:endParaRPr lang="zh-CN" altLang="en-US" sz="3200" b="1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93DBA18-62FB-4DF4-A400-7F6DA7C96C48}"/>
                </a:ext>
              </a:extLst>
            </p:cNvPr>
            <p:cNvCxnSpPr>
              <a:cxnSpLocks/>
              <a:stCxn id="31" idx="6"/>
              <a:endCxn id="34" idx="2"/>
            </p:cNvCxnSpPr>
            <p:nvPr/>
          </p:nvCxnSpPr>
          <p:spPr>
            <a:xfrm>
              <a:off x="1306722" y="1678568"/>
              <a:ext cx="620155" cy="33324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7D40952-3D15-4854-B7C8-00D071FCAFB4}"/>
                </a:ext>
              </a:extLst>
            </p:cNvPr>
            <p:cNvCxnSpPr>
              <a:cxnSpLocks/>
              <a:stCxn id="31" idx="7"/>
              <a:endCxn id="32" idx="2"/>
            </p:cNvCxnSpPr>
            <p:nvPr/>
          </p:nvCxnSpPr>
          <p:spPr>
            <a:xfrm flipV="1">
              <a:off x="1227641" y="1159131"/>
              <a:ext cx="752499" cy="32851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7D35A0C-5AC5-4FDC-9EBB-5C27621B5A63}"/>
                </a:ext>
              </a:extLst>
            </p:cNvPr>
            <p:cNvCxnSpPr>
              <a:cxnSpLocks/>
              <a:stCxn id="34" idx="6"/>
              <a:endCxn id="17" idx="2"/>
            </p:cNvCxnSpPr>
            <p:nvPr/>
          </p:nvCxnSpPr>
          <p:spPr>
            <a:xfrm flipV="1">
              <a:off x="2394877" y="1827593"/>
              <a:ext cx="927197" cy="18422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3C405F9-DD85-43F6-BE8D-6EE6E2954B54}"/>
                </a:ext>
              </a:extLst>
            </p:cNvPr>
            <p:cNvCxnSpPr>
              <a:cxnSpLocks/>
              <a:stCxn id="31" idx="5"/>
              <a:endCxn id="35" idx="1"/>
            </p:cNvCxnSpPr>
            <p:nvPr/>
          </p:nvCxnSpPr>
          <p:spPr>
            <a:xfrm>
              <a:off x="1227641" y="1869487"/>
              <a:ext cx="341543" cy="50835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4D186A0-7B3D-4978-9753-EDE0114D0696}"/>
                </a:ext>
              </a:extLst>
            </p:cNvPr>
            <p:cNvCxnSpPr>
              <a:cxnSpLocks/>
              <a:stCxn id="34" idx="5"/>
              <a:endCxn id="27" idx="2"/>
            </p:cNvCxnSpPr>
            <p:nvPr/>
          </p:nvCxnSpPr>
          <p:spPr>
            <a:xfrm>
              <a:off x="2326340" y="2177277"/>
              <a:ext cx="362498" cy="1469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7D682D4-4401-473D-96BC-AF56FAD5F7A7}"/>
                </a:ext>
              </a:extLst>
            </p:cNvPr>
            <p:cNvSpPr/>
            <p:nvPr/>
          </p:nvSpPr>
          <p:spPr>
            <a:xfrm>
              <a:off x="3981170" y="1140641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BDD8BC0-759F-4812-8318-A8DAD1821A28}"/>
                </a:ext>
              </a:extLst>
            </p:cNvPr>
            <p:cNvSpPr/>
            <p:nvPr/>
          </p:nvSpPr>
          <p:spPr>
            <a:xfrm>
              <a:off x="3173403" y="2598821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C00C902-43F8-43E6-BC23-224832A173C2}"/>
                </a:ext>
              </a:extLst>
            </p:cNvPr>
            <p:cNvSpPr/>
            <p:nvPr/>
          </p:nvSpPr>
          <p:spPr>
            <a:xfrm>
              <a:off x="2688838" y="2255792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F67F1B8-9C88-4AAD-A98B-04A1E0BCDA25}"/>
                </a:ext>
              </a:extLst>
            </p:cNvPr>
            <p:cNvSpPr/>
            <p:nvPr/>
          </p:nvSpPr>
          <p:spPr>
            <a:xfrm>
              <a:off x="766722" y="1408568"/>
              <a:ext cx="540000" cy="540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/>
                <a:t>7</a:t>
              </a:r>
              <a:endParaRPr lang="zh-CN" altLang="en-US" sz="3200" b="1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8DEC87D-D6DF-4792-9208-6093FA775270}"/>
                </a:ext>
              </a:extLst>
            </p:cNvPr>
            <p:cNvSpPr/>
            <p:nvPr/>
          </p:nvSpPr>
          <p:spPr>
            <a:xfrm>
              <a:off x="1980140" y="1090731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7E0D19C-A395-4286-BDB8-429D83CAB7F4}"/>
                </a:ext>
              </a:extLst>
            </p:cNvPr>
            <p:cNvCxnSpPr>
              <a:cxnSpLocks/>
              <a:stCxn id="35" idx="7"/>
              <a:endCxn id="34" idx="3"/>
            </p:cNvCxnSpPr>
            <p:nvPr/>
          </p:nvCxnSpPr>
          <p:spPr>
            <a:xfrm flipV="1">
              <a:off x="1665916" y="2177277"/>
              <a:ext cx="329498" cy="20056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8BF5D52-472E-48A7-A26D-4EBA83FB886A}"/>
                </a:ext>
              </a:extLst>
            </p:cNvPr>
            <p:cNvSpPr/>
            <p:nvPr/>
          </p:nvSpPr>
          <p:spPr>
            <a:xfrm>
              <a:off x="1926877" y="1777814"/>
              <a:ext cx="468000" cy="468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/>
                <a:t>6</a:t>
              </a:r>
              <a:endParaRPr lang="zh-CN" altLang="en-US" sz="3200" b="1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36181FF-57CC-4228-8BE0-669F0B4CAEA8}"/>
                </a:ext>
              </a:extLst>
            </p:cNvPr>
            <p:cNvSpPr/>
            <p:nvPr/>
          </p:nvSpPr>
          <p:spPr>
            <a:xfrm>
              <a:off x="1549150" y="2357804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CE5C266-C805-42EC-A48E-B7970AA6161E}"/>
                </a:ext>
              </a:extLst>
            </p:cNvPr>
            <p:cNvSpPr txBox="1"/>
            <p:nvPr/>
          </p:nvSpPr>
          <p:spPr>
            <a:xfrm>
              <a:off x="1265182" y="896130"/>
              <a:ext cx="594070" cy="52322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31B4C7BE-8D84-4E18-BA0E-783B53E80A28}"/>
                </a:ext>
              </a:extLst>
            </p:cNvPr>
            <p:cNvCxnSpPr/>
            <p:nvPr/>
          </p:nvCxnSpPr>
          <p:spPr>
            <a:xfrm>
              <a:off x="1036722" y="1167641"/>
              <a:ext cx="0" cy="234000"/>
            </a:xfrm>
            <a:prstGeom prst="straightConnector1">
              <a:avLst/>
            </a:prstGeom>
            <a:ln w="19050">
              <a:solidFill>
                <a:srgbClr val="FF9900"/>
              </a:solidFill>
              <a:tailEnd type="stealth" w="lg" len="lg"/>
            </a:ln>
            <a:effectLst/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5825FE42-06FE-4B05-8DE6-CED6B39798C5}"/>
                </a:ext>
              </a:extLst>
            </p:cNvPr>
            <p:cNvCxnSpPr/>
            <p:nvPr/>
          </p:nvCxnSpPr>
          <p:spPr>
            <a:xfrm>
              <a:off x="2159360" y="1512593"/>
              <a:ext cx="0" cy="234000"/>
            </a:xfrm>
            <a:prstGeom prst="straightConnector1">
              <a:avLst/>
            </a:prstGeom>
            <a:ln w="19050">
              <a:solidFill>
                <a:srgbClr val="FF9900"/>
              </a:solidFill>
              <a:tailEnd type="stealth" w="lg" len="lg"/>
            </a:ln>
            <a:effectLst/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558CA562-2C3A-4174-B31B-FC6AC98476FE}"/>
                </a:ext>
              </a:extLst>
            </p:cNvPr>
            <p:cNvCxnSpPr/>
            <p:nvPr/>
          </p:nvCxnSpPr>
          <p:spPr>
            <a:xfrm>
              <a:off x="3538074" y="1342710"/>
              <a:ext cx="0" cy="234000"/>
            </a:xfrm>
            <a:prstGeom prst="straightConnector1">
              <a:avLst/>
            </a:prstGeom>
            <a:ln w="19050">
              <a:solidFill>
                <a:srgbClr val="FF9900"/>
              </a:solidFill>
              <a:tailEnd type="stealth" w="lg" len="lg"/>
            </a:ln>
            <a:effectLst/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0" name="文本框 929">
            <a:extLst>
              <a:ext uri="{FF2B5EF4-FFF2-40B4-BE49-F238E27FC236}">
                <a16:creationId xmlns:a16="http://schemas.microsoft.com/office/drawing/2014/main" id="{14F70DB1-1AA6-42D6-A98E-99B6DB0B4381}"/>
              </a:ext>
            </a:extLst>
          </p:cNvPr>
          <p:cNvSpPr txBox="1"/>
          <p:nvPr/>
        </p:nvSpPr>
        <p:spPr>
          <a:xfrm>
            <a:off x="3526988" y="2007326"/>
            <a:ext cx="848634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ook Antiqua" panose="02040602050305030304" pitchFamily="18" charset="0"/>
                <a:cs typeface="Calibri" panose="020F0502020204030204" pitchFamily="34" charset="0"/>
              </a:rPr>
              <a:t>R=5</a:t>
            </a:r>
            <a:endParaRPr lang="zh-CN" altLang="en-US" sz="2400" dirty="0"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1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数据 6">
            <a:extLst>
              <a:ext uri="{FF2B5EF4-FFF2-40B4-BE49-F238E27FC236}">
                <a16:creationId xmlns:a16="http://schemas.microsoft.com/office/drawing/2014/main" id="{49ACD562-8C39-491F-A681-C4C05CF33511}"/>
              </a:ext>
            </a:extLst>
          </p:cNvPr>
          <p:cNvSpPr/>
          <p:nvPr/>
        </p:nvSpPr>
        <p:spPr>
          <a:xfrm>
            <a:off x="955284" y="5163967"/>
            <a:ext cx="4440001" cy="2362654"/>
          </a:xfrm>
          <a:prstGeom prst="flowChartInputOutpu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`</a:t>
            </a:r>
            <a:endParaRPr lang="zh-CN" altLang="en-US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C8182AA7-CF2B-491A-AD9C-A22126DB6E54}"/>
              </a:ext>
            </a:extLst>
          </p:cNvPr>
          <p:cNvCxnSpPr>
            <a:cxnSpLocks/>
            <a:stCxn id="110" idx="6"/>
            <a:endCxn id="8" idx="6"/>
          </p:cNvCxnSpPr>
          <p:nvPr/>
        </p:nvCxnSpPr>
        <p:spPr>
          <a:xfrm>
            <a:off x="3609788" y="3212421"/>
            <a:ext cx="1110476" cy="2997581"/>
          </a:xfrm>
          <a:prstGeom prst="line">
            <a:avLst/>
          </a:prstGeom>
          <a:ln w="12700">
            <a:solidFill>
              <a:schemeClr val="bg1">
                <a:lumMod val="65000"/>
                <a:alpha val="80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BEE5CDA-791F-488D-A411-D7F08405BF93}"/>
              </a:ext>
            </a:extLst>
          </p:cNvPr>
          <p:cNvCxnSpPr>
            <a:stCxn id="119" idx="2"/>
            <a:endCxn id="10" idx="2"/>
          </p:cNvCxnSpPr>
          <p:nvPr/>
        </p:nvCxnSpPr>
        <p:spPr>
          <a:xfrm>
            <a:off x="622436" y="3063396"/>
            <a:ext cx="895711" cy="305823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606C9A7-6326-439E-8C7F-72457751BCD7}"/>
              </a:ext>
            </a:extLst>
          </p:cNvPr>
          <p:cNvCxnSpPr>
            <a:cxnSpLocks/>
            <a:stCxn id="119" idx="6"/>
            <a:endCxn id="10" idx="6"/>
          </p:cNvCxnSpPr>
          <p:nvPr/>
        </p:nvCxnSpPr>
        <p:spPr>
          <a:xfrm>
            <a:off x="1162436" y="3063396"/>
            <a:ext cx="1339656" cy="305823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11C496A-8657-4923-8B6B-E07B33834C73}"/>
              </a:ext>
            </a:extLst>
          </p:cNvPr>
          <p:cNvCxnSpPr>
            <a:cxnSpLocks/>
            <a:stCxn id="122" idx="2"/>
            <a:endCxn id="9" idx="2"/>
          </p:cNvCxnSpPr>
          <p:nvPr/>
        </p:nvCxnSpPr>
        <p:spPr>
          <a:xfrm>
            <a:off x="1782591" y="3396642"/>
            <a:ext cx="1053667" cy="306147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186125A-1DDE-4B5B-8B73-1F3BF6DF29F2}"/>
              </a:ext>
            </a:extLst>
          </p:cNvPr>
          <p:cNvCxnSpPr>
            <a:cxnSpLocks/>
            <a:stCxn id="122" idx="6"/>
            <a:endCxn id="9" idx="6"/>
          </p:cNvCxnSpPr>
          <p:nvPr/>
        </p:nvCxnSpPr>
        <p:spPr>
          <a:xfrm>
            <a:off x="2250591" y="3396642"/>
            <a:ext cx="1305667" cy="306147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05DB9FF-5B0A-4BD8-B4D8-AFBCF32357DC}"/>
              </a:ext>
            </a:extLst>
          </p:cNvPr>
          <p:cNvCxnSpPr>
            <a:cxnSpLocks/>
            <a:stCxn id="110" idx="2"/>
            <a:endCxn id="8" idx="2"/>
          </p:cNvCxnSpPr>
          <p:nvPr/>
        </p:nvCxnSpPr>
        <p:spPr>
          <a:xfrm>
            <a:off x="3177788" y="3212421"/>
            <a:ext cx="894476" cy="299758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流程图: 数据 128">
            <a:extLst>
              <a:ext uri="{FF2B5EF4-FFF2-40B4-BE49-F238E27FC236}">
                <a16:creationId xmlns:a16="http://schemas.microsoft.com/office/drawing/2014/main" id="{56AADA75-2710-4991-B673-AB32F6ABBC24}"/>
              </a:ext>
            </a:extLst>
          </p:cNvPr>
          <p:cNvSpPr/>
          <p:nvPr/>
        </p:nvSpPr>
        <p:spPr>
          <a:xfrm>
            <a:off x="59" y="2016363"/>
            <a:ext cx="4440001" cy="2362654"/>
          </a:xfrm>
          <a:prstGeom prst="flowChartInputOutpu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7ACDEA57-07FE-4A21-B3E8-9FD477179B90}"/>
              </a:ext>
            </a:extLst>
          </p:cNvPr>
          <p:cNvSpPr txBox="1"/>
          <p:nvPr/>
        </p:nvSpPr>
        <p:spPr>
          <a:xfrm rot="14256899">
            <a:off x="1521326" y="3526390"/>
            <a:ext cx="461665" cy="43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6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CB8E169-9005-4E0C-B0B1-D664DEC17264}"/>
              </a:ext>
            </a:extLst>
          </p:cNvPr>
          <p:cNvSpPr txBox="1"/>
          <p:nvPr/>
        </p:nvSpPr>
        <p:spPr>
          <a:xfrm rot="19770456">
            <a:off x="970706" y="3442017"/>
            <a:ext cx="461665" cy="43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7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86C93A1-8F90-4AA9-8DD5-C34DE273BD0E}"/>
              </a:ext>
            </a:extLst>
          </p:cNvPr>
          <p:cNvSpPr txBox="1"/>
          <p:nvPr/>
        </p:nvSpPr>
        <p:spPr>
          <a:xfrm rot="17986142">
            <a:off x="1238872" y="3127414"/>
            <a:ext cx="461665" cy="43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42</a:t>
            </a:r>
            <a:endParaRPr lang="zh-CN" altLang="en-US" sz="1400" dirty="0">
              <a:solidFill>
                <a:srgbClr val="FF5959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99B002F-BE43-476C-9DC2-951AB0A6E76D}"/>
              </a:ext>
            </a:extLst>
          </p:cNvPr>
          <p:cNvSpPr txBox="1"/>
          <p:nvPr/>
        </p:nvSpPr>
        <p:spPr>
          <a:xfrm rot="14686383">
            <a:off x="1318253" y="2558613"/>
            <a:ext cx="461665" cy="43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3.5</a:t>
            </a:r>
            <a:endParaRPr lang="zh-CN" altLang="en-US" sz="1400" dirty="0">
              <a:solidFill>
                <a:srgbClr val="FF5959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67BC89A0-FF16-404F-BCE9-9B4BFD9517B8}"/>
              </a:ext>
            </a:extLst>
          </p:cNvPr>
          <p:cNvSpPr txBox="1"/>
          <p:nvPr/>
        </p:nvSpPr>
        <p:spPr>
          <a:xfrm rot="12543621">
            <a:off x="2077662" y="2555288"/>
            <a:ext cx="461665" cy="43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6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53F6F69-6459-47EB-A0A6-F8E67988B62E}"/>
              </a:ext>
            </a:extLst>
          </p:cNvPr>
          <p:cNvSpPr txBox="1"/>
          <p:nvPr/>
        </p:nvSpPr>
        <p:spPr>
          <a:xfrm rot="18387360">
            <a:off x="2947387" y="2637449"/>
            <a:ext cx="461665" cy="43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5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90C74A9-4E49-4A34-977B-7C1D89CACE6F}"/>
              </a:ext>
            </a:extLst>
          </p:cNvPr>
          <p:cNvSpPr txBox="1"/>
          <p:nvPr/>
        </p:nvSpPr>
        <p:spPr>
          <a:xfrm rot="15443911">
            <a:off x="2712545" y="2924005"/>
            <a:ext cx="461665" cy="43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30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ADF93-2407-4605-BBC4-CDA2132AB4CB}"/>
              </a:ext>
            </a:extLst>
          </p:cNvPr>
          <p:cNvSpPr txBox="1"/>
          <p:nvPr/>
        </p:nvSpPr>
        <p:spPr>
          <a:xfrm rot="21370882">
            <a:off x="2264400" y="2950437"/>
            <a:ext cx="461665" cy="43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1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0712738-E336-4FD0-AFE2-68FE2D2BC387}"/>
              </a:ext>
            </a:extLst>
          </p:cNvPr>
          <p:cNvSpPr txBox="1"/>
          <p:nvPr/>
        </p:nvSpPr>
        <p:spPr>
          <a:xfrm rot="17456964">
            <a:off x="2210872" y="3566288"/>
            <a:ext cx="461665" cy="43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6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73AF9E4-EC88-4603-AEA0-B00BA71BBBDE}"/>
              </a:ext>
            </a:extLst>
          </p:cNvPr>
          <p:cNvSpPr txBox="1"/>
          <p:nvPr/>
        </p:nvSpPr>
        <p:spPr>
          <a:xfrm rot="14291755">
            <a:off x="2917134" y="3271230"/>
            <a:ext cx="461665" cy="5277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5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13D98E2-A22A-4BE4-93CB-68B7A7749BB9}"/>
              </a:ext>
            </a:extLst>
          </p:cNvPr>
          <p:cNvSpPr txBox="1"/>
          <p:nvPr/>
        </p:nvSpPr>
        <p:spPr>
          <a:xfrm rot="18495771">
            <a:off x="3598754" y="2697426"/>
            <a:ext cx="461665" cy="43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  5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077D529-5614-4132-874C-89A10CDC57CB}"/>
              </a:ext>
            </a:extLst>
          </p:cNvPr>
          <p:cNvSpPr txBox="1"/>
          <p:nvPr/>
        </p:nvSpPr>
        <p:spPr>
          <a:xfrm rot="12124373">
            <a:off x="3198425" y="3399949"/>
            <a:ext cx="461665" cy="43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  5</a:t>
            </a:r>
            <a:endParaRPr lang="zh-CN" altLang="en-US" sz="1400" dirty="0">
              <a:solidFill>
                <a:srgbClr val="FF595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FAAEAE-1BD8-4D31-B9BE-E7E1CE8B35B5}"/>
              </a:ext>
            </a:extLst>
          </p:cNvPr>
          <p:cNvSpPr txBox="1"/>
          <p:nvPr/>
        </p:nvSpPr>
        <p:spPr>
          <a:xfrm>
            <a:off x="-147319" y="391870"/>
            <a:ext cx="5547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Edge-based Immunization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05A70B-E15C-4E90-8EB2-44796833D1C5}"/>
              </a:ext>
            </a:extLst>
          </p:cNvPr>
          <p:cNvSpPr txBox="1"/>
          <p:nvPr/>
        </p:nvSpPr>
        <p:spPr>
          <a:xfrm>
            <a:off x="1865290" y="1121606"/>
            <a:ext cx="1659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n=2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1A2F5E-D42C-495D-AC6D-4DE43E5D6B3A}"/>
              </a:ext>
            </a:extLst>
          </p:cNvPr>
          <p:cNvSpPr/>
          <p:nvPr/>
        </p:nvSpPr>
        <p:spPr>
          <a:xfrm>
            <a:off x="4072264" y="5886002"/>
            <a:ext cx="648000" cy="648000"/>
          </a:xfrm>
          <a:prstGeom prst="ellipse">
            <a:avLst/>
          </a:prstGeom>
          <a:solidFill>
            <a:srgbClr val="66FF2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7045397-704B-49BB-8C02-10F678B0F915}"/>
              </a:ext>
            </a:extLst>
          </p:cNvPr>
          <p:cNvSpPr/>
          <p:nvPr/>
        </p:nvSpPr>
        <p:spPr>
          <a:xfrm>
            <a:off x="2836258" y="6098112"/>
            <a:ext cx="720000" cy="720000"/>
          </a:xfrm>
          <a:prstGeom prst="ellipse">
            <a:avLst/>
          </a:prstGeom>
          <a:solidFill>
            <a:srgbClr val="66FF2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1864AA-635F-4469-8AE8-5291DE2E33BA}"/>
              </a:ext>
            </a:extLst>
          </p:cNvPr>
          <p:cNvSpPr/>
          <p:nvPr/>
        </p:nvSpPr>
        <p:spPr>
          <a:xfrm>
            <a:off x="1518147" y="5638335"/>
            <a:ext cx="983945" cy="966591"/>
          </a:xfrm>
          <a:prstGeom prst="ellipse">
            <a:avLst/>
          </a:prstGeom>
          <a:solidFill>
            <a:srgbClr val="66FF2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D43AB2E-99A7-4472-B9D8-7D84F2A66D87}"/>
              </a:ext>
            </a:extLst>
          </p:cNvPr>
          <p:cNvCxnSpPr>
            <a:cxnSpLocks/>
            <a:stCxn id="65" idx="6"/>
            <a:endCxn id="96" idx="2"/>
          </p:cNvCxnSpPr>
          <p:nvPr/>
        </p:nvCxnSpPr>
        <p:spPr>
          <a:xfrm flipV="1">
            <a:off x="2263656" y="5441813"/>
            <a:ext cx="731911" cy="328213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92FC12-E6C4-4169-B37E-B0AA3540EF5F}"/>
              </a:ext>
            </a:extLst>
          </p:cNvPr>
          <p:cNvCxnSpPr>
            <a:cxnSpLocks/>
            <a:stCxn id="71" idx="6"/>
            <a:endCxn id="91" idx="2"/>
          </p:cNvCxnSpPr>
          <p:nvPr/>
        </p:nvCxnSpPr>
        <p:spPr>
          <a:xfrm>
            <a:off x="2465431" y="6079293"/>
            <a:ext cx="375605" cy="401121"/>
          </a:xfrm>
          <a:prstGeom prst="line">
            <a:avLst/>
          </a:prstGeom>
          <a:ln w="28575">
            <a:solidFill>
              <a:srgbClr val="FF9900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88259D-DA0A-4FA7-A880-0E3609C0C771}"/>
              </a:ext>
            </a:extLst>
          </p:cNvPr>
          <p:cNvCxnSpPr>
            <a:cxnSpLocks/>
            <a:stCxn id="93" idx="6"/>
            <a:endCxn id="38" idx="2"/>
          </p:cNvCxnSpPr>
          <p:nvPr/>
        </p:nvCxnSpPr>
        <p:spPr>
          <a:xfrm flipV="1">
            <a:off x="3490944" y="6266480"/>
            <a:ext cx="614085" cy="198576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0FD4CBC-971B-4473-A822-38D20B64262A}"/>
              </a:ext>
            </a:extLst>
          </p:cNvPr>
          <p:cNvCxnSpPr>
            <a:cxnSpLocks/>
            <a:stCxn id="92" idx="7"/>
            <a:endCxn id="39" idx="7"/>
          </p:cNvCxnSpPr>
          <p:nvPr/>
        </p:nvCxnSpPr>
        <p:spPr>
          <a:xfrm flipV="1">
            <a:off x="3341460" y="5634222"/>
            <a:ext cx="505679" cy="55272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5645C6-0415-46EE-83A1-13BECB904EF0}"/>
              </a:ext>
            </a:extLst>
          </p:cNvPr>
          <p:cNvCxnSpPr>
            <a:cxnSpLocks/>
            <a:stCxn id="94" idx="5"/>
            <a:endCxn id="40" idx="2"/>
          </p:cNvCxnSpPr>
          <p:nvPr/>
        </p:nvCxnSpPr>
        <p:spPr>
          <a:xfrm>
            <a:off x="3371994" y="6759478"/>
            <a:ext cx="383345" cy="19206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B8630B-BE3F-4CE5-BA11-C6E6AEF8BD3E}"/>
              </a:ext>
            </a:extLst>
          </p:cNvPr>
          <p:cNvCxnSpPr>
            <a:cxnSpLocks/>
            <a:stCxn id="39" idx="5"/>
            <a:endCxn id="34" idx="2"/>
          </p:cNvCxnSpPr>
          <p:nvPr/>
        </p:nvCxnSpPr>
        <p:spPr>
          <a:xfrm>
            <a:off x="3847139" y="5730954"/>
            <a:ext cx="401683" cy="281679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6210C70-5466-4D37-84B6-A0796D7A6671}"/>
              </a:ext>
            </a:extLst>
          </p:cNvPr>
          <p:cNvCxnSpPr>
            <a:cxnSpLocks/>
            <a:stCxn id="37" idx="3"/>
            <a:endCxn id="40" idx="6"/>
          </p:cNvCxnSpPr>
          <p:nvPr/>
        </p:nvCxnSpPr>
        <p:spPr>
          <a:xfrm flipH="1">
            <a:off x="3892139" y="6500327"/>
            <a:ext cx="430663" cy="451215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008B54-0367-46B4-9D8D-570A9229E623}"/>
              </a:ext>
            </a:extLst>
          </p:cNvPr>
          <p:cNvCxnSpPr>
            <a:cxnSpLocks/>
            <a:stCxn id="39" idx="4"/>
            <a:endCxn id="40" idx="4"/>
          </p:cNvCxnSpPr>
          <p:nvPr/>
        </p:nvCxnSpPr>
        <p:spPr>
          <a:xfrm>
            <a:off x="3798770" y="5750988"/>
            <a:ext cx="24966" cy="1268955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4F3B1F-4EFD-41CD-9FE6-F5F9F5F63211}"/>
              </a:ext>
            </a:extLst>
          </p:cNvPr>
          <p:cNvCxnSpPr>
            <a:cxnSpLocks/>
            <a:stCxn id="35" idx="3"/>
            <a:endCxn id="95" idx="3"/>
          </p:cNvCxnSpPr>
          <p:nvPr/>
        </p:nvCxnSpPr>
        <p:spPr>
          <a:xfrm flipV="1">
            <a:off x="4521959" y="5640817"/>
            <a:ext cx="487449" cy="469755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5A9127E-291A-4641-88E2-A4CBF85217B5}"/>
              </a:ext>
            </a:extLst>
          </p:cNvPr>
          <p:cNvCxnSpPr>
            <a:cxnSpLocks/>
            <a:stCxn id="96" idx="3"/>
            <a:endCxn id="71" idx="7"/>
          </p:cNvCxnSpPr>
          <p:nvPr/>
        </p:nvCxnSpPr>
        <p:spPr>
          <a:xfrm flipH="1">
            <a:off x="2445368" y="5490179"/>
            <a:ext cx="570233" cy="539936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48E9ADB-D41E-463D-A31F-8BC348AA32AC}"/>
              </a:ext>
            </a:extLst>
          </p:cNvPr>
          <p:cNvCxnSpPr>
            <a:cxnSpLocks/>
            <a:stCxn id="37" idx="0"/>
            <a:endCxn id="22" idx="0"/>
          </p:cNvCxnSpPr>
          <p:nvPr/>
        </p:nvCxnSpPr>
        <p:spPr>
          <a:xfrm flipH="1">
            <a:off x="4331907" y="6383730"/>
            <a:ext cx="40487" cy="834316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1B0EF06-E2FE-49DC-AF0A-0937338D0C04}"/>
              </a:ext>
            </a:extLst>
          </p:cNvPr>
          <p:cNvSpPr/>
          <p:nvPr/>
        </p:nvSpPr>
        <p:spPr>
          <a:xfrm>
            <a:off x="4263505" y="7218047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4B3E6E0-95D9-474A-9BD3-CFA6E0922AC1}"/>
              </a:ext>
            </a:extLst>
          </p:cNvPr>
          <p:cNvGrpSpPr/>
          <p:nvPr/>
        </p:nvGrpSpPr>
        <p:grpSpPr>
          <a:xfrm>
            <a:off x="4105027" y="5944330"/>
            <a:ext cx="576000" cy="576000"/>
            <a:chOff x="4325586" y="4827774"/>
            <a:chExt cx="665257" cy="683102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61AD9D7-F754-42AF-8E75-9D5E3A32888B}"/>
                </a:ext>
              </a:extLst>
            </p:cNvPr>
            <p:cNvCxnSpPr>
              <a:cxnSpLocks/>
              <a:stCxn id="35" idx="7"/>
              <a:endCxn id="37" idx="3"/>
            </p:cNvCxnSpPr>
            <p:nvPr/>
          </p:nvCxnSpPr>
          <p:spPr>
            <a:xfrm flipH="1">
              <a:off x="4577104" y="4910376"/>
              <a:ext cx="344574" cy="57677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58687E8-75B5-4EA6-B49A-16137511A078}"/>
                </a:ext>
              </a:extLst>
            </p:cNvPr>
            <p:cNvCxnSpPr>
              <a:cxnSpLocks/>
              <a:stCxn id="38" idx="3"/>
              <a:endCxn id="34" idx="0"/>
            </p:cNvCxnSpPr>
            <p:nvPr/>
          </p:nvCxnSpPr>
          <p:spPr>
            <a:xfrm flipV="1">
              <a:off x="4349310" y="4827774"/>
              <a:ext cx="223350" cy="43932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03B1E40-2BFC-4344-87DD-8DC8CEFABC8A}"/>
                </a:ext>
              </a:extLst>
            </p:cNvPr>
            <p:cNvCxnSpPr>
              <a:cxnSpLocks/>
              <a:stCxn id="38" idx="2"/>
              <a:endCxn id="35" idx="6"/>
            </p:cNvCxnSpPr>
            <p:nvPr/>
          </p:nvCxnSpPr>
          <p:spPr>
            <a:xfrm flipV="1">
              <a:off x="4325586" y="4967652"/>
              <a:ext cx="619816" cy="242173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C3FD077-7643-4326-BE82-A23B4F5EC3A1}"/>
                </a:ext>
              </a:extLst>
            </p:cNvPr>
            <p:cNvCxnSpPr>
              <a:cxnSpLocks/>
              <a:stCxn id="38" idx="2"/>
              <a:endCxn id="37" idx="5"/>
            </p:cNvCxnSpPr>
            <p:nvPr/>
          </p:nvCxnSpPr>
          <p:spPr>
            <a:xfrm>
              <a:off x="4325586" y="5209825"/>
              <a:ext cx="366070" cy="27732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2029FE8-8114-4199-A805-38C2445581A1}"/>
                </a:ext>
              </a:extLst>
            </p:cNvPr>
            <p:cNvCxnSpPr>
              <a:cxnSpLocks/>
              <a:stCxn id="36" idx="5"/>
              <a:endCxn id="38" idx="1"/>
            </p:cNvCxnSpPr>
            <p:nvPr/>
          </p:nvCxnSpPr>
          <p:spPr>
            <a:xfrm flipH="1" flipV="1">
              <a:off x="4349310" y="5152549"/>
              <a:ext cx="617809" cy="22047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C8D6F65-DDA9-427F-9071-C432EF97BFE6}"/>
                </a:ext>
              </a:extLst>
            </p:cNvPr>
            <p:cNvCxnSpPr>
              <a:cxnSpLocks/>
              <a:stCxn id="35" idx="5"/>
              <a:endCxn id="34" idx="2"/>
            </p:cNvCxnSpPr>
            <p:nvPr/>
          </p:nvCxnSpPr>
          <p:spPr>
            <a:xfrm flipH="1" flipV="1">
              <a:off x="4491660" y="4908774"/>
              <a:ext cx="430018" cy="11615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F6AA76F-C71C-4E48-AB3D-A48F2427832D}"/>
                </a:ext>
              </a:extLst>
            </p:cNvPr>
            <p:cNvCxnSpPr>
              <a:cxnSpLocks/>
              <a:stCxn id="37" idx="3"/>
              <a:endCxn id="36" idx="7"/>
            </p:cNvCxnSpPr>
            <p:nvPr/>
          </p:nvCxnSpPr>
          <p:spPr>
            <a:xfrm flipV="1">
              <a:off x="4577104" y="5258471"/>
              <a:ext cx="390015" cy="22868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C3604-22FB-490C-9469-9E6F8B86D9E0}"/>
                </a:ext>
              </a:extLst>
            </p:cNvPr>
            <p:cNvCxnSpPr>
              <a:cxnSpLocks/>
              <a:stCxn id="34" idx="1"/>
              <a:endCxn id="37" idx="4"/>
            </p:cNvCxnSpPr>
            <p:nvPr/>
          </p:nvCxnSpPr>
          <p:spPr>
            <a:xfrm>
              <a:off x="4515384" y="4851498"/>
              <a:ext cx="118996" cy="65937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12B0CEE-F810-40D8-BC67-0A97558BA38B}"/>
                </a:ext>
              </a:extLst>
            </p:cNvPr>
            <p:cNvCxnSpPr>
              <a:cxnSpLocks/>
              <a:stCxn id="34" idx="1"/>
              <a:endCxn id="36" idx="5"/>
            </p:cNvCxnSpPr>
            <p:nvPr/>
          </p:nvCxnSpPr>
          <p:spPr>
            <a:xfrm>
              <a:off x="4515384" y="4851498"/>
              <a:ext cx="451735" cy="52152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D78B79E-73F8-4EE0-B9AD-9989941D7B91}"/>
                </a:ext>
              </a:extLst>
            </p:cNvPr>
            <p:cNvCxnSpPr>
              <a:cxnSpLocks/>
              <a:stCxn id="35" idx="0"/>
              <a:endCxn id="36" idx="4"/>
            </p:cNvCxnSpPr>
            <p:nvPr/>
          </p:nvCxnSpPr>
          <p:spPr>
            <a:xfrm>
              <a:off x="4864402" y="4886652"/>
              <a:ext cx="45441" cy="510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8871DF7-661A-479F-AEC2-416BD5351D11}"/>
                </a:ext>
              </a:extLst>
            </p:cNvPr>
            <p:cNvSpPr/>
            <p:nvPr/>
          </p:nvSpPr>
          <p:spPr>
            <a:xfrm>
              <a:off x="4491660" y="4827774"/>
              <a:ext cx="162000" cy="162000"/>
            </a:xfrm>
            <a:prstGeom prst="ellipse">
              <a:avLst/>
            </a:prstGeom>
            <a:solidFill>
              <a:srgbClr val="4E8DC0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DA8BD51-93FA-4713-9FCC-74B2584F66F2}"/>
                </a:ext>
              </a:extLst>
            </p:cNvPr>
            <p:cNvSpPr/>
            <p:nvPr/>
          </p:nvSpPr>
          <p:spPr>
            <a:xfrm>
              <a:off x="4783402" y="4886652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2520679-8428-4FAB-872F-6A72402DED63}"/>
                </a:ext>
              </a:extLst>
            </p:cNvPr>
            <p:cNvSpPr/>
            <p:nvPr/>
          </p:nvSpPr>
          <p:spPr>
            <a:xfrm>
              <a:off x="4828843" y="5234747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24B695E-2BA1-4918-8BBA-502890E134A5}"/>
                </a:ext>
              </a:extLst>
            </p:cNvPr>
            <p:cNvSpPr/>
            <p:nvPr/>
          </p:nvSpPr>
          <p:spPr>
            <a:xfrm>
              <a:off x="4553380" y="5348876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F6D4D24-F2E8-42D5-A439-20E275AE6AD4}"/>
                </a:ext>
              </a:extLst>
            </p:cNvPr>
            <p:cNvSpPr/>
            <p:nvPr/>
          </p:nvSpPr>
          <p:spPr>
            <a:xfrm>
              <a:off x="4325586" y="5128825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72931A68-E2D9-4CE4-B3FA-E1CF308A017C}"/>
              </a:ext>
            </a:extLst>
          </p:cNvPr>
          <p:cNvSpPr/>
          <p:nvPr/>
        </p:nvSpPr>
        <p:spPr>
          <a:xfrm>
            <a:off x="3730371" y="5614185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B177D08-62EC-41B9-87A4-74799C7C8590}"/>
              </a:ext>
            </a:extLst>
          </p:cNvPr>
          <p:cNvSpPr/>
          <p:nvPr/>
        </p:nvSpPr>
        <p:spPr>
          <a:xfrm>
            <a:off x="3755336" y="6883141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CF8F80E-3A86-4302-A2A6-61C69D128C44}"/>
              </a:ext>
            </a:extLst>
          </p:cNvPr>
          <p:cNvCxnSpPr>
            <a:cxnSpLocks/>
            <a:stCxn id="70" idx="5"/>
            <a:endCxn id="42" idx="1"/>
          </p:cNvCxnSpPr>
          <p:nvPr/>
        </p:nvCxnSpPr>
        <p:spPr>
          <a:xfrm>
            <a:off x="2388664" y="6398002"/>
            <a:ext cx="203333" cy="52844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615FEFCD-071A-40F2-A328-405E25294AF6}"/>
              </a:ext>
            </a:extLst>
          </p:cNvPr>
          <p:cNvSpPr/>
          <p:nvPr/>
        </p:nvSpPr>
        <p:spPr>
          <a:xfrm>
            <a:off x="2571963" y="6906410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B5B2D61-D6E2-4D67-A12F-D8F41F7F4B6A}"/>
              </a:ext>
            </a:extLst>
          </p:cNvPr>
          <p:cNvGrpSpPr/>
          <p:nvPr/>
        </p:nvGrpSpPr>
        <p:grpSpPr>
          <a:xfrm>
            <a:off x="1583431" y="5700478"/>
            <a:ext cx="882000" cy="882000"/>
            <a:chOff x="1553633" y="4672287"/>
            <a:chExt cx="1042949" cy="1027241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6D3637-3CE2-4AB3-B1C0-4A29B5E8515A}"/>
                </a:ext>
              </a:extLst>
            </p:cNvPr>
            <p:cNvCxnSpPr>
              <a:cxnSpLocks/>
              <a:stCxn id="65" idx="0"/>
              <a:endCxn id="70" idx="0"/>
            </p:cNvCxnSpPr>
            <p:nvPr/>
          </p:nvCxnSpPr>
          <p:spPr>
            <a:xfrm>
              <a:off x="2276987" y="4672287"/>
              <a:ext cx="171544" cy="67411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564553-C46D-4E46-ABD3-92BFC48E003C}"/>
                </a:ext>
              </a:extLst>
            </p:cNvPr>
            <p:cNvCxnSpPr>
              <a:cxnSpLocks/>
              <a:stCxn id="65" idx="3"/>
              <a:endCxn id="66" idx="7"/>
            </p:cNvCxnSpPr>
            <p:nvPr/>
          </p:nvCxnSpPr>
          <p:spPr>
            <a:xfrm flipH="1">
              <a:off x="1809763" y="4810563"/>
              <a:ext cx="409948" cy="62626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EC715CF-5667-4DEF-8F8D-A01B7215AAF4}"/>
                </a:ext>
              </a:extLst>
            </p:cNvPr>
            <p:cNvCxnSpPr>
              <a:cxnSpLocks/>
              <a:stCxn id="68" idx="0"/>
              <a:endCxn id="67" idx="3"/>
            </p:cNvCxnSpPr>
            <p:nvPr/>
          </p:nvCxnSpPr>
          <p:spPr>
            <a:xfrm flipV="1">
              <a:off x="1634633" y="4819168"/>
              <a:ext cx="168655" cy="22976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CBF5812-9824-42F6-9135-064EBDD36B83}"/>
                </a:ext>
              </a:extLst>
            </p:cNvPr>
            <p:cNvCxnSpPr>
              <a:cxnSpLocks/>
              <a:stCxn id="71" idx="3"/>
              <a:endCxn id="69" idx="4"/>
            </p:cNvCxnSpPr>
            <p:nvPr/>
          </p:nvCxnSpPr>
          <p:spPr>
            <a:xfrm flipH="1">
              <a:off x="2113513" y="5170758"/>
              <a:ext cx="344793" cy="52877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121CB14-790B-41B3-B18A-34ADE86181CD}"/>
                </a:ext>
              </a:extLst>
            </p:cNvPr>
            <p:cNvCxnSpPr>
              <a:cxnSpLocks/>
              <a:stCxn id="68" idx="4"/>
              <a:endCxn id="66" idx="1"/>
            </p:cNvCxnSpPr>
            <p:nvPr/>
          </p:nvCxnSpPr>
          <p:spPr>
            <a:xfrm>
              <a:off x="1634633" y="5210930"/>
              <a:ext cx="60578" cy="2259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AB641C8-200E-48E0-98B0-3B36A09F556A}"/>
                </a:ext>
              </a:extLst>
            </p:cNvPr>
            <p:cNvCxnSpPr>
              <a:cxnSpLocks/>
              <a:stCxn id="69" idx="2"/>
              <a:endCxn id="66" idx="5"/>
            </p:cNvCxnSpPr>
            <p:nvPr/>
          </p:nvCxnSpPr>
          <p:spPr>
            <a:xfrm flipH="1" flipV="1">
              <a:off x="1809763" y="5551382"/>
              <a:ext cx="222750" cy="6714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1FE1409-D63A-4280-BB25-95A17289C5B3}"/>
                </a:ext>
              </a:extLst>
            </p:cNvPr>
            <p:cNvCxnSpPr>
              <a:cxnSpLocks/>
              <a:stCxn id="65" idx="2"/>
              <a:endCxn id="67" idx="6"/>
            </p:cNvCxnSpPr>
            <p:nvPr/>
          </p:nvCxnSpPr>
          <p:spPr>
            <a:xfrm flipH="1">
              <a:off x="1941564" y="4753287"/>
              <a:ext cx="254423" cy="860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6E10FCC-B95E-44FF-96A6-7C79A406625F}"/>
                </a:ext>
              </a:extLst>
            </p:cNvPr>
            <p:cNvCxnSpPr>
              <a:cxnSpLocks/>
              <a:stCxn id="69" idx="0"/>
              <a:endCxn id="65" idx="4"/>
            </p:cNvCxnSpPr>
            <p:nvPr/>
          </p:nvCxnSpPr>
          <p:spPr>
            <a:xfrm flipV="1">
              <a:off x="2113513" y="4834287"/>
              <a:ext cx="163474" cy="70324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C0C9B7A-B138-46DB-B118-DDEEFB73E1A8}"/>
                </a:ext>
              </a:extLst>
            </p:cNvPr>
            <p:cNvCxnSpPr>
              <a:cxnSpLocks/>
              <a:stCxn id="69" idx="6"/>
              <a:endCxn id="70" idx="3"/>
            </p:cNvCxnSpPr>
            <p:nvPr/>
          </p:nvCxnSpPr>
          <p:spPr>
            <a:xfrm flipV="1">
              <a:off x="2194513" y="5484674"/>
              <a:ext cx="196742" cy="13385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94E1DAC-2327-4C56-8373-5B6E851DA97A}"/>
                </a:ext>
              </a:extLst>
            </p:cNvPr>
            <p:cNvCxnSpPr>
              <a:cxnSpLocks/>
              <a:stCxn id="71" idx="4"/>
              <a:endCxn id="70" idx="7"/>
            </p:cNvCxnSpPr>
            <p:nvPr/>
          </p:nvCxnSpPr>
          <p:spPr>
            <a:xfrm flipH="1">
              <a:off x="2505807" y="5194482"/>
              <a:ext cx="9775" cy="17564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BB36193-ED1A-49E3-8E4C-86676CC27F3B}"/>
                </a:ext>
              </a:extLst>
            </p:cNvPr>
            <p:cNvCxnSpPr>
              <a:cxnSpLocks/>
              <a:stCxn id="67" idx="0"/>
              <a:endCxn id="69" idx="1"/>
            </p:cNvCxnSpPr>
            <p:nvPr/>
          </p:nvCxnSpPr>
          <p:spPr>
            <a:xfrm>
              <a:off x="1860564" y="4680892"/>
              <a:ext cx="195673" cy="88036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05B9E17-F5A0-4B6B-9034-02F67A5820CF}"/>
                </a:ext>
              </a:extLst>
            </p:cNvPr>
            <p:cNvCxnSpPr>
              <a:cxnSpLocks/>
              <a:stCxn id="71" idx="6"/>
              <a:endCxn id="68" idx="1"/>
            </p:cNvCxnSpPr>
            <p:nvPr/>
          </p:nvCxnSpPr>
          <p:spPr>
            <a:xfrm flipH="1" flipV="1">
              <a:off x="1577357" y="5072654"/>
              <a:ext cx="1019225" cy="4082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5AC4089-90B0-4C08-A492-D5DC87E2F517}"/>
                </a:ext>
              </a:extLst>
            </p:cNvPr>
            <p:cNvCxnSpPr>
              <a:cxnSpLocks/>
              <a:stCxn id="68" idx="2"/>
              <a:endCxn id="65" idx="7"/>
            </p:cNvCxnSpPr>
            <p:nvPr/>
          </p:nvCxnSpPr>
          <p:spPr>
            <a:xfrm flipV="1">
              <a:off x="1553633" y="4696011"/>
              <a:ext cx="780630" cy="43391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F1B00A1-7F8C-45EF-993A-C5B1CBECC350}"/>
                </a:ext>
              </a:extLst>
            </p:cNvPr>
            <p:cNvCxnSpPr>
              <a:cxnSpLocks/>
              <a:stCxn id="67" idx="0"/>
              <a:endCxn id="66" idx="0"/>
            </p:cNvCxnSpPr>
            <p:nvPr/>
          </p:nvCxnSpPr>
          <p:spPr>
            <a:xfrm flipH="1">
              <a:off x="1752487" y="4680892"/>
              <a:ext cx="108077" cy="7322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2A0EB42-44D5-4C60-950C-4B2FB3558EEA}"/>
                </a:ext>
              </a:extLst>
            </p:cNvPr>
            <p:cNvCxnSpPr>
              <a:cxnSpLocks/>
              <a:stCxn id="71" idx="0"/>
              <a:endCxn id="65" idx="5"/>
            </p:cNvCxnSpPr>
            <p:nvPr/>
          </p:nvCxnSpPr>
          <p:spPr>
            <a:xfrm flipH="1" flipV="1">
              <a:off x="2334263" y="4810563"/>
              <a:ext cx="181319" cy="22191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B2E4896-B01E-4CAB-8EB5-C0393ECCADA3}"/>
                </a:ext>
              </a:extLst>
            </p:cNvPr>
            <p:cNvCxnSpPr>
              <a:cxnSpLocks/>
              <a:stCxn id="68" idx="6"/>
              <a:endCxn id="70" idx="5"/>
            </p:cNvCxnSpPr>
            <p:nvPr/>
          </p:nvCxnSpPr>
          <p:spPr>
            <a:xfrm>
              <a:off x="1715633" y="5129930"/>
              <a:ext cx="790174" cy="35474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AAACD70-F84C-4688-9E1E-23CDCA355B26}"/>
                </a:ext>
              </a:extLst>
            </p:cNvPr>
            <p:cNvCxnSpPr>
              <a:cxnSpLocks/>
              <a:stCxn id="68" idx="1"/>
              <a:endCxn id="69" idx="4"/>
            </p:cNvCxnSpPr>
            <p:nvPr/>
          </p:nvCxnSpPr>
          <p:spPr>
            <a:xfrm>
              <a:off x="1577357" y="5072654"/>
              <a:ext cx="536156" cy="62687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300CB43-60A3-464C-B547-B493F247AD48}"/>
                </a:ext>
              </a:extLst>
            </p:cNvPr>
            <p:cNvCxnSpPr>
              <a:cxnSpLocks/>
              <a:stCxn id="71" idx="1"/>
              <a:endCxn id="67" idx="1"/>
            </p:cNvCxnSpPr>
            <p:nvPr/>
          </p:nvCxnSpPr>
          <p:spPr>
            <a:xfrm flipH="1" flipV="1">
              <a:off x="1803288" y="4704616"/>
              <a:ext cx="655018" cy="35159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2C040CE-5A58-4498-A648-FC168F19A75F}"/>
                </a:ext>
              </a:extLst>
            </p:cNvPr>
            <p:cNvCxnSpPr>
              <a:cxnSpLocks/>
              <a:stCxn id="70" idx="6"/>
              <a:endCxn id="66" idx="6"/>
            </p:cNvCxnSpPr>
            <p:nvPr/>
          </p:nvCxnSpPr>
          <p:spPr>
            <a:xfrm flipH="1">
              <a:off x="1833487" y="5427398"/>
              <a:ext cx="696044" cy="6670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033A52CB-40B1-4A1D-83EC-ADD381DCEF34}"/>
                </a:ext>
              </a:extLst>
            </p:cNvPr>
            <p:cNvCxnSpPr>
              <a:cxnSpLocks/>
              <a:stCxn id="66" idx="3"/>
              <a:endCxn id="71" idx="7"/>
            </p:cNvCxnSpPr>
            <p:nvPr/>
          </p:nvCxnSpPr>
          <p:spPr>
            <a:xfrm flipV="1">
              <a:off x="1695211" y="5056206"/>
              <a:ext cx="877647" cy="49517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6DEB427-E4B6-4B18-AD58-966F5C081172}"/>
                </a:ext>
              </a:extLst>
            </p:cNvPr>
            <p:cNvCxnSpPr>
              <a:cxnSpLocks/>
              <a:stCxn id="67" idx="5"/>
              <a:endCxn id="70" idx="5"/>
            </p:cNvCxnSpPr>
            <p:nvPr/>
          </p:nvCxnSpPr>
          <p:spPr>
            <a:xfrm>
              <a:off x="1917840" y="4819168"/>
              <a:ext cx="587967" cy="66550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B71EA7C-5FC4-49B7-AABC-4A28728BE703}"/>
                </a:ext>
              </a:extLst>
            </p:cNvPr>
            <p:cNvSpPr/>
            <p:nvPr/>
          </p:nvSpPr>
          <p:spPr>
            <a:xfrm>
              <a:off x="2195987" y="4672287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A77F163-805D-4C90-B424-436739D650B4}"/>
                </a:ext>
              </a:extLst>
            </p:cNvPr>
            <p:cNvSpPr/>
            <p:nvPr/>
          </p:nvSpPr>
          <p:spPr>
            <a:xfrm>
              <a:off x="1671487" y="5413106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92CA4E0-055E-416F-97D6-3A1A18FF318C}"/>
                </a:ext>
              </a:extLst>
            </p:cNvPr>
            <p:cNvSpPr/>
            <p:nvPr/>
          </p:nvSpPr>
          <p:spPr>
            <a:xfrm>
              <a:off x="1779564" y="4680892"/>
              <a:ext cx="162000" cy="162000"/>
            </a:xfrm>
            <a:prstGeom prst="ellipse">
              <a:avLst/>
            </a:prstGeom>
            <a:solidFill>
              <a:srgbClr val="4E8DC0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E0CB64F-988C-4A7E-818C-F6B60168208F}"/>
                </a:ext>
              </a:extLst>
            </p:cNvPr>
            <p:cNvSpPr/>
            <p:nvPr/>
          </p:nvSpPr>
          <p:spPr>
            <a:xfrm>
              <a:off x="1553633" y="5048930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49C28EB-566F-4D16-8B69-0E326D35601D}"/>
                </a:ext>
              </a:extLst>
            </p:cNvPr>
            <p:cNvSpPr/>
            <p:nvPr/>
          </p:nvSpPr>
          <p:spPr>
            <a:xfrm>
              <a:off x="2032513" y="5537528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7A03D67-A87C-4495-AFA7-D2D7E052AC67}"/>
                </a:ext>
              </a:extLst>
            </p:cNvPr>
            <p:cNvSpPr/>
            <p:nvPr/>
          </p:nvSpPr>
          <p:spPr>
            <a:xfrm>
              <a:off x="2367531" y="5346398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E7C4221-40CC-415E-B808-48F075C1676C}"/>
                </a:ext>
              </a:extLst>
            </p:cNvPr>
            <p:cNvSpPr/>
            <p:nvPr/>
          </p:nvSpPr>
          <p:spPr>
            <a:xfrm>
              <a:off x="2434582" y="5032482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EAF2AD1-7D78-4FF2-833B-F6ACCDFC5FCF}"/>
              </a:ext>
            </a:extLst>
          </p:cNvPr>
          <p:cNvGrpSpPr/>
          <p:nvPr/>
        </p:nvGrpSpPr>
        <p:grpSpPr>
          <a:xfrm>
            <a:off x="2688728" y="6166808"/>
            <a:ext cx="838296" cy="754556"/>
            <a:chOff x="2779571" y="5060341"/>
            <a:chExt cx="1002491" cy="889435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7038CAF-A7BD-4252-BC43-7C3B98FE66B6}"/>
                </a:ext>
              </a:extLst>
            </p:cNvPr>
            <p:cNvCxnSpPr>
              <a:cxnSpLocks/>
              <a:stCxn id="90" idx="0"/>
              <a:endCxn id="89" idx="4"/>
            </p:cNvCxnSpPr>
            <p:nvPr/>
          </p:nvCxnSpPr>
          <p:spPr>
            <a:xfrm>
              <a:off x="3192771" y="5068517"/>
              <a:ext cx="23056" cy="72171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6CE7EB8D-FD81-4376-AA23-0F0D37F218E2}"/>
                </a:ext>
              </a:extLst>
            </p:cNvPr>
            <p:cNvCxnSpPr>
              <a:cxnSpLocks/>
              <a:stCxn id="42" idx="7"/>
              <a:endCxn id="89" idx="3"/>
            </p:cNvCxnSpPr>
            <p:nvPr/>
          </p:nvCxnSpPr>
          <p:spPr>
            <a:xfrm flipV="1">
              <a:off x="2779571" y="5766502"/>
              <a:ext cx="378981" cy="183274"/>
            </a:xfrm>
            <a:prstGeom prst="line">
              <a:avLst/>
            </a:prstGeom>
            <a:ln w="28575">
              <a:solidFill>
                <a:srgbClr val="FF9900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DE6626F-4A37-44E5-A144-E945B5764B85}"/>
                </a:ext>
              </a:extLst>
            </p:cNvPr>
            <p:cNvCxnSpPr>
              <a:cxnSpLocks/>
              <a:stCxn id="90" idx="1"/>
              <a:endCxn id="93" idx="6"/>
            </p:cNvCxnSpPr>
            <p:nvPr/>
          </p:nvCxnSpPr>
          <p:spPr>
            <a:xfrm>
              <a:off x="3135495" y="5092241"/>
              <a:ext cx="646567" cy="31965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5934F1D-C39A-4350-BCD4-53FB45C8C6C0}"/>
                </a:ext>
              </a:extLst>
            </p:cNvPr>
            <p:cNvCxnSpPr>
              <a:cxnSpLocks/>
              <a:stCxn id="92" idx="7"/>
              <a:endCxn id="91" idx="3"/>
            </p:cNvCxnSpPr>
            <p:nvPr/>
          </p:nvCxnSpPr>
          <p:spPr>
            <a:xfrm flipH="1">
              <a:off x="2985435" y="5084065"/>
              <a:ext cx="617866" cy="40321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6E27A6D-769A-404A-8B80-5E210A8F8160}"/>
                </a:ext>
              </a:extLst>
            </p:cNvPr>
            <p:cNvCxnSpPr>
              <a:cxnSpLocks/>
              <a:stCxn id="91" idx="1"/>
              <a:endCxn id="89" idx="4"/>
            </p:cNvCxnSpPr>
            <p:nvPr/>
          </p:nvCxnSpPr>
          <p:spPr>
            <a:xfrm>
              <a:off x="2985435" y="5372729"/>
              <a:ext cx="230392" cy="41749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386EC24-2DB6-468F-8FE0-D12C2189C99E}"/>
                </a:ext>
              </a:extLst>
            </p:cNvPr>
            <p:cNvCxnSpPr>
              <a:cxnSpLocks/>
              <a:stCxn id="93" idx="6"/>
              <a:endCxn id="91" idx="2"/>
            </p:cNvCxnSpPr>
            <p:nvPr/>
          </p:nvCxnSpPr>
          <p:spPr>
            <a:xfrm flipH="1">
              <a:off x="2961711" y="5411895"/>
              <a:ext cx="820351" cy="1811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3AB09D6-DFB6-4248-B4BF-1FCE3108A1E3}"/>
                </a:ext>
              </a:extLst>
            </p:cNvPr>
            <p:cNvCxnSpPr>
              <a:cxnSpLocks/>
              <a:stCxn id="94" idx="5"/>
              <a:endCxn id="91" idx="2"/>
            </p:cNvCxnSpPr>
            <p:nvPr/>
          </p:nvCxnSpPr>
          <p:spPr>
            <a:xfrm flipH="1" flipV="1">
              <a:off x="2961711" y="5430005"/>
              <a:ext cx="678104" cy="32894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EA4A2ED2-8099-4FD3-9926-C53ED8DA4609}"/>
                </a:ext>
              </a:extLst>
            </p:cNvPr>
            <p:cNvCxnSpPr>
              <a:cxnSpLocks/>
              <a:stCxn id="92" idx="1"/>
              <a:endCxn id="90" idx="7"/>
            </p:cNvCxnSpPr>
            <p:nvPr/>
          </p:nvCxnSpPr>
          <p:spPr>
            <a:xfrm flipH="1">
              <a:off x="3250047" y="5084065"/>
              <a:ext cx="238702" cy="817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69152387-0C5E-41C3-94EF-63986591047E}"/>
                </a:ext>
              </a:extLst>
            </p:cNvPr>
            <p:cNvCxnSpPr>
              <a:cxnSpLocks/>
              <a:stCxn id="94" idx="4"/>
              <a:endCxn id="93" idx="7"/>
            </p:cNvCxnSpPr>
            <p:nvPr/>
          </p:nvCxnSpPr>
          <p:spPr>
            <a:xfrm flipV="1">
              <a:off x="3582539" y="5354619"/>
              <a:ext cx="175799" cy="42805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F6E9526-68D1-4422-B85D-52722C5A3E46}"/>
                </a:ext>
              </a:extLst>
            </p:cNvPr>
            <p:cNvCxnSpPr>
              <a:cxnSpLocks/>
              <a:endCxn id="94" idx="3"/>
            </p:cNvCxnSpPr>
            <p:nvPr/>
          </p:nvCxnSpPr>
          <p:spPr>
            <a:xfrm>
              <a:off x="3265379" y="5758812"/>
              <a:ext cx="259884" cy="13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F0AA521-F3B5-432F-9911-8193B5B280E9}"/>
                </a:ext>
              </a:extLst>
            </p:cNvPr>
            <p:cNvCxnSpPr>
              <a:cxnSpLocks/>
              <a:stCxn id="92" idx="0"/>
              <a:endCxn id="94" idx="4"/>
            </p:cNvCxnSpPr>
            <p:nvPr/>
          </p:nvCxnSpPr>
          <p:spPr>
            <a:xfrm>
              <a:off x="3546025" y="5060341"/>
              <a:ext cx="36514" cy="72232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B5D33659-1897-4267-8AAB-D9E153725B62}"/>
                </a:ext>
              </a:extLst>
            </p:cNvPr>
            <p:cNvCxnSpPr>
              <a:cxnSpLocks/>
              <a:stCxn id="90" idx="5"/>
              <a:endCxn id="94" idx="1"/>
            </p:cNvCxnSpPr>
            <p:nvPr/>
          </p:nvCxnSpPr>
          <p:spPr>
            <a:xfrm>
              <a:off x="3250047" y="5206793"/>
              <a:ext cx="275216" cy="43760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75C09D82-899D-43FF-8873-6329E9CC05F9}"/>
                </a:ext>
              </a:extLst>
            </p:cNvPr>
            <p:cNvCxnSpPr>
              <a:cxnSpLocks/>
              <a:stCxn id="89" idx="4"/>
              <a:endCxn id="92" idx="0"/>
            </p:cNvCxnSpPr>
            <p:nvPr/>
          </p:nvCxnSpPr>
          <p:spPr>
            <a:xfrm flipV="1">
              <a:off x="3215827" y="5060341"/>
              <a:ext cx="330198" cy="72988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DDE5D2BB-9EE8-4ED6-8820-909A08F46E68}"/>
                </a:ext>
              </a:extLst>
            </p:cNvPr>
            <p:cNvCxnSpPr>
              <a:cxnSpLocks/>
              <a:stCxn id="93" idx="7"/>
              <a:endCxn id="89" idx="6"/>
            </p:cNvCxnSpPr>
            <p:nvPr/>
          </p:nvCxnSpPr>
          <p:spPr>
            <a:xfrm flipH="1">
              <a:off x="3296827" y="5354619"/>
              <a:ext cx="461511" cy="35460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D46B839A-1DAA-4575-A832-2797D27B830B}"/>
                </a:ext>
              </a:extLst>
            </p:cNvPr>
            <p:cNvCxnSpPr>
              <a:cxnSpLocks/>
              <a:stCxn id="92" idx="0"/>
              <a:endCxn id="93" idx="5"/>
            </p:cNvCxnSpPr>
            <p:nvPr/>
          </p:nvCxnSpPr>
          <p:spPr>
            <a:xfrm>
              <a:off x="3546025" y="5060341"/>
              <a:ext cx="212313" cy="40883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C827103-FFA4-4B72-93D3-F680466315FD}"/>
                </a:ext>
              </a:extLst>
            </p:cNvPr>
            <p:cNvCxnSpPr>
              <a:cxnSpLocks/>
              <a:stCxn id="90" idx="0"/>
              <a:endCxn id="91" idx="3"/>
            </p:cNvCxnSpPr>
            <p:nvPr/>
          </p:nvCxnSpPr>
          <p:spPr>
            <a:xfrm flipH="1">
              <a:off x="2985435" y="5068517"/>
              <a:ext cx="207336" cy="41876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99BC573-39A0-4796-A221-0F6CEFD0F433}"/>
                </a:ext>
              </a:extLst>
            </p:cNvPr>
            <p:cNvSpPr/>
            <p:nvPr/>
          </p:nvSpPr>
          <p:spPr>
            <a:xfrm>
              <a:off x="3134827" y="5628227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32FFB73-F7F3-4F80-9AE4-A594033F3E1B}"/>
                </a:ext>
              </a:extLst>
            </p:cNvPr>
            <p:cNvSpPr/>
            <p:nvPr/>
          </p:nvSpPr>
          <p:spPr>
            <a:xfrm>
              <a:off x="3111771" y="5068517"/>
              <a:ext cx="162000" cy="162000"/>
            </a:xfrm>
            <a:prstGeom prst="ellipse">
              <a:avLst/>
            </a:prstGeom>
            <a:solidFill>
              <a:srgbClr val="4E8DC0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09BF3DB8-17E9-4DB3-BBBD-A659D3D75F57}"/>
                </a:ext>
              </a:extLst>
            </p:cNvPr>
            <p:cNvSpPr/>
            <p:nvPr/>
          </p:nvSpPr>
          <p:spPr>
            <a:xfrm>
              <a:off x="2961711" y="5349005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0A26070-D305-46DA-9836-85BEC1296832}"/>
                </a:ext>
              </a:extLst>
            </p:cNvPr>
            <p:cNvSpPr/>
            <p:nvPr/>
          </p:nvSpPr>
          <p:spPr>
            <a:xfrm>
              <a:off x="3465025" y="5060341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15923F9-F5BB-45DF-9AC2-232727FEE801}"/>
                </a:ext>
              </a:extLst>
            </p:cNvPr>
            <p:cNvSpPr/>
            <p:nvPr/>
          </p:nvSpPr>
          <p:spPr>
            <a:xfrm>
              <a:off x="3620062" y="5330895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D83D03C9-1588-4AF2-983A-30DDE22E1B31}"/>
                </a:ext>
              </a:extLst>
            </p:cNvPr>
            <p:cNvSpPr/>
            <p:nvPr/>
          </p:nvSpPr>
          <p:spPr>
            <a:xfrm>
              <a:off x="3501539" y="5620670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</p:grpSp>
      <p:sp>
        <p:nvSpPr>
          <p:cNvPr id="95" name="椭圆 94">
            <a:extLst>
              <a:ext uri="{FF2B5EF4-FFF2-40B4-BE49-F238E27FC236}">
                <a16:creationId xmlns:a16="http://schemas.microsoft.com/office/drawing/2014/main" id="{2B38F4E3-FA8D-407E-926A-11C2DCE80701}"/>
              </a:ext>
            </a:extLst>
          </p:cNvPr>
          <p:cNvSpPr/>
          <p:nvPr/>
        </p:nvSpPr>
        <p:spPr>
          <a:xfrm>
            <a:off x="4989374" y="5524051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2319FDD-57D8-446B-B875-B4468106D94A}"/>
              </a:ext>
            </a:extLst>
          </p:cNvPr>
          <p:cNvSpPr/>
          <p:nvPr/>
        </p:nvSpPr>
        <p:spPr>
          <a:xfrm>
            <a:off x="2995567" y="5373413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rgbClr val="0D0D0D"/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CF152D1-3461-41B1-ADEB-567DE1BC47E9}"/>
              </a:ext>
            </a:extLst>
          </p:cNvPr>
          <p:cNvGrpSpPr/>
          <p:nvPr/>
        </p:nvGrpSpPr>
        <p:grpSpPr>
          <a:xfrm>
            <a:off x="622436" y="2407236"/>
            <a:ext cx="3361503" cy="1726966"/>
            <a:chOff x="766722" y="1022408"/>
            <a:chExt cx="3361503" cy="1726966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E4CEFF8-801E-478B-818F-AAEE0F46477C}"/>
                </a:ext>
              </a:extLst>
            </p:cNvPr>
            <p:cNvCxnSpPr>
              <a:cxnSpLocks/>
              <a:stCxn id="109" idx="4"/>
              <a:endCxn id="118" idx="0"/>
            </p:cNvCxnSpPr>
            <p:nvPr/>
          </p:nvCxnSpPr>
          <p:spPr>
            <a:xfrm>
              <a:off x="2721665" y="1241306"/>
              <a:ext cx="35573" cy="101448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3A2F17B5-71CB-48E5-A975-8A73F2F3B909}"/>
                </a:ext>
              </a:extLst>
            </p:cNvPr>
            <p:cNvCxnSpPr>
              <a:cxnSpLocks/>
              <a:stCxn id="110" idx="7"/>
              <a:endCxn id="116" idx="3"/>
            </p:cNvCxnSpPr>
            <p:nvPr/>
          </p:nvCxnSpPr>
          <p:spPr>
            <a:xfrm flipV="1">
              <a:off x="3690809" y="1260158"/>
              <a:ext cx="320650" cy="4147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8B57D7B-F8F8-43A8-9903-4D20DA13AC1B}"/>
                </a:ext>
              </a:extLst>
            </p:cNvPr>
            <p:cNvCxnSpPr>
              <a:cxnSpLocks/>
              <a:stCxn id="109" idx="5"/>
              <a:endCxn id="110" idx="1"/>
            </p:cNvCxnSpPr>
            <p:nvPr/>
          </p:nvCxnSpPr>
          <p:spPr>
            <a:xfrm>
              <a:off x="2770031" y="1221272"/>
              <a:ext cx="615308" cy="45358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AE7D2008-F216-47AF-A13F-D0CFBE7401BD}"/>
                </a:ext>
              </a:extLst>
            </p:cNvPr>
            <p:cNvCxnSpPr>
              <a:cxnSpLocks/>
              <a:stCxn id="110" idx="4"/>
              <a:endCxn id="117" idx="0"/>
            </p:cNvCxnSpPr>
            <p:nvPr/>
          </p:nvCxnSpPr>
          <p:spPr>
            <a:xfrm flipH="1">
              <a:off x="3273568" y="2043593"/>
              <a:ext cx="264506" cy="56898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54EE51C-4232-4390-BF23-017A7F65F128}"/>
                </a:ext>
              </a:extLst>
            </p:cNvPr>
            <p:cNvCxnSpPr>
              <a:cxnSpLocks/>
              <a:stCxn id="110" idx="3"/>
              <a:endCxn id="118" idx="6"/>
            </p:cNvCxnSpPr>
            <p:nvPr/>
          </p:nvCxnSpPr>
          <p:spPr>
            <a:xfrm flipH="1">
              <a:off x="2825638" y="1980328"/>
              <a:ext cx="559701" cy="34386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28A96743-322C-4DD9-A82A-4C28A4E0CD0A}"/>
                </a:ext>
              </a:extLst>
            </p:cNvPr>
            <p:cNvCxnSpPr>
              <a:cxnSpLocks/>
              <a:stCxn id="122" idx="7"/>
              <a:endCxn id="109" idx="3"/>
            </p:cNvCxnSpPr>
            <p:nvPr/>
          </p:nvCxnSpPr>
          <p:spPr>
            <a:xfrm flipV="1">
              <a:off x="2326340" y="1221272"/>
              <a:ext cx="346959" cy="62507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A9A32FF3-DAB1-4F64-A9C4-9F7D9995579A}"/>
                </a:ext>
              </a:extLst>
            </p:cNvPr>
            <p:cNvSpPr/>
            <p:nvPr/>
          </p:nvSpPr>
          <p:spPr>
            <a:xfrm>
              <a:off x="2653265" y="1104506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407388BC-DB65-49F4-A124-11C359DBA011}"/>
                </a:ext>
              </a:extLst>
            </p:cNvPr>
            <p:cNvSpPr/>
            <p:nvPr/>
          </p:nvSpPr>
          <p:spPr>
            <a:xfrm>
              <a:off x="3322074" y="1611593"/>
              <a:ext cx="432000" cy="43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/>
                <a:t>5</a:t>
              </a:r>
              <a:endParaRPr lang="zh-CN" altLang="en-US" sz="3200" b="1" dirty="0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717588AA-2472-4EA0-B8DB-DE3AB516A8A3}"/>
                </a:ext>
              </a:extLst>
            </p:cNvPr>
            <p:cNvCxnSpPr>
              <a:cxnSpLocks/>
              <a:stCxn id="119" idx="6"/>
              <a:endCxn id="122" idx="2"/>
            </p:cNvCxnSpPr>
            <p:nvPr/>
          </p:nvCxnSpPr>
          <p:spPr>
            <a:xfrm>
              <a:off x="1306722" y="1678568"/>
              <a:ext cx="620155" cy="33324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CA5C2A1-0CE8-475F-933A-66AC8B691EDC}"/>
                </a:ext>
              </a:extLst>
            </p:cNvPr>
            <p:cNvCxnSpPr>
              <a:cxnSpLocks/>
              <a:stCxn id="119" idx="7"/>
              <a:endCxn id="120" idx="2"/>
            </p:cNvCxnSpPr>
            <p:nvPr/>
          </p:nvCxnSpPr>
          <p:spPr>
            <a:xfrm flipV="1">
              <a:off x="1227641" y="1159131"/>
              <a:ext cx="752499" cy="32851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5BAE057-8D2D-4762-931D-1A6CD2E4E85C}"/>
                </a:ext>
              </a:extLst>
            </p:cNvPr>
            <p:cNvCxnSpPr>
              <a:cxnSpLocks/>
              <a:stCxn id="122" idx="6"/>
              <a:endCxn id="110" idx="2"/>
            </p:cNvCxnSpPr>
            <p:nvPr/>
          </p:nvCxnSpPr>
          <p:spPr>
            <a:xfrm flipV="1">
              <a:off x="2394877" y="1827593"/>
              <a:ext cx="927197" cy="18422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0598FA9-570A-472E-8A16-D20C6578FF18}"/>
                </a:ext>
              </a:extLst>
            </p:cNvPr>
            <p:cNvCxnSpPr>
              <a:cxnSpLocks/>
              <a:stCxn id="119" idx="5"/>
              <a:endCxn id="123" idx="1"/>
            </p:cNvCxnSpPr>
            <p:nvPr/>
          </p:nvCxnSpPr>
          <p:spPr>
            <a:xfrm>
              <a:off x="1227641" y="1869487"/>
              <a:ext cx="341543" cy="50835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A215FFC-83C1-46A6-9E7E-911E4780A872}"/>
                </a:ext>
              </a:extLst>
            </p:cNvPr>
            <p:cNvCxnSpPr>
              <a:cxnSpLocks/>
              <a:stCxn id="122" idx="5"/>
              <a:endCxn id="118" idx="2"/>
            </p:cNvCxnSpPr>
            <p:nvPr/>
          </p:nvCxnSpPr>
          <p:spPr>
            <a:xfrm>
              <a:off x="2326340" y="2177277"/>
              <a:ext cx="362498" cy="1469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09165185-512B-42A9-BA68-D85742E59408}"/>
                </a:ext>
              </a:extLst>
            </p:cNvPr>
            <p:cNvSpPr/>
            <p:nvPr/>
          </p:nvSpPr>
          <p:spPr>
            <a:xfrm>
              <a:off x="3991425" y="1143392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92AD98CC-37E4-42EB-BD76-0266B446F3F0}"/>
                </a:ext>
              </a:extLst>
            </p:cNvPr>
            <p:cNvSpPr/>
            <p:nvPr/>
          </p:nvSpPr>
          <p:spPr>
            <a:xfrm>
              <a:off x="3205168" y="2612574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173FC75D-6A61-4521-AC71-A4463991F4AD}"/>
                </a:ext>
              </a:extLst>
            </p:cNvPr>
            <p:cNvSpPr/>
            <p:nvPr/>
          </p:nvSpPr>
          <p:spPr>
            <a:xfrm>
              <a:off x="2688838" y="2255792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024FA1C-DAB9-4550-AB4F-BE51590909F6}"/>
                </a:ext>
              </a:extLst>
            </p:cNvPr>
            <p:cNvSpPr/>
            <p:nvPr/>
          </p:nvSpPr>
          <p:spPr>
            <a:xfrm>
              <a:off x="766722" y="1408568"/>
              <a:ext cx="540000" cy="540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/>
                <a:t>7</a:t>
              </a:r>
              <a:endParaRPr lang="zh-CN" altLang="en-US" sz="3200" b="1" dirty="0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46321775-E383-489B-B3D1-7E7815D310E8}"/>
                </a:ext>
              </a:extLst>
            </p:cNvPr>
            <p:cNvSpPr/>
            <p:nvPr/>
          </p:nvSpPr>
          <p:spPr>
            <a:xfrm>
              <a:off x="1980140" y="1090731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4564E57-29DA-403E-89B3-018A162E0662}"/>
                </a:ext>
              </a:extLst>
            </p:cNvPr>
            <p:cNvCxnSpPr>
              <a:cxnSpLocks/>
              <a:stCxn id="123" idx="7"/>
              <a:endCxn id="122" idx="3"/>
            </p:cNvCxnSpPr>
            <p:nvPr/>
          </p:nvCxnSpPr>
          <p:spPr>
            <a:xfrm flipV="1">
              <a:off x="1665916" y="2177277"/>
              <a:ext cx="329498" cy="20056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DE17AA1-584F-4B84-9B00-B181BE36523D}"/>
                </a:ext>
              </a:extLst>
            </p:cNvPr>
            <p:cNvSpPr/>
            <p:nvPr/>
          </p:nvSpPr>
          <p:spPr>
            <a:xfrm>
              <a:off x="1926877" y="1777814"/>
              <a:ext cx="468000" cy="468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/>
                <a:t>6</a:t>
              </a:r>
              <a:endParaRPr lang="zh-CN" altLang="en-US" sz="3200" b="1" dirty="0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28E92B6F-808C-4E9E-A150-7EBCC85CCE25}"/>
                </a:ext>
              </a:extLst>
            </p:cNvPr>
            <p:cNvSpPr/>
            <p:nvPr/>
          </p:nvSpPr>
          <p:spPr>
            <a:xfrm>
              <a:off x="1549150" y="2357804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39945502-281B-4A65-87D9-9E915C68EC5A}"/>
                </a:ext>
              </a:extLst>
            </p:cNvPr>
            <p:cNvSpPr txBox="1"/>
            <p:nvPr/>
          </p:nvSpPr>
          <p:spPr>
            <a:xfrm>
              <a:off x="1346005" y="1022408"/>
              <a:ext cx="594070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F085B9D-9AC5-46DE-A81F-6E56886F8088}"/>
              </a:ext>
            </a:extLst>
          </p:cNvPr>
          <p:cNvSpPr txBox="1"/>
          <p:nvPr/>
        </p:nvSpPr>
        <p:spPr>
          <a:xfrm>
            <a:off x="3619556" y="2002246"/>
            <a:ext cx="766226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ook Antiqua" panose="02040602050305030304" pitchFamily="18" charset="0"/>
                <a:cs typeface="Calibri" panose="020F0502020204030204" pitchFamily="34" charset="0"/>
              </a:rPr>
              <a:t>R=5</a:t>
            </a:r>
            <a:endParaRPr lang="zh-CN" altLang="en-US" sz="2400" dirty="0"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  <p:sp>
        <p:nvSpPr>
          <p:cNvPr id="147" name="弧形 146">
            <a:extLst>
              <a:ext uri="{FF2B5EF4-FFF2-40B4-BE49-F238E27FC236}">
                <a16:creationId xmlns:a16="http://schemas.microsoft.com/office/drawing/2014/main" id="{2BA48AEA-1671-4487-A667-771DF08BCD73}"/>
              </a:ext>
            </a:extLst>
          </p:cNvPr>
          <p:cNvSpPr/>
          <p:nvPr/>
        </p:nvSpPr>
        <p:spPr>
          <a:xfrm rot="15276938">
            <a:off x="886481" y="3629588"/>
            <a:ext cx="2624925" cy="869914"/>
          </a:xfrm>
          <a:prstGeom prst="arc">
            <a:avLst>
              <a:gd name="adj1" fmla="val 16200000"/>
              <a:gd name="adj2" fmla="val 67074"/>
            </a:avLst>
          </a:prstGeom>
          <a:ln w="38100">
            <a:solidFill>
              <a:srgbClr val="FF9900"/>
            </a:solidFill>
            <a:prstDash val="sysDash"/>
          </a:ln>
          <a:scene3d>
            <a:camera prst="perspectiveContrastingRightFacing"/>
            <a:lightRig rig="threePt" dir="t"/>
          </a:scene3d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49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数据 6">
            <a:extLst>
              <a:ext uri="{FF2B5EF4-FFF2-40B4-BE49-F238E27FC236}">
                <a16:creationId xmlns:a16="http://schemas.microsoft.com/office/drawing/2014/main" id="{49ACD562-8C39-491F-A681-C4C05CF33511}"/>
              </a:ext>
            </a:extLst>
          </p:cNvPr>
          <p:cNvSpPr/>
          <p:nvPr/>
        </p:nvSpPr>
        <p:spPr>
          <a:xfrm>
            <a:off x="955284" y="5163967"/>
            <a:ext cx="4440001" cy="2362654"/>
          </a:xfrm>
          <a:prstGeom prst="flowChartInputOutpu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`</a:t>
            </a:r>
            <a:endParaRPr lang="zh-CN" altLang="en-US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C8182AA7-CF2B-491A-AD9C-A22126DB6E54}"/>
              </a:ext>
            </a:extLst>
          </p:cNvPr>
          <p:cNvCxnSpPr>
            <a:cxnSpLocks/>
            <a:stCxn id="110" idx="6"/>
            <a:endCxn id="8" idx="6"/>
          </p:cNvCxnSpPr>
          <p:nvPr/>
        </p:nvCxnSpPr>
        <p:spPr>
          <a:xfrm>
            <a:off x="3609788" y="3212421"/>
            <a:ext cx="1110476" cy="2997581"/>
          </a:xfrm>
          <a:prstGeom prst="line">
            <a:avLst/>
          </a:prstGeom>
          <a:ln w="12700">
            <a:solidFill>
              <a:schemeClr val="bg1">
                <a:lumMod val="65000"/>
                <a:alpha val="80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BEE5CDA-791F-488D-A411-D7F08405BF93}"/>
              </a:ext>
            </a:extLst>
          </p:cNvPr>
          <p:cNvCxnSpPr>
            <a:stCxn id="119" idx="2"/>
            <a:endCxn id="10" idx="2"/>
          </p:cNvCxnSpPr>
          <p:nvPr/>
        </p:nvCxnSpPr>
        <p:spPr>
          <a:xfrm>
            <a:off x="622436" y="3063396"/>
            <a:ext cx="895711" cy="305823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606C9A7-6326-439E-8C7F-72457751BCD7}"/>
              </a:ext>
            </a:extLst>
          </p:cNvPr>
          <p:cNvCxnSpPr>
            <a:cxnSpLocks/>
            <a:stCxn id="119" idx="6"/>
            <a:endCxn id="10" idx="6"/>
          </p:cNvCxnSpPr>
          <p:nvPr/>
        </p:nvCxnSpPr>
        <p:spPr>
          <a:xfrm>
            <a:off x="1162436" y="3063396"/>
            <a:ext cx="1339656" cy="305823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11C496A-8657-4923-8B6B-E07B33834C73}"/>
              </a:ext>
            </a:extLst>
          </p:cNvPr>
          <p:cNvCxnSpPr>
            <a:cxnSpLocks/>
            <a:stCxn id="122" idx="2"/>
            <a:endCxn id="9" idx="2"/>
          </p:cNvCxnSpPr>
          <p:nvPr/>
        </p:nvCxnSpPr>
        <p:spPr>
          <a:xfrm>
            <a:off x="1782591" y="3396642"/>
            <a:ext cx="1053667" cy="306147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186125A-1DDE-4B5B-8B73-1F3BF6DF29F2}"/>
              </a:ext>
            </a:extLst>
          </p:cNvPr>
          <p:cNvCxnSpPr>
            <a:cxnSpLocks/>
            <a:stCxn id="122" idx="6"/>
            <a:endCxn id="9" idx="6"/>
          </p:cNvCxnSpPr>
          <p:nvPr/>
        </p:nvCxnSpPr>
        <p:spPr>
          <a:xfrm>
            <a:off x="2250591" y="3396642"/>
            <a:ext cx="1305667" cy="306147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05DB9FF-5B0A-4BD8-B4D8-AFBCF32357DC}"/>
              </a:ext>
            </a:extLst>
          </p:cNvPr>
          <p:cNvCxnSpPr>
            <a:cxnSpLocks/>
            <a:stCxn id="110" idx="2"/>
            <a:endCxn id="8" idx="2"/>
          </p:cNvCxnSpPr>
          <p:nvPr/>
        </p:nvCxnSpPr>
        <p:spPr>
          <a:xfrm>
            <a:off x="3177788" y="3212421"/>
            <a:ext cx="894476" cy="299758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流程图: 数据 128">
            <a:extLst>
              <a:ext uri="{FF2B5EF4-FFF2-40B4-BE49-F238E27FC236}">
                <a16:creationId xmlns:a16="http://schemas.microsoft.com/office/drawing/2014/main" id="{56AADA75-2710-4991-B673-AB32F6ABBC24}"/>
              </a:ext>
            </a:extLst>
          </p:cNvPr>
          <p:cNvSpPr/>
          <p:nvPr/>
        </p:nvSpPr>
        <p:spPr>
          <a:xfrm>
            <a:off x="47684" y="2016363"/>
            <a:ext cx="4440001" cy="2362654"/>
          </a:xfrm>
          <a:prstGeom prst="flowChartInputOutpu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FAAEAE-1BD8-4D31-B9BE-E7E1CE8B35B5}"/>
              </a:ext>
            </a:extLst>
          </p:cNvPr>
          <p:cNvSpPr txBox="1"/>
          <p:nvPr/>
        </p:nvSpPr>
        <p:spPr>
          <a:xfrm>
            <a:off x="-147319" y="391870"/>
            <a:ext cx="5547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Sentinel Surveillance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05A70B-E15C-4E90-8EB2-44796833D1C5}"/>
              </a:ext>
            </a:extLst>
          </p:cNvPr>
          <p:cNvSpPr txBox="1"/>
          <p:nvPr/>
        </p:nvSpPr>
        <p:spPr>
          <a:xfrm>
            <a:off x="1865290" y="1121606"/>
            <a:ext cx="1659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n=3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1A2F5E-D42C-495D-AC6D-4DE43E5D6B3A}"/>
              </a:ext>
            </a:extLst>
          </p:cNvPr>
          <p:cNvSpPr/>
          <p:nvPr/>
        </p:nvSpPr>
        <p:spPr>
          <a:xfrm>
            <a:off x="4072264" y="5886002"/>
            <a:ext cx="648000" cy="648000"/>
          </a:xfrm>
          <a:prstGeom prst="ellipse">
            <a:avLst/>
          </a:prstGeom>
          <a:solidFill>
            <a:srgbClr val="66FF2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7045397-704B-49BB-8C02-10F678B0F915}"/>
              </a:ext>
            </a:extLst>
          </p:cNvPr>
          <p:cNvSpPr/>
          <p:nvPr/>
        </p:nvSpPr>
        <p:spPr>
          <a:xfrm>
            <a:off x="2836258" y="6098112"/>
            <a:ext cx="720000" cy="720000"/>
          </a:xfrm>
          <a:prstGeom prst="ellipse">
            <a:avLst/>
          </a:prstGeom>
          <a:solidFill>
            <a:srgbClr val="66FF2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1864AA-635F-4469-8AE8-5291DE2E33BA}"/>
              </a:ext>
            </a:extLst>
          </p:cNvPr>
          <p:cNvSpPr/>
          <p:nvPr/>
        </p:nvSpPr>
        <p:spPr>
          <a:xfrm>
            <a:off x="1518147" y="5638335"/>
            <a:ext cx="983945" cy="966591"/>
          </a:xfrm>
          <a:prstGeom prst="ellipse">
            <a:avLst/>
          </a:prstGeom>
          <a:solidFill>
            <a:srgbClr val="66FF2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D43AB2E-99A7-4472-B9D8-7D84F2A66D87}"/>
              </a:ext>
            </a:extLst>
          </p:cNvPr>
          <p:cNvCxnSpPr>
            <a:cxnSpLocks/>
            <a:stCxn id="65" idx="6"/>
            <a:endCxn id="96" idx="2"/>
          </p:cNvCxnSpPr>
          <p:nvPr/>
        </p:nvCxnSpPr>
        <p:spPr>
          <a:xfrm flipV="1">
            <a:off x="2263656" y="5441813"/>
            <a:ext cx="731911" cy="328213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92FC12-E6C4-4169-B37E-B0AA3540EF5F}"/>
              </a:ext>
            </a:extLst>
          </p:cNvPr>
          <p:cNvCxnSpPr>
            <a:cxnSpLocks/>
            <a:stCxn id="71" idx="6"/>
            <a:endCxn id="91" idx="2"/>
          </p:cNvCxnSpPr>
          <p:nvPr/>
        </p:nvCxnSpPr>
        <p:spPr>
          <a:xfrm>
            <a:off x="2465431" y="6079293"/>
            <a:ext cx="375605" cy="401121"/>
          </a:xfrm>
          <a:prstGeom prst="line">
            <a:avLst/>
          </a:prstGeom>
          <a:ln w="19050">
            <a:solidFill>
              <a:srgbClr val="050505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88259D-DA0A-4FA7-A880-0E3609C0C771}"/>
              </a:ext>
            </a:extLst>
          </p:cNvPr>
          <p:cNvCxnSpPr>
            <a:cxnSpLocks/>
            <a:stCxn id="93" idx="6"/>
            <a:endCxn id="38" idx="2"/>
          </p:cNvCxnSpPr>
          <p:nvPr/>
        </p:nvCxnSpPr>
        <p:spPr>
          <a:xfrm flipV="1">
            <a:off x="3490944" y="6266480"/>
            <a:ext cx="614085" cy="198576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0FD4CBC-971B-4473-A822-38D20B64262A}"/>
              </a:ext>
            </a:extLst>
          </p:cNvPr>
          <p:cNvCxnSpPr>
            <a:cxnSpLocks/>
            <a:stCxn id="92" idx="7"/>
            <a:endCxn id="39" idx="7"/>
          </p:cNvCxnSpPr>
          <p:nvPr/>
        </p:nvCxnSpPr>
        <p:spPr>
          <a:xfrm flipV="1">
            <a:off x="3341460" y="5634222"/>
            <a:ext cx="505679" cy="55272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5645C6-0415-46EE-83A1-13BECB904EF0}"/>
              </a:ext>
            </a:extLst>
          </p:cNvPr>
          <p:cNvCxnSpPr>
            <a:cxnSpLocks/>
            <a:stCxn id="94" idx="5"/>
            <a:endCxn id="40" idx="2"/>
          </p:cNvCxnSpPr>
          <p:nvPr/>
        </p:nvCxnSpPr>
        <p:spPr>
          <a:xfrm>
            <a:off x="3371994" y="6759478"/>
            <a:ext cx="383345" cy="19206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B8630B-BE3F-4CE5-BA11-C6E6AEF8BD3E}"/>
              </a:ext>
            </a:extLst>
          </p:cNvPr>
          <p:cNvCxnSpPr>
            <a:cxnSpLocks/>
            <a:stCxn id="39" idx="5"/>
            <a:endCxn id="34" idx="2"/>
          </p:cNvCxnSpPr>
          <p:nvPr/>
        </p:nvCxnSpPr>
        <p:spPr>
          <a:xfrm>
            <a:off x="3847139" y="5730954"/>
            <a:ext cx="401683" cy="281679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6210C70-5466-4D37-84B6-A0796D7A6671}"/>
              </a:ext>
            </a:extLst>
          </p:cNvPr>
          <p:cNvCxnSpPr>
            <a:cxnSpLocks/>
            <a:stCxn id="37" idx="3"/>
            <a:endCxn id="40" idx="6"/>
          </p:cNvCxnSpPr>
          <p:nvPr/>
        </p:nvCxnSpPr>
        <p:spPr>
          <a:xfrm flipH="1">
            <a:off x="3892139" y="6500327"/>
            <a:ext cx="430663" cy="451215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008B54-0367-46B4-9D8D-570A9229E623}"/>
              </a:ext>
            </a:extLst>
          </p:cNvPr>
          <p:cNvCxnSpPr>
            <a:cxnSpLocks/>
            <a:stCxn id="39" idx="4"/>
            <a:endCxn id="40" idx="4"/>
          </p:cNvCxnSpPr>
          <p:nvPr/>
        </p:nvCxnSpPr>
        <p:spPr>
          <a:xfrm>
            <a:off x="3798770" y="5750988"/>
            <a:ext cx="24966" cy="1268955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4F3B1F-4EFD-41CD-9FE6-F5F9F5F63211}"/>
              </a:ext>
            </a:extLst>
          </p:cNvPr>
          <p:cNvCxnSpPr>
            <a:cxnSpLocks/>
            <a:stCxn id="35" idx="3"/>
            <a:endCxn id="95" idx="3"/>
          </p:cNvCxnSpPr>
          <p:nvPr/>
        </p:nvCxnSpPr>
        <p:spPr>
          <a:xfrm flipV="1">
            <a:off x="4521959" y="5640817"/>
            <a:ext cx="487449" cy="469755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5A9127E-291A-4641-88E2-A4CBF85217B5}"/>
              </a:ext>
            </a:extLst>
          </p:cNvPr>
          <p:cNvCxnSpPr>
            <a:cxnSpLocks/>
            <a:stCxn id="96" idx="3"/>
            <a:endCxn id="71" idx="7"/>
          </p:cNvCxnSpPr>
          <p:nvPr/>
        </p:nvCxnSpPr>
        <p:spPr>
          <a:xfrm flipH="1">
            <a:off x="2445368" y="5490179"/>
            <a:ext cx="570233" cy="539936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48E9ADB-D41E-463D-A31F-8BC348AA32AC}"/>
              </a:ext>
            </a:extLst>
          </p:cNvPr>
          <p:cNvCxnSpPr>
            <a:cxnSpLocks/>
            <a:stCxn id="37" idx="0"/>
            <a:endCxn id="22" idx="0"/>
          </p:cNvCxnSpPr>
          <p:nvPr/>
        </p:nvCxnSpPr>
        <p:spPr>
          <a:xfrm flipH="1">
            <a:off x="4331907" y="6383730"/>
            <a:ext cx="40487" cy="834316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1B0EF06-E2FE-49DC-AF0A-0937338D0C04}"/>
              </a:ext>
            </a:extLst>
          </p:cNvPr>
          <p:cNvSpPr/>
          <p:nvPr/>
        </p:nvSpPr>
        <p:spPr>
          <a:xfrm>
            <a:off x="4263505" y="7218047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4B3E6E0-95D9-474A-9BD3-CFA6E0922AC1}"/>
              </a:ext>
            </a:extLst>
          </p:cNvPr>
          <p:cNvGrpSpPr/>
          <p:nvPr/>
        </p:nvGrpSpPr>
        <p:grpSpPr>
          <a:xfrm>
            <a:off x="4105027" y="5944330"/>
            <a:ext cx="576000" cy="576000"/>
            <a:chOff x="4325586" y="4827774"/>
            <a:chExt cx="665257" cy="683102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61AD9D7-F754-42AF-8E75-9D5E3A32888B}"/>
                </a:ext>
              </a:extLst>
            </p:cNvPr>
            <p:cNvCxnSpPr>
              <a:cxnSpLocks/>
              <a:stCxn id="35" idx="7"/>
              <a:endCxn id="37" idx="3"/>
            </p:cNvCxnSpPr>
            <p:nvPr/>
          </p:nvCxnSpPr>
          <p:spPr>
            <a:xfrm flipH="1">
              <a:off x="4577104" y="4910376"/>
              <a:ext cx="344574" cy="57677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58687E8-75B5-4EA6-B49A-16137511A078}"/>
                </a:ext>
              </a:extLst>
            </p:cNvPr>
            <p:cNvCxnSpPr>
              <a:cxnSpLocks/>
              <a:stCxn id="38" idx="3"/>
              <a:endCxn id="34" idx="0"/>
            </p:cNvCxnSpPr>
            <p:nvPr/>
          </p:nvCxnSpPr>
          <p:spPr>
            <a:xfrm flipV="1">
              <a:off x="4349310" y="4827774"/>
              <a:ext cx="223350" cy="43932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03B1E40-2BFC-4344-87DD-8DC8CEFABC8A}"/>
                </a:ext>
              </a:extLst>
            </p:cNvPr>
            <p:cNvCxnSpPr>
              <a:cxnSpLocks/>
              <a:stCxn id="38" idx="2"/>
              <a:endCxn id="35" idx="6"/>
            </p:cNvCxnSpPr>
            <p:nvPr/>
          </p:nvCxnSpPr>
          <p:spPr>
            <a:xfrm flipV="1">
              <a:off x="4325586" y="4967652"/>
              <a:ext cx="619816" cy="242173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C3FD077-7643-4326-BE82-A23B4F5EC3A1}"/>
                </a:ext>
              </a:extLst>
            </p:cNvPr>
            <p:cNvCxnSpPr>
              <a:cxnSpLocks/>
              <a:stCxn id="38" idx="2"/>
              <a:endCxn id="37" idx="5"/>
            </p:cNvCxnSpPr>
            <p:nvPr/>
          </p:nvCxnSpPr>
          <p:spPr>
            <a:xfrm>
              <a:off x="4325586" y="5209825"/>
              <a:ext cx="366070" cy="27732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2029FE8-8114-4199-A805-38C2445581A1}"/>
                </a:ext>
              </a:extLst>
            </p:cNvPr>
            <p:cNvCxnSpPr>
              <a:cxnSpLocks/>
              <a:stCxn id="36" idx="5"/>
              <a:endCxn id="38" idx="1"/>
            </p:cNvCxnSpPr>
            <p:nvPr/>
          </p:nvCxnSpPr>
          <p:spPr>
            <a:xfrm flipH="1" flipV="1">
              <a:off x="4349310" y="5152549"/>
              <a:ext cx="617809" cy="22047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C8D6F65-DDA9-427F-9071-C432EF97BFE6}"/>
                </a:ext>
              </a:extLst>
            </p:cNvPr>
            <p:cNvCxnSpPr>
              <a:cxnSpLocks/>
              <a:stCxn id="35" idx="5"/>
              <a:endCxn id="34" idx="2"/>
            </p:cNvCxnSpPr>
            <p:nvPr/>
          </p:nvCxnSpPr>
          <p:spPr>
            <a:xfrm flipH="1" flipV="1">
              <a:off x="4491660" y="4908774"/>
              <a:ext cx="430018" cy="11615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F6AA76F-C71C-4E48-AB3D-A48F2427832D}"/>
                </a:ext>
              </a:extLst>
            </p:cNvPr>
            <p:cNvCxnSpPr>
              <a:cxnSpLocks/>
              <a:stCxn id="37" idx="3"/>
              <a:endCxn id="36" idx="7"/>
            </p:cNvCxnSpPr>
            <p:nvPr/>
          </p:nvCxnSpPr>
          <p:spPr>
            <a:xfrm flipV="1">
              <a:off x="4577104" y="5258471"/>
              <a:ext cx="390015" cy="22868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C3604-22FB-490C-9469-9E6F8B86D9E0}"/>
                </a:ext>
              </a:extLst>
            </p:cNvPr>
            <p:cNvCxnSpPr>
              <a:cxnSpLocks/>
              <a:stCxn id="34" idx="1"/>
              <a:endCxn id="37" idx="4"/>
            </p:cNvCxnSpPr>
            <p:nvPr/>
          </p:nvCxnSpPr>
          <p:spPr>
            <a:xfrm>
              <a:off x="4515384" y="4851498"/>
              <a:ext cx="118996" cy="65937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12B0CEE-F810-40D8-BC67-0A97558BA38B}"/>
                </a:ext>
              </a:extLst>
            </p:cNvPr>
            <p:cNvCxnSpPr>
              <a:cxnSpLocks/>
              <a:stCxn id="34" idx="1"/>
              <a:endCxn id="36" idx="5"/>
            </p:cNvCxnSpPr>
            <p:nvPr/>
          </p:nvCxnSpPr>
          <p:spPr>
            <a:xfrm>
              <a:off x="4515384" y="4851498"/>
              <a:ext cx="451735" cy="52152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D78B79E-73F8-4EE0-B9AD-9989941D7B91}"/>
                </a:ext>
              </a:extLst>
            </p:cNvPr>
            <p:cNvCxnSpPr>
              <a:cxnSpLocks/>
              <a:stCxn id="35" idx="0"/>
              <a:endCxn id="36" idx="4"/>
            </p:cNvCxnSpPr>
            <p:nvPr/>
          </p:nvCxnSpPr>
          <p:spPr>
            <a:xfrm>
              <a:off x="4864402" y="4886652"/>
              <a:ext cx="45441" cy="510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8871DF7-661A-479F-AEC2-416BD5351D11}"/>
                </a:ext>
              </a:extLst>
            </p:cNvPr>
            <p:cNvSpPr/>
            <p:nvPr/>
          </p:nvSpPr>
          <p:spPr>
            <a:xfrm>
              <a:off x="4491660" y="4827774"/>
              <a:ext cx="162000" cy="162000"/>
            </a:xfrm>
            <a:prstGeom prst="ellipse">
              <a:avLst/>
            </a:prstGeom>
            <a:solidFill>
              <a:srgbClr val="4E8DC0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DA8BD51-93FA-4713-9FCC-74B2584F66F2}"/>
                </a:ext>
              </a:extLst>
            </p:cNvPr>
            <p:cNvSpPr/>
            <p:nvPr/>
          </p:nvSpPr>
          <p:spPr>
            <a:xfrm>
              <a:off x="4783402" y="4886652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2520679-8428-4FAB-872F-6A72402DED63}"/>
                </a:ext>
              </a:extLst>
            </p:cNvPr>
            <p:cNvSpPr/>
            <p:nvPr/>
          </p:nvSpPr>
          <p:spPr>
            <a:xfrm>
              <a:off x="4828843" y="5234747"/>
              <a:ext cx="162000" cy="162000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24B695E-2BA1-4918-8BBA-502890E134A5}"/>
                </a:ext>
              </a:extLst>
            </p:cNvPr>
            <p:cNvSpPr/>
            <p:nvPr/>
          </p:nvSpPr>
          <p:spPr>
            <a:xfrm>
              <a:off x="4553380" y="5348876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F6D4D24-F2E8-42D5-A439-20E275AE6AD4}"/>
                </a:ext>
              </a:extLst>
            </p:cNvPr>
            <p:cNvSpPr/>
            <p:nvPr/>
          </p:nvSpPr>
          <p:spPr>
            <a:xfrm>
              <a:off x="4325586" y="5128825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72931A68-E2D9-4CE4-B3FA-E1CF308A017C}"/>
              </a:ext>
            </a:extLst>
          </p:cNvPr>
          <p:cNvSpPr/>
          <p:nvPr/>
        </p:nvSpPr>
        <p:spPr>
          <a:xfrm>
            <a:off x="3730371" y="5614185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B177D08-62EC-41B9-87A4-74799C7C8590}"/>
              </a:ext>
            </a:extLst>
          </p:cNvPr>
          <p:cNvSpPr/>
          <p:nvPr/>
        </p:nvSpPr>
        <p:spPr>
          <a:xfrm>
            <a:off x="3755336" y="6883141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CF8F80E-3A86-4302-A2A6-61C69D128C44}"/>
              </a:ext>
            </a:extLst>
          </p:cNvPr>
          <p:cNvCxnSpPr>
            <a:cxnSpLocks/>
            <a:stCxn id="70" idx="5"/>
            <a:endCxn id="42" idx="1"/>
          </p:cNvCxnSpPr>
          <p:nvPr/>
        </p:nvCxnSpPr>
        <p:spPr>
          <a:xfrm>
            <a:off x="2388664" y="6398002"/>
            <a:ext cx="203333" cy="52844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615FEFCD-071A-40F2-A328-405E25294AF6}"/>
              </a:ext>
            </a:extLst>
          </p:cNvPr>
          <p:cNvSpPr/>
          <p:nvPr/>
        </p:nvSpPr>
        <p:spPr>
          <a:xfrm>
            <a:off x="2571963" y="6906410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B5B2D61-D6E2-4D67-A12F-D8F41F7F4B6A}"/>
              </a:ext>
            </a:extLst>
          </p:cNvPr>
          <p:cNvGrpSpPr/>
          <p:nvPr/>
        </p:nvGrpSpPr>
        <p:grpSpPr>
          <a:xfrm>
            <a:off x="1583431" y="5700478"/>
            <a:ext cx="882000" cy="882000"/>
            <a:chOff x="1553633" y="4672287"/>
            <a:chExt cx="1042949" cy="1027241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6D3637-3CE2-4AB3-B1C0-4A29B5E8515A}"/>
                </a:ext>
              </a:extLst>
            </p:cNvPr>
            <p:cNvCxnSpPr>
              <a:cxnSpLocks/>
              <a:stCxn id="65" idx="0"/>
              <a:endCxn id="70" idx="0"/>
            </p:cNvCxnSpPr>
            <p:nvPr/>
          </p:nvCxnSpPr>
          <p:spPr>
            <a:xfrm>
              <a:off x="2276987" y="4672287"/>
              <a:ext cx="171544" cy="67411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564553-C46D-4E46-ABD3-92BFC48E003C}"/>
                </a:ext>
              </a:extLst>
            </p:cNvPr>
            <p:cNvCxnSpPr>
              <a:cxnSpLocks/>
              <a:stCxn id="65" idx="3"/>
              <a:endCxn id="66" idx="7"/>
            </p:cNvCxnSpPr>
            <p:nvPr/>
          </p:nvCxnSpPr>
          <p:spPr>
            <a:xfrm flipH="1">
              <a:off x="1809763" y="4810563"/>
              <a:ext cx="409948" cy="62626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EC715CF-5667-4DEF-8F8D-A01B7215AAF4}"/>
                </a:ext>
              </a:extLst>
            </p:cNvPr>
            <p:cNvCxnSpPr>
              <a:cxnSpLocks/>
              <a:stCxn id="68" idx="0"/>
              <a:endCxn id="67" idx="3"/>
            </p:cNvCxnSpPr>
            <p:nvPr/>
          </p:nvCxnSpPr>
          <p:spPr>
            <a:xfrm flipV="1">
              <a:off x="1634633" y="4819168"/>
              <a:ext cx="168655" cy="22976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CBF5812-9824-42F6-9135-064EBDD36B83}"/>
                </a:ext>
              </a:extLst>
            </p:cNvPr>
            <p:cNvCxnSpPr>
              <a:cxnSpLocks/>
              <a:stCxn id="71" idx="3"/>
              <a:endCxn id="69" idx="4"/>
            </p:cNvCxnSpPr>
            <p:nvPr/>
          </p:nvCxnSpPr>
          <p:spPr>
            <a:xfrm flipH="1">
              <a:off x="2113513" y="5170758"/>
              <a:ext cx="344793" cy="52877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121CB14-790B-41B3-B18A-34ADE86181CD}"/>
                </a:ext>
              </a:extLst>
            </p:cNvPr>
            <p:cNvCxnSpPr>
              <a:cxnSpLocks/>
              <a:stCxn id="68" idx="4"/>
              <a:endCxn id="66" idx="1"/>
            </p:cNvCxnSpPr>
            <p:nvPr/>
          </p:nvCxnSpPr>
          <p:spPr>
            <a:xfrm>
              <a:off x="1634633" y="5210930"/>
              <a:ext cx="60578" cy="2259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AB641C8-200E-48E0-98B0-3B36A09F556A}"/>
                </a:ext>
              </a:extLst>
            </p:cNvPr>
            <p:cNvCxnSpPr>
              <a:cxnSpLocks/>
              <a:stCxn id="69" idx="2"/>
              <a:endCxn id="66" idx="5"/>
            </p:cNvCxnSpPr>
            <p:nvPr/>
          </p:nvCxnSpPr>
          <p:spPr>
            <a:xfrm flipH="1" flipV="1">
              <a:off x="1809763" y="5551382"/>
              <a:ext cx="222750" cy="6714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1FE1409-D63A-4280-BB25-95A17289C5B3}"/>
                </a:ext>
              </a:extLst>
            </p:cNvPr>
            <p:cNvCxnSpPr>
              <a:cxnSpLocks/>
              <a:stCxn id="65" idx="2"/>
              <a:endCxn id="67" idx="6"/>
            </p:cNvCxnSpPr>
            <p:nvPr/>
          </p:nvCxnSpPr>
          <p:spPr>
            <a:xfrm flipH="1">
              <a:off x="1941564" y="4753287"/>
              <a:ext cx="254423" cy="860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6E10FCC-B95E-44FF-96A6-7C79A406625F}"/>
                </a:ext>
              </a:extLst>
            </p:cNvPr>
            <p:cNvCxnSpPr>
              <a:cxnSpLocks/>
              <a:stCxn id="69" idx="0"/>
              <a:endCxn id="65" idx="4"/>
            </p:cNvCxnSpPr>
            <p:nvPr/>
          </p:nvCxnSpPr>
          <p:spPr>
            <a:xfrm flipV="1">
              <a:off x="2113513" y="4834287"/>
              <a:ext cx="163474" cy="70324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C0C9B7A-B138-46DB-B118-DDEEFB73E1A8}"/>
                </a:ext>
              </a:extLst>
            </p:cNvPr>
            <p:cNvCxnSpPr>
              <a:cxnSpLocks/>
              <a:stCxn id="69" idx="6"/>
              <a:endCxn id="70" idx="3"/>
            </p:cNvCxnSpPr>
            <p:nvPr/>
          </p:nvCxnSpPr>
          <p:spPr>
            <a:xfrm flipV="1">
              <a:off x="2194513" y="5484674"/>
              <a:ext cx="196742" cy="13385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94E1DAC-2327-4C56-8373-5B6E851DA97A}"/>
                </a:ext>
              </a:extLst>
            </p:cNvPr>
            <p:cNvCxnSpPr>
              <a:cxnSpLocks/>
              <a:stCxn id="71" idx="4"/>
              <a:endCxn id="70" idx="7"/>
            </p:cNvCxnSpPr>
            <p:nvPr/>
          </p:nvCxnSpPr>
          <p:spPr>
            <a:xfrm flipH="1">
              <a:off x="2505807" y="5194482"/>
              <a:ext cx="9775" cy="17564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BB36193-ED1A-49E3-8E4C-86676CC27F3B}"/>
                </a:ext>
              </a:extLst>
            </p:cNvPr>
            <p:cNvCxnSpPr>
              <a:cxnSpLocks/>
              <a:stCxn id="67" idx="0"/>
              <a:endCxn id="69" idx="1"/>
            </p:cNvCxnSpPr>
            <p:nvPr/>
          </p:nvCxnSpPr>
          <p:spPr>
            <a:xfrm>
              <a:off x="1860564" y="4680892"/>
              <a:ext cx="195673" cy="88036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05B9E17-F5A0-4B6B-9034-02F67A5820CF}"/>
                </a:ext>
              </a:extLst>
            </p:cNvPr>
            <p:cNvCxnSpPr>
              <a:cxnSpLocks/>
              <a:stCxn id="71" idx="6"/>
              <a:endCxn id="68" idx="1"/>
            </p:cNvCxnSpPr>
            <p:nvPr/>
          </p:nvCxnSpPr>
          <p:spPr>
            <a:xfrm flipH="1" flipV="1">
              <a:off x="1577357" y="5072654"/>
              <a:ext cx="1019225" cy="4082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5AC4089-90B0-4C08-A492-D5DC87E2F517}"/>
                </a:ext>
              </a:extLst>
            </p:cNvPr>
            <p:cNvCxnSpPr>
              <a:cxnSpLocks/>
              <a:stCxn id="68" idx="2"/>
              <a:endCxn id="65" idx="7"/>
            </p:cNvCxnSpPr>
            <p:nvPr/>
          </p:nvCxnSpPr>
          <p:spPr>
            <a:xfrm flipV="1">
              <a:off x="1553633" y="4696011"/>
              <a:ext cx="780630" cy="43391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F1B00A1-7F8C-45EF-993A-C5B1CBECC350}"/>
                </a:ext>
              </a:extLst>
            </p:cNvPr>
            <p:cNvCxnSpPr>
              <a:cxnSpLocks/>
              <a:stCxn id="67" idx="0"/>
              <a:endCxn id="66" idx="0"/>
            </p:cNvCxnSpPr>
            <p:nvPr/>
          </p:nvCxnSpPr>
          <p:spPr>
            <a:xfrm flipH="1">
              <a:off x="1752487" y="4680892"/>
              <a:ext cx="108077" cy="7322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2A0EB42-44D5-4C60-950C-4B2FB3558EEA}"/>
                </a:ext>
              </a:extLst>
            </p:cNvPr>
            <p:cNvCxnSpPr>
              <a:cxnSpLocks/>
              <a:stCxn id="71" idx="0"/>
              <a:endCxn id="65" idx="5"/>
            </p:cNvCxnSpPr>
            <p:nvPr/>
          </p:nvCxnSpPr>
          <p:spPr>
            <a:xfrm flipH="1" flipV="1">
              <a:off x="2334263" y="4810563"/>
              <a:ext cx="181319" cy="22191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B2E4896-B01E-4CAB-8EB5-C0393ECCADA3}"/>
                </a:ext>
              </a:extLst>
            </p:cNvPr>
            <p:cNvCxnSpPr>
              <a:cxnSpLocks/>
              <a:stCxn id="68" idx="6"/>
              <a:endCxn id="70" idx="5"/>
            </p:cNvCxnSpPr>
            <p:nvPr/>
          </p:nvCxnSpPr>
          <p:spPr>
            <a:xfrm>
              <a:off x="1715633" y="5129930"/>
              <a:ext cx="790174" cy="35474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AAACD70-F84C-4688-9E1E-23CDCA355B26}"/>
                </a:ext>
              </a:extLst>
            </p:cNvPr>
            <p:cNvCxnSpPr>
              <a:cxnSpLocks/>
              <a:stCxn id="68" idx="1"/>
              <a:endCxn id="69" idx="4"/>
            </p:cNvCxnSpPr>
            <p:nvPr/>
          </p:nvCxnSpPr>
          <p:spPr>
            <a:xfrm>
              <a:off x="1577357" y="5072654"/>
              <a:ext cx="536156" cy="62687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300CB43-60A3-464C-B547-B493F247AD48}"/>
                </a:ext>
              </a:extLst>
            </p:cNvPr>
            <p:cNvCxnSpPr>
              <a:cxnSpLocks/>
              <a:stCxn id="71" idx="1"/>
              <a:endCxn id="67" idx="1"/>
            </p:cNvCxnSpPr>
            <p:nvPr/>
          </p:nvCxnSpPr>
          <p:spPr>
            <a:xfrm flipH="1" flipV="1">
              <a:off x="1803288" y="4704616"/>
              <a:ext cx="655018" cy="35159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2C040CE-5A58-4498-A648-FC168F19A75F}"/>
                </a:ext>
              </a:extLst>
            </p:cNvPr>
            <p:cNvCxnSpPr>
              <a:cxnSpLocks/>
              <a:stCxn id="70" idx="6"/>
              <a:endCxn id="66" idx="6"/>
            </p:cNvCxnSpPr>
            <p:nvPr/>
          </p:nvCxnSpPr>
          <p:spPr>
            <a:xfrm flipH="1">
              <a:off x="1833487" y="5427398"/>
              <a:ext cx="696044" cy="6670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033A52CB-40B1-4A1D-83EC-ADD381DCEF34}"/>
                </a:ext>
              </a:extLst>
            </p:cNvPr>
            <p:cNvCxnSpPr>
              <a:cxnSpLocks/>
              <a:stCxn id="66" idx="3"/>
              <a:endCxn id="71" idx="7"/>
            </p:cNvCxnSpPr>
            <p:nvPr/>
          </p:nvCxnSpPr>
          <p:spPr>
            <a:xfrm flipV="1">
              <a:off x="1695211" y="5056206"/>
              <a:ext cx="877647" cy="49517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6DEB427-E4B6-4B18-AD58-966F5C081172}"/>
                </a:ext>
              </a:extLst>
            </p:cNvPr>
            <p:cNvCxnSpPr>
              <a:cxnSpLocks/>
              <a:stCxn id="67" idx="5"/>
              <a:endCxn id="70" idx="5"/>
            </p:cNvCxnSpPr>
            <p:nvPr/>
          </p:nvCxnSpPr>
          <p:spPr>
            <a:xfrm>
              <a:off x="1917840" y="4819168"/>
              <a:ext cx="587967" cy="66550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B71EA7C-5FC4-49B7-AABC-4A28728BE703}"/>
                </a:ext>
              </a:extLst>
            </p:cNvPr>
            <p:cNvSpPr/>
            <p:nvPr/>
          </p:nvSpPr>
          <p:spPr>
            <a:xfrm>
              <a:off x="2195987" y="4672287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A77F163-805D-4C90-B424-436739D650B4}"/>
                </a:ext>
              </a:extLst>
            </p:cNvPr>
            <p:cNvSpPr/>
            <p:nvPr/>
          </p:nvSpPr>
          <p:spPr>
            <a:xfrm>
              <a:off x="1671487" y="5413106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92CA4E0-055E-416F-97D6-3A1A18FF318C}"/>
                </a:ext>
              </a:extLst>
            </p:cNvPr>
            <p:cNvSpPr/>
            <p:nvPr/>
          </p:nvSpPr>
          <p:spPr>
            <a:xfrm>
              <a:off x="1779564" y="4680892"/>
              <a:ext cx="162000" cy="162000"/>
            </a:xfrm>
            <a:prstGeom prst="ellipse">
              <a:avLst/>
            </a:prstGeom>
            <a:solidFill>
              <a:srgbClr val="4E8DC0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E0CB64F-988C-4A7E-818C-F6B60168208F}"/>
                </a:ext>
              </a:extLst>
            </p:cNvPr>
            <p:cNvSpPr/>
            <p:nvPr/>
          </p:nvSpPr>
          <p:spPr>
            <a:xfrm>
              <a:off x="1553633" y="5048930"/>
              <a:ext cx="162000" cy="162000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>
                <a:solidFill>
                  <a:srgbClr val="FF9900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49C28EB-566F-4D16-8B69-0E326D35601D}"/>
                </a:ext>
              </a:extLst>
            </p:cNvPr>
            <p:cNvSpPr/>
            <p:nvPr/>
          </p:nvSpPr>
          <p:spPr>
            <a:xfrm>
              <a:off x="2032513" y="5537528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>
                <a:solidFill>
                  <a:srgbClr val="FF990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7A03D67-A87C-4495-AFA7-D2D7E052AC67}"/>
                </a:ext>
              </a:extLst>
            </p:cNvPr>
            <p:cNvSpPr/>
            <p:nvPr/>
          </p:nvSpPr>
          <p:spPr>
            <a:xfrm>
              <a:off x="2367531" y="5346398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E7C4221-40CC-415E-B808-48F075C1676C}"/>
                </a:ext>
              </a:extLst>
            </p:cNvPr>
            <p:cNvSpPr/>
            <p:nvPr/>
          </p:nvSpPr>
          <p:spPr>
            <a:xfrm>
              <a:off x="2434582" y="5032482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EAF2AD1-7D78-4FF2-833B-F6ACCDFC5FCF}"/>
              </a:ext>
            </a:extLst>
          </p:cNvPr>
          <p:cNvGrpSpPr/>
          <p:nvPr/>
        </p:nvGrpSpPr>
        <p:grpSpPr>
          <a:xfrm>
            <a:off x="2688728" y="6166808"/>
            <a:ext cx="838296" cy="754556"/>
            <a:chOff x="2779571" y="5060341"/>
            <a:chExt cx="1002491" cy="889435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7038CAF-A7BD-4252-BC43-7C3B98FE66B6}"/>
                </a:ext>
              </a:extLst>
            </p:cNvPr>
            <p:cNvCxnSpPr>
              <a:cxnSpLocks/>
              <a:stCxn id="90" idx="0"/>
              <a:endCxn id="89" idx="4"/>
            </p:cNvCxnSpPr>
            <p:nvPr/>
          </p:nvCxnSpPr>
          <p:spPr>
            <a:xfrm>
              <a:off x="3192771" y="5068517"/>
              <a:ext cx="23056" cy="72171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6CE7EB8D-FD81-4376-AA23-0F0D37F218E2}"/>
                </a:ext>
              </a:extLst>
            </p:cNvPr>
            <p:cNvCxnSpPr>
              <a:cxnSpLocks/>
              <a:stCxn id="42" idx="7"/>
              <a:endCxn id="89" idx="3"/>
            </p:cNvCxnSpPr>
            <p:nvPr/>
          </p:nvCxnSpPr>
          <p:spPr>
            <a:xfrm flipV="1">
              <a:off x="2779571" y="5766502"/>
              <a:ext cx="378981" cy="18327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DE6626F-4A37-44E5-A144-E945B5764B85}"/>
                </a:ext>
              </a:extLst>
            </p:cNvPr>
            <p:cNvCxnSpPr>
              <a:cxnSpLocks/>
              <a:stCxn id="90" idx="1"/>
              <a:endCxn id="93" idx="6"/>
            </p:cNvCxnSpPr>
            <p:nvPr/>
          </p:nvCxnSpPr>
          <p:spPr>
            <a:xfrm>
              <a:off x="3135495" y="5092241"/>
              <a:ext cx="646567" cy="31965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5934F1D-C39A-4350-BCD4-53FB45C8C6C0}"/>
                </a:ext>
              </a:extLst>
            </p:cNvPr>
            <p:cNvCxnSpPr>
              <a:cxnSpLocks/>
              <a:stCxn id="92" idx="7"/>
              <a:endCxn id="91" idx="3"/>
            </p:cNvCxnSpPr>
            <p:nvPr/>
          </p:nvCxnSpPr>
          <p:spPr>
            <a:xfrm flipH="1">
              <a:off x="2985435" y="5084065"/>
              <a:ext cx="617866" cy="40321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6E27A6D-769A-404A-8B80-5E210A8F8160}"/>
                </a:ext>
              </a:extLst>
            </p:cNvPr>
            <p:cNvCxnSpPr>
              <a:cxnSpLocks/>
              <a:stCxn id="91" idx="1"/>
              <a:endCxn id="89" idx="4"/>
            </p:cNvCxnSpPr>
            <p:nvPr/>
          </p:nvCxnSpPr>
          <p:spPr>
            <a:xfrm>
              <a:off x="2985435" y="5372729"/>
              <a:ext cx="230392" cy="41749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386EC24-2DB6-468F-8FE0-D12C2189C99E}"/>
                </a:ext>
              </a:extLst>
            </p:cNvPr>
            <p:cNvCxnSpPr>
              <a:cxnSpLocks/>
              <a:stCxn id="93" idx="6"/>
              <a:endCxn id="91" idx="2"/>
            </p:cNvCxnSpPr>
            <p:nvPr/>
          </p:nvCxnSpPr>
          <p:spPr>
            <a:xfrm flipH="1">
              <a:off x="2961711" y="5411895"/>
              <a:ext cx="820351" cy="1811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3AB09D6-DFB6-4248-B4BF-1FCE3108A1E3}"/>
                </a:ext>
              </a:extLst>
            </p:cNvPr>
            <p:cNvCxnSpPr>
              <a:cxnSpLocks/>
              <a:stCxn id="94" idx="5"/>
              <a:endCxn id="91" idx="2"/>
            </p:cNvCxnSpPr>
            <p:nvPr/>
          </p:nvCxnSpPr>
          <p:spPr>
            <a:xfrm flipH="1" flipV="1">
              <a:off x="2961711" y="5430005"/>
              <a:ext cx="678104" cy="32894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EA4A2ED2-8099-4FD3-9926-C53ED8DA4609}"/>
                </a:ext>
              </a:extLst>
            </p:cNvPr>
            <p:cNvCxnSpPr>
              <a:cxnSpLocks/>
              <a:stCxn id="92" idx="1"/>
              <a:endCxn id="90" idx="7"/>
            </p:cNvCxnSpPr>
            <p:nvPr/>
          </p:nvCxnSpPr>
          <p:spPr>
            <a:xfrm flipH="1">
              <a:off x="3250047" y="5084065"/>
              <a:ext cx="238702" cy="817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69152387-0C5E-41C3-94EF-63986591047E}"/>
                </a:ext>
              </a:extLst>
            </p:cNvPr>
            <p:cNvCxnSpPr>
              <a:cxnSpLocks/>
              <a:stCxn id="94" idx="4"/>
              <a:endCxn id="93" idx="7"/>
            </p:cNvCxnSpPr>
            <p:nvPr/>
          </p:nvCxnSpPr>
          <p:spPr>
            <a:xfrm flipV="1">
              <a:off x="3582539" y="5354619"/>
              <a:ext cx="175799" cy="42805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F6E9526-68D1-4422-B85D-52722C5A3E46}"/>
                </a:ext>
              </a:extLst>
            </p:cNvPr>
            <p:cNvCxnSpPr>
              <a:cxnSpLocks/>
              <a:endCxn id="94" idx="3"/>
            </p:cNvCxnSpPr>
            <p:nvPr/>
          </p:nvCxnSpPr>
          <p:spPr>
            <a:xfrm>
              <a:off x="3265379" y="5758812"/>
              <a:ext cx="259884" cy="13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F0AA521-F3B5-432F-9911-8193B5B280E9}"/>
                </a:ext>
              </a:extLst>
            </p:cNvPr>
            <p:cNvCxnSpPr>
              <a:cxnSpLocks/>
              <a:stCxn id="92" idx="0"/>
              <a:endCxn id="94" idx="4"/>
            </p:cNvCxnSpPr>
            <p:nvPr/>
          </p:nvCxnSpPr>
          <p:spPr>
            <a:xfrm>
              <a:off x="3546025" y="5060341"/>
              <a:ext cx="36514" cy="72232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B5D33659-1897-4267-8AAB-D9E153725B62}"/>
                </a:ext>
              </a:extLst>
            </p:cNvPr>
            <p:cNvCxnSpPr>
              <a:cxnSpLocks/>
              <a:stCxn id="90" idx="5"/>
              <a:endCxn id="94" idx="1"/>
            </p:cNvCxnSpPr>
            <p:nvPr/>
          </p:nvCxnSpPr>
          <p:spPr>
            <a:xfrm>
              <a:off x="3250047" y="5206793"/>
              <a:ext cx="275216" cy="43760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75C09D82-899D-43FF-8873-6329E9CC05F9}"/>
                </a:ext>
              </a:extLst>
            </p:cNvPr>
            <p:cNvCxnSpPr>
              <a:cxnSpLocks/>
              <a:stCxn id="89" idx="4"/>
              <a:endCxn id="92" idx="0"/>
            </p:cNvCxnSpPr>
            <p:nvPr/>
          </p:nvCxnSpPr>
          <p:spPr>
            <a:xfrm flipV="1">
              <a:off x="3215827" y="5060341"/>
              <a:ext cx="330198" cy="72988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DDE5D2BB-9EE8-4ED6-8820-909A08F46E68}"/>
                </a:ext>
              </a:extLst>
            </p:cNvPr>
            <p:cNvCxnSpPr>
              <a:cxnSpLocks/>
              <a:stCxn id="93" idx="7"/>
              <a:endCxn id="89" idx="6"/>
            </p:cNvCxnSpPr>
            <p:nvPr/>
          </p:nvCxnSpPr>
          <p:spPr>
            <a:xfrm flipH="1">
              <a:off x="3296827" y="5354619"/>
              <a:ext cx="461511" cy="35460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D46B839A-1DAA-4575-A832-2797D27B830B}"/>
                </a:ext>
              </a:extLst>
            </p:cNvPr>
            <p:cNvCxnSpPr>
              <a:cxnSpLocks/>
              <a:stCxn id="92" idx="0"/>
              <a:endCxn id="93" idx="5"/>
            </p:cNvCxnSpPr>
            <p:nvPr/>
          </p:nvCxnSpPr>
          <p:spPr>
            <a:xfrm>
              <a:off x="3546025" y="5060341"/>
              <a:ext cx="212313" cy="40883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C827103-FFA4-4B72-93D3-F680466315FD}"/>
                </a:ext>
              </a:extLst>
            </p:cNvPr>
            <p:cNvCxnSpPr>
              <a:cxnSpLocks/>
              <a:stCxn id="90" idx="0"/>
              <a:endCxn id="91" idx="3"/>
            </p:cNvCxnSpPr>
            <p:nvPr/>
          </p:nvCxnSpPr>
          <p:spPr>
            <a:xfrm flipH="1">
              <a:off x="2985435" y="5068517"/>
              <a:ext cx="207336" cy="41876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99BC573-39A0-4796-A221-0F6CEFD0F433}"/>
                </a:ext>
              </a:extLst>
            </p:cNvPr>
            <p:cNvSpPr/>
            <p:nvPr/>
          </p:nvSpPr>
          <p:spPr>
            <a:xfrm>
              <a:off x="3134827" y="5628227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32FFB73-F7F3-4F80-9AE4-A594033F3E1B}"/>
                </a:ext>
              </a:extLst>
            </p:cNvPr>
            <p:cNvSpPr/>
            <p:nvPr/>
          </p:nvSpPr>
          <p:spPr>
            <a:xfrm>
              <a:off x="3111771" y="5068517"/>
              <a:ext cx="162000" cy="162000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 dirty="0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09BF3DB8-17E9-4DB3-BBBD-A659D3D75F57}"/>
                </a:ext>
              </a:extLst>
            </p:cNvPr>
            <p:cNvSpPr/>
            <p:nvPr/>
          </p:nvSpPr>
          <p:spPr>
            <a:xfrm>
              <a:off x="2961711" y="5349005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0A26070-D305-46DA-9836-85BEC1296832}"/>
                </a:ext>
              </a:extLst>
            </p:cNvPr>
            <p:cNvSpPr/>
            <p:nvPr/>
          </p:nvSpPr>
          <p:spPr>
            <a:xfrm>
              <a:off x="3465025" y="5060341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15923F9-F5BB-45DF-9AC2-232727FEE801}"/>
                </a:ext>
              </a:extLst>
            </p:cNvPr>
            <p:cNvSpPr/>
            <p:nvPr/>
          </p:nvSpPr>
          <p:spPr>
            <a:xfrm>
              <a:off x="3620062" y="5330895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D83D03C9-1588-4AF2-983A-30DDE22E1B31}"/>
                </a:ext>
              </a:extLst>
            </p:cNvPr>
            <p:cNvSpPr/>
            <p:nvPr/>
          </p:nvSpPr>
          <p:spPr>
            <a:xfrm>
              <a:off x="3501539" y="5620670"/>
              <a:ext cx="162000" cy="16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100" b="1"/>
            </a:p>
          </p:txBody>
        </p:sp>
      </p:grpSp>
      <p:sp>
        <p:nvSpPr>
          <p:cNvPr id="95" name="椭圆 94">
            <a:extLst>
              <a:ext uri="{FF2B5EF4-FFF2-40B4-BE49-F238E27FC236}">
                <a16:creationId xmlns:a16="http://schemas.microsoft.com/office/drawing/2014/main" id="{2B38F4E3-FA8D-407E-926A-11C2DCE80701}"/>
              </a:ext>
            </a:extLst>
          </p:cNvPr>
          <p:cNvSpPr/>
          <p:nvPr/>
        </p:nvSpPr>
        <p:spPr>
          <a:xfrm>
            <a:off x="4989374" y="5524051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2319FDD-57D8-446B-B875-B4468106D94A}"/>
              </a:ext>
            </a:extLst>
          </p:cNvPr>
          <p:cNvSpPr/>
          <p:nvPr/>
        </p:nvSpPr>
        <p:spPr>
          <a:xfrm>
            <a:off x="2995567" y="5373413"/>
            <a:ext cx="136800" cy="136800"/>
          </a:xfrm>
          <a:prstGeom prst="ellipse">
            <a:avLst/>
          </a:prstGeom>
          <a:solidFill>
            <a:srgbClr val="4682B4"/>
          </a:solidFill>
          <a:ln w="19050">
            <a:solidFill>
              <a:srgbClr val="0D0D0D"/>
            </a:solidFill>
          </a:ln>
          <a:effectLst>
            <a:softEdge rad="0"/>
          </a:effectLst>
          <a:scene3d>
            <a:camera prst="perspectiveFront"/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0" b="1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CF152D1-3461-41B1-ADEB-567DE1BC47E9}"/>
              </a:ext>
            </a:extLst>
          </p:cNvPr>
          <p:cNvGrpSpPr/>
          <p:nvPr/>
        </p:nvGrpSpPr>
        <p:grpSpPr>
          <a:xfrm>
            <a:off x="622436" y="2407236"/>
            <a:ext cx="3361503" cy="1726966"/>
            <a:chOff x="766722" y="1022408"/>
            <a:chExt cx="3361503" cy="1726966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E4CEFF8-801E-478B-818F-AAEE0F46477C}"/>
                </a:ext>
              </a:extLst>
            </p:cNvPr>
            <p:cNvCxnSpPr>
              <a:cxnSpLocks/>
              <a:stCxn id="109" idx="4"/>
              <a:endCxn id="118" idx="0"/>
            </p:cNvCxnSpPr>
            <p:nvPr/>
          </p:nvCxnSpPr>
          <p:spPr>
            <a:xfrm>
              <a:off x="2721665" y="1241306"/>
              <a:ext cx="35573" cy="101448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3A2F17B5-71CB-48E5-A975-8A73F2F3B909}"/>
                </a:ext>
              </a:extLst>
            </p:cNvPr>
            <p:cNvCxnSpPr>
              <a:cxnSpLocks/>
              <a:stCxn id="110" idx="7"/>
              <a:endCxn id="116" idx="3"/>
            </p:cNvCxnSpPr>
            <p:nvPr/>
          </p:nvCxnSpPr>
          <p:spPr>
            <a:xfrm flipV="1">
              <a:off x="3690809" y="1260158"/>
              <a:ext cx="320650" cy="4147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8B57D7B-F8F8-43A8-9903-4D20DA13AC1B}"/>
                </a:ext>
              </a:extLst>
            </p:cNvPr>
            <p:cNvCxnSpPr>
              <a:cxnSpLocks/>
              <a:stCxn id="109" idx="5"/>
              <a:endCxn id="110" idx="1"/>
            </p:cNvCxnSpPr>
            <p:nvPr/>
          </p:nvCxnSpPr>
          <p:spPr>
            <a:xfrm>
              <a:off x="2770031" y="1221272"/>
              <a:ext cx="615308" cy="45358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AE7D2008-F216-47AF-A13F-D0CFBE7401BD}"/>
                </a:ext>
              </a:extLst>
            </p:cNvPr>
            <p:cNvCxnSpPr>
              <a:cxnSpLocks/>
              <a:stCxn id="110" idx="4"/>
              <a:endCxn id="117" idx="0"/>
            </p:cNvCxnSpPr>
            <p:nvPr/>
          </p:nvCxnSpPr>
          <p:spPr>
            <a:xfrm flipH="1">
              <a:off x="3273568" y="2043593"/>
              <a:ext cx="264506" cy="56898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54EE51C-4232-4390-BF23-017A7F65F128}"/>
                </a:ext>
              </a:extLst>
            </p:cNvPr>
            <p:cNvCxnSpPr>
              <a:cxnSpLocks/>
              <a:stCxn id="110" idx="3"/>
              <a:endCxn id="118" idx="6"/>
            </p:cNvCxnSpPr>
            <p:nvPr/>
          </p:nvCxnSpPr>
          <p:spPr>
            <a:xfrm flipH="1">
              <a:off x="2825638" y="1980328"/>
              <a:ext cx="559701" cy="34386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28A96743-322C-4DD9-A82A-4C28A4E0CD0A}"/>
                </a:ext>
              </a:extLst>
            </p:cNvPr>
            <p:cNvCxnSpPr>
              <a:cxnSpLocks/>
              <a:stCxn id="122" idx="7"/>
              <a:endCxn id="109" idx="3"/>
            </p:cNvCxnSpPr>
            <p:nvPr/>
          </p:nvCxnSpPr>
          <p:spPr>
            <a:xfrm flipV="1">
              <a:off x="2326340" y="1221272"/>
              <a:ext cx="346959" cy="62507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A9A32FF3-DAB1-4F64-A9C4-9F7D9995579A}"/>
                </a:ext>
              </a:extLst>
            </p:cNvPr>
            <p:cNvSpPr/>
            <p:nvPr/>
          </p:nvSpPr>
          <p:spPr>
            <a:xfrm>
              <a:off x="2653265" y="1104506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407388BC-DB65-49F4-A124-11C359DBA011}"/>
                </a:ext>
              </a:extLst>
            </p:cNvPr>
            <p:cNvSpPr/>
            <p:nvPr/>
          </p:nvSpPr>
          <p:spPr>
            <a:xfrm>
              <a:off x="3322074" y="1611593"/>
              <a:ext cx="432000" cy="432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/>
                <a:t>5</a:t>
              </a:r>
              <a:endParaRPr lang="zh-CN" altLang="en-US" sz="3200" b="1" dirty="0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717588AA-2472-4EA0-B8DB-DE3AB516A8A3}"/>
                </a:ext>
              </a:extLst>
            </p:cNvPr>
            <p:cNvCxnSpPr>
              <a:cxnSpLocks/>
              <a:stCxn id="119" idx="6"/>
              <a:endCxn id="122" idx="2"/>
            </p:cNvCxnSpPr>
            <p:nvPr/>
          </p:nvCxnSpPr>
          <p:spPr>
            <a:xfrm>
              <a:off x="1306722" y="1678568"/>
              <a:ext cx="620155" cy="33324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CA5C2A1-0CE8-475F-933A-66AC8B691EDC}"/>
                </a:ext>
              </a:extLst>
            </p:cNvPr>
            <p:cNvCxnSpPr>
              <a:cxnSpLocks/>
              <a:stCxn id="119" idx="7"/>
              <a:endCxn id="120" idx="2"/>
            </p:cNvCxnSpPr>
            <p:nvPr/>
          </p:nvCxnSpPr>
          <p:spPr>
            <a:xfrm flipV="1">
              <a:off x="1227641" y="1159131"/>
              <a:ext cx="752499" cy="32851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5BAE057-8D2D-4762-931D-1A6CD2E4E85C}"/>
                </a:ext>
              </a:extLst>
            </p:cNvPr>
            <p:cNvCxnSpPr>
              <a:cxnSpLocks/>
              <a:stCxn id="122" idx="6"/>
              <a:endCxn id="110" idx="2"/>
            </p:cNvCxnSpPr>
            <p:nvPr/>
          </p:nvCxnSpPr>
          <p:spPr>
            <a:xfrm flipV="1">
              <a:off x="2394877" y="1827593"/>
              <a:ext cx="927197" cy="18422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0598FA9-570A-472E-8A16-D20C6578FF18}"/>
                </a:ext>
              </a:extLst>
            </p:cNvPr>
            <p:cNvCxnSpPr>
              <a:cxnSpLocks/>
              <a:stCxn id="119" idx="5"/>
              <a:endCxn id="123" idx="1"/>
            </p:cNvCxnSpPr>
            <p:nvPr/>
          </p:nvCxnSpPr>
          <p:spPr>
            <a:xfrm>
              <a:off x="1227641" y="1869487"/>
              <a:ext cx="341543" cy="50835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A215FFC-83C1-46A6-9E7E-911E4780A872}"/>
                </a:ext>
              </a:extLst>
            </p:cNvPr>
            <p:cNvCxnSpPr>
              <a:cxnSpLocks/>
              <a:stCxn id="122" idx="5"/>
              <a:endCxn id="118" idx="2"/>
            </p:cNvCxnSpPr>
            <p:nvPr/>
          </p:nvCxnSpPr>
          <p:spPr>
            <a:xfrm>
              <a:off x="2326340" y="2177277"/>
              <a:ext cx="362498" cy="1469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09165185-512B-42A9-BA68-D85742E59408}"/>
                </a:ext>
              </a:extLst>
            </p:cNvPr>
            <p:cNvSpPr/>
            <p:nvPr/>
          </p:nvSpPr>
          <p:spPr>
            <a:xfrm>
              <a:off x="3991425" y="1143392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92AD98CC-37E4-42EB-BD76-0266B446F3F0}"/>
                </a:ext>
              </a:extLst>
            </p:cNvPr>
            <p:cNvSpPr/>
            <p:nvPr/>
          </p:nvSpPr>
          <p:spPr>
            <a:xfrm>
              <a:off x="3205168" y="2612574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173FC75D-6A61-4521-AC71-A4463991F4AD}"/>
                </a:ext>
              </a:extLst>
            </p:cNvPr>
            <p:cNvSpPr/>
            <p:nvPr/>
          </p:nvSpPr>
          <p:spPr>
            <a:xfrm>
              <a:off x="2688838" y="2255792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024FA1C-DAB9-4550-AB4F-BE51590909F6}"/>
                </a:ext>
              </a:extLst>
            </p:cNvPr>
            <p:cNvSpPr/>
            <p:nvPr/>
          </p:nvSpPr>
          <p:spPr>
            <a:xfrm>
              <a:off x="766722" y="1408568"/>
              <a:ext cx="540000" cy="540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/>
                <a:t>7</a:t>
              </a:r>
              <a:endParaRPr lang="zh-CN" altLang="en-US" sz="3200" b="1" dirty="0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46321775-E383-489B-B3D1-7E7815D310E8}"/>
                </a:ext>
              </a:extLst>
            </p:cNvPr>
            <p:cNvSpPr/>
            <p:nvPr/>
          </p:nvSpPr>
          <p:spPr>
            <a:xfrm>
              <a:off x="1980140" y="1090731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4564E57-29DA-403E-89B3-018A162E0662}"/>
                </a:ext>
              </a:extLst>
            </p:cNvPr>
            <p:cNvCxnSpPr>
              <a:cxnSpLocks/>
              <a:stCxn id="123" idx="7"/>
              <a:endCxn id="122" idx="3"/>
            </p:cNvCxnSpPr>
            <p:nvPr/>
          </p:nvCxnSpPr>
          <p:spPr>
            <a:xfrm flipV="1">
              <a:off x="1665916" y="2177277"/>
              <a:ext cx="329498" cy="20056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DE17AA1-584F-4B84-9B00-B181BE36523D}"/>
                </a:ext>
              </a:extLst>
            </p:cNvPr>
            <p:cNvSpPr/>
            <p:nvPr/>
          </p:nvSpPr>
          <p:spPr>
            <a:xfrm>
              <a:off x="1926877" y="1777814"/>
              <a:ext cx="468000" cy="4680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/>
                <a:t>6</a:t>
              </a:r>
              <a:endParaRPr lang="zh-CN" altLang="en-US" sz="3200" b="1" dirty="0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28E92B6F-808C-4E9E-A150-7EBCC85CCE25}"/>
                </a:ext>
              </a:extLst>
            </p:cNvPr>
            <p:cNvSpPr/>
            <p:nvPr/>
          </p:nvSpPr>
          <p:spPr>
            <a:xfrm>
              <a:off x="1549150" y="2357804"/>
              <a:ext cx="136800" cy="136800"/>
            </a:xfrm>
            <a:prstGeom prst="ellipse">
              <a:avLst/>
            </a:prstGeom>
            <a:solidFill>
              <a:srgbClr val="4682B4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  <a:scene3d>
              <a:camera prst="perspectiveFront"/>
              <a:lightRig rig="threePt" dir="t">
                <a:rot lat="0" lon="0" rev="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74" tIns="53334" rIns="106674" bIns="533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39945502-281B-4A65-87D9-9E915C68EC5A}"/>
                </a:ext>
              </a:extLst>
            </p:cNvPr>
            <p:cNvSpPr txBox="1"/>
            <p:nvPr/>
          </p:nvSpPr>
          <p:spPr>
            <a:xfrm>
              <a:off x="1346005" y="1022408"/>
              <a:ext cx="594070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F085B9D-9AC5-46DE-A81F-6E56886F8088}"/>
              </a:ext>
            </a:extLst>
          </p:cNvPr>
          <p:cNvSpPr txBox="1"/>
          <p:nvPr/>
        </p:nvSpPr>
        <p:spPr>
          <a:xfrm>
            <a:off x="3619556" y="2002246"/>
            <a:ext cx="766226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ook Antiqua" panose="02040602050305030304" pitchFamily="18" charset="0"/>
                <a:cs typeface="Calibri" panose="020F0502020204030204" pitchFamily="34" charset="0"/>
              </a:rPr>
              <a:t>R=5</a:t>
            </a:r>
            <a:endParaRPr lang="zh-CN" altLang="en-US" sz="2400" dirty="0"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9908E2-E72B-4D77-9ED0-724F9FE98086}"/>
              </a:ext>
            </a:extLst>
          </p:cNvPr>
          <p:cNvSpPr txBox="1"/>
          <p:nvPr/>
        </p:nvSpPr>
        <p:spPr>
          <a:xfrm>
            <a:off x="712175" y="3280178"/>
            <a:ext cx="4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4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015AEB1-F47E-476E-A0E5-3BE1B875459B}"/>
              </a:ext>
            </a:extLst>
          </p:cNvPr>
          <p:cNvSpPr txBox="1"/>
          <p:nvPr/>
        </p:nvSpPr>
        <p:spPr>
          <a:xfrm>
            <a:off x="1761220" y="2154296"/>
            <a:ext cx="4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2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45CA53C4-DE34-4975-A9E6-4788556558FF}"/>
              </a:ext>
            </a:extLst>
          </p:cNvPr>
          <p:cNvSpPr txBox="1"/>
          <p:nvPr/>
        </p:nvSpPr>
        <p:spPr>
          <a:xfrm>
            <a:off x="2427777" y="2195932"/>
            <a:ext cx="4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3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5D50E60-B04E-4048-9BBA-115ACFA3B144}"/>
              </a:ext>
            </a:extLst>
          </p:cNvPr>
          <p:cNvSpPr txBox="1"/>
          <p:nvPr/>
        </p:nvSpPr>
        <p:spPr>
          <a:xfrm>
            <a:off x="3984013" y="2420467"/>
            <a:ext cx="4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1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7FE5759-BEBD-492A-A365-9C7055CDE686}"/>
              </a:ext>
            </a:extLst>
          </p:cNvPr>
          <p:cNvSpPr txBox="1"/>
          <p:nvPr/>
        </p:nvSpPr>
        <p:spPr>
          <a:xfrm>
            <a:off x="3571926" y="3081233"/>
            <a:ext cx="4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5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EC5D815-8664-4926-A5A4-1B6A95DC1074}"/>
              </a:ext>
            </a:extLst>
          </p:cNvPr>
          <p:cNvSpPr txBox="1"/>
          <p:nvPr/>
        </p:nvSpPr>
        <p:spPr>
          <a:xfrm>
            <a:off x="1866942" y="3558902"/>
            <a:ext cx="4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5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D5F9F55-E333-48B8-9AE3-202D6FEF550F}"/>
              </a:ext>
            </a:extLst>
          </p:cNvPr>
          <p:cNvSpPr txBox="1"/>
          <p:nvPr/>
        </p:nvSpPr>
        <p:spPr>
          <a:xfrm>
            <a:off x="3205783" y="3896020"/>
            <a:ext cx="4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1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2FA0F48-368A-4B93-985D-17824A59D969}"/>
              </a:ext>
            </a:extLst>
          </p:cNvPr>
          <p:cNvSpPr txBox="1"/>
          <p:nvPr/>
        </p:nvSpPr>
        <p:spPr>
          <a:xfrm>
            <a:off x="2461596" y="3731173"/>
            <a:ext cx="4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3</a:t>
            </a:r>
            <a:endParaRPr lang="zh-CN" altLang="en-US" dirty="0">
              <a:solidFill>
                <a:srgbClr val="FF5959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8C25B49-C7EC-4788-9394-60830BA5DE68}"/>
              </a:ext>
            </a:extLst>
          </p:cNvPr>
          <p:cNvSpPr txBox="1"/>
          <p:nvPr/>
        </p:nvSpPr>
        <p:spPr>
          <a:xfrm>
            <a:off x="1330042" y="3829607"/>
            <a:ext cx="4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5959"/>
                </a:solidFill>
              </a:rPr>
              <a:t>2</a:t>
            </a:r>
            <a:endParaRPr lang="zh-CN" altLang="en-US" dirty="0">
              <a:solidFill>
                <a:srgbClr val="FF5959"/>
              </a:solidFill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8008324-81E7-4329-B8FC-B32CE5E6E627}"/>
              </a:ext>
            </a:extLst>
          </p:cNvPr>
          <p:cNvCxnSpPr/>
          <p:nvPr/>
        </p:nvCxnSpPr>
        <p:spPr>
          <a:xfrm>
            <a:off x="891240" y="2523628"/>
            <a:ext cx="0" cy="234000"/>
          </a:xfrm>
          <a:prstGeom prst="straightConnector1">
            <a:avLst/>
          </a:prstGeom>
          <a:ln w="19050">
            <a:solidFill>
              <a:srgbClr val="FF9900"/>
            </a:solidFill>
            <a:tailEnd type="stealth" w="lg" len="lg"/>
          </a:ln>
          <a:effectLst/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5BD39B2F-9EBD-4F70-9268-E40FA0DE9950}"/>
              </a:ext>
            </a:extLst>
          </p:cNvPr>
          <p:cNvCxnSpPr/>
          <p:nvPr/>
        </p:nvCxnSpPr>
        <p:spPr>
          <a:xfrm>
            <a:off x="2005887" y="2888946"/>
            <a:ext cx="0" cy="234000"/>
          </a:xfrm>
          <a:prstGeom prst="straightConnector1">
            <a:avLst/>
          </a:prstGeom>
          <a:ln w="19050">
            <a:solidFill>
              <a:srgbClr val="FF9900"/>
            </a:solidFill>
            <a:tailEnd type="stealth" w="lg" len="lg"/>
          </a:ln>
          <a:effectLst/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8F4BC03-4BD3-4A3A-9CE9-48059FCB2F1F}"/>
              </a:ext>
            </a:extLst>
          </p:cNvPr>
          <p:cNvCxnSpPr/>
          <p:nvPr/>
        </p:nvCxnSpPr>
        <p:spPr>
          <a:xfrm>
            <a:off x="3391044" y="2736427"/>
            <a:ext cx="0" cy="234000"/>
          </a:xfrm>
          <a:prstGeom prst="straightConnector1">
            <a:avLst/>
          </a:prstGeom>
          <a:ln w="19050">
            <a:solidFill>
              <a:srgbClr val="FF9900"/>
            </a:solidFill>
            <a:tailEnd type="stealth" w="lg" len="lg"/>
          </a:ln>
          <a:effectLst/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75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4844</TotalTime>
  <Words>119</Words>
  <Application>Microsoft Office PowerPoint</Application>
  <PresentationFormat>自定义</PresentationFormat>
  <Paragraphs>93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Arial</vt:lpstr>
      <vt:lpstr>Bahnschrift Light</vt:lpstr>
      <vt:lpstr>Book Antiqua</vt:lpstr>
      <vt:lpstr>Calibri</vt:lpstr>
      <vt:lpstr>Calibri Light</vt:lpstr>
      <vt:lpstr>Cambria Math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103</cp:revision>
  <dcterms:created xsi:type="dcterms:W3CDTF">2021-11-16T14:07:01Z</dcterms:created>
  <dcterms:modified xsi:type="dcterms:W3CDTF">2022-01-29T18:56:43Z</dcterms:modified>
</cp:coreProperties>
</file>