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f1dc06b0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f1dc06b0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f1dc06b0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f1dc06b0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f1dc06b0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f1dc06b0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arroz é uma preocupação importante para os seres humanos. A maioria das pessoas depende do arroz para sua sobrevivência na sociedade.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Das três principais culturas – arroz, trigo e milho – o arroz é de longe a cultura alimentar mais importante para as pessoas em países de renda baixa e média-baixa. Embora ricos e pobres comam arroz em países de baixa renda, os mais pobres consomem relativamente pouco trigo e, portanto, são profundamente afetados pelo custo e disponibilidade do arroz.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classificação pode ajudar a produção do arroz em vários sentidos. Desde a classificação das folhas com o objetivo de encontrar alguma doença ou a classificação dos tipos de grãos.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f1dc06b0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f1dc06b0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 arroz, que está entre os produtos de grãos mais amplamente produzidos em todo o mundo, possui muitas variedades genéticas. Essas variedades são separadas umas das outras devido a algumas de suas características. Geralmente são características como textura, forma e cor. Com essas características que distinguem as variedades de arroz, é possível classificar e avaliar a qualidade das sementes.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f1dc06b0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f1dc06b0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 arroz, que está entre os produtos de grãos mais amplamente produzidos em todo o mundo, possui muitas variedades genéticas. Essas variedades são separadas umas das outras devido a algumas de suas características. Geralmente são características como textura, forma e cor. Com essas características que distinguem as variedades de arroz, é possível classificar e avaliar a qualidade das sementes.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f1dc06b0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f1dc06b0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arroz, que está entre os produtos de grãos mais amplamente produzidos em todo o mundo, possui muitas variedades genéticas. Essas variedades são separadas umas das outras devido a algumas de suas características. Geralmente são características como textura, forma e cor. Com essas características que distinguem as variedades de arroz, é possível classificar e avaliar a qualidade das sementes.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f1dc06b0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f1dc06b0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arroz, que está entre os produtos de grãos mais amplamente produzidos em todo o mundo, possui muitas variedades genéticas. Essas variedades são separadas umas das outras devido a algumas de suas características. Geralmente são características como textura, forma e cor. Com essas características que distinguem as variedades de arroz, é possível classificar e avaliar a qualidade das sementes.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5ebbbc28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5ebbbc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arroz é uma preocupação importante para os seres humanos. A maioria das pessoas depende do arroz para sua sobrevivência na sociedade.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Das três principais culturas – arroz, trigo e milho – o arroz é de longe a cultura alimentar mais importante para as pessoas em países de renda baixa e média-baixa. Embora ricos e pobres comam arroz em países de baixa renda, os mais pobres consomem relativamente pouco trigo e, portanto, são profundamente afetados pelo custo e disponibilidade do arroz.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classificação pode ajudar a produção do arroz em vários sentidos. Desde a classificação das folhas com o objetivo de encontrar alguma doença ou a classificação dos tipos de grãos.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f1dc06b0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f1dc06b0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f1dc06b0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f1dc06b0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datasets/shayanriyaz/riceleafs" TargetMode="External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muratkokludataset/rice-image-dataset" TargetMode="External"/><Relationship Id="rId4" Type="http://schemas.openxmlformats.org/officeDocument/2006/relationships/hyperlink" Target="https://doi.org/10.1016/j.compag.2021.106285" TargetMode="External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i.org/10.15316/SJAFS.2021.252" TargetMode="External"/><Relationship Id="rId4" Type="http://schemas.openxmlformats.org/officeDocument/2006/relationships/hyperlink" Target="https://doi.org/10.15832/ankutbd.862482" TargetMode="External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datasets/vbookshelf/rice-leaf-diseases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/>
              <a:t>CLASSIFICAÇÃO DOS GRÃOS DE ARROZ</a:t>
            </a:r>
            <a:endParaRPr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Adriano R. de Sousa e Vandirleya B. da Costa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Folhas de arroz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Dentro das duas pastas existem 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categorias de tipos: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BrownSpot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Healthy </a:t>
            </a:r>
            <a:r>
              <a:rPr lang="pt-BR"/>
              <a:t>(Saudável)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Hispa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LeafBlast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Nota: A resolução da imagem não é uniforme.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9903" l="0" r="0" t="9903"/>
          <a:stretch/>
        </p:blipFill>
        <p:spPr>
          <a:xfrm>
            <a:off x="4572000" y="1152475"/>
            <a:ext cx="4260301" cy="34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r>
              <a:rPr lang="pt-BR"/>
              <a:t>olhas de arroz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https://www.kaggle.com/datasets/shayanriyaz/riceleafs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Possui</a:t>
            </a:r>
            <a:r>
              <a:rPr lang="pt-BR"/>
              <a:t> 3355 imagens.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conjunto de dados foi dividido em dois grupos, “train x validation”.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4">
            <a:alphaModFix/>
          </a:blip>
          <a:srcRect b="0" l="51186" r="22556" t="0"/>
          <a:stretch/>
        </p:blipFill>
        <p:spPr>
          <a:xfrm>
            <a:off x="4572000" y="1152475"/>
            <a:ext cx="426030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0" y="450150"/>
            <a:ext cx="914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/>
              <a:t>A I</a:t>
            </a:r>
            <a:r>
              <a:rPr lang="pt-BR" sz="3220"/>
              <a:t>mportância</a:t>
            </a:r>
            <a:r>
              <a:rPr lang="pt-BR" sz="3220"/>
              <a:t> do Arroz</a:t>
            </a:r>
            <a:endParaRPr sz="32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 de dados de imagens grãos de arroz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https://www.kaggle.com/datasets/muratkokludataset/rice-image-dataset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Koklu, M., Cinar, I., &amp; Taspinar, YS (2021). Classificação de variedades de arroz com métodos de aprendizado profundo. Computers and Electronics in Agriculture, 187, 106285.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https://doi.org/10.1016/j.compag.2021.106285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5">
            <a:alphaModFix/>
          </a:blip>
          <a:srcRect b="0" l="25838" r="9807" t="0"/>
          <a:stretch/>
        </p:blipFill>
        <p:spPr>
          <a:xfrm>
            <a:off x="4572000" y="1161300"/>
            <a:ext cx="4347076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 de dados de imagens grãos de arroz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Cinar, I., &amp; Koklu, M. (2021). Determinação de Características Físicas Efetivas e Específicas de Variedades de Arroz por Visão Computacional em Inspeção de Qualidade Externa. Selcuk Journal of Agriculture and Food Sciences, 35(3), 229-243.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https://doi.org/10.15316/SJAFS.2021.252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Cinar, I., &amp; Koklu, M. (2022). Identificação de Variedades de Arroz Utilizando Algoritmos de Aprendizado de Máquina. Jornal de Ciências Agrícolas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https://doi.org/10.15832/ankutbd.862482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5">
            <a:alphaModFix/>
          </a:blip>
          <a:srcRect b="0" l="25838" r="9807" t="0"/>
          <a:stretch/>
        </p:blipFill>
        <p:spPr>
          <a:xfrm>
            <a:off x="4572000" y="1161300"/>
            <a:ext cx="4347076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 de dados de imagens grãos de arroz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Destaques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Foram utilizadas variedades de arroz Arbóreo, Basmati, Ipsala, Jasmim e Karacadag.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O conjunto de dados (1) tem 75 mil imagens, incluindo 15 mil pedaços de cada variedade de arroz. O conjunto de dados (2) tem 12 características morfológicas, 4 de forma e 90 de cor.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Modelos ANN, DNN e CNN foram usados ​​para classificar as variedades de arroz.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Classificado com taxa de acerto de 100% através do modelo CNN criado.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• Os modelos utilizados obtiveram bons resultados na classificação das variedades de arroz.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25838" r="9807" t="0"/>
          <a:stretch/>
        </p:blipFill>
        <p:spPr>
          <a:xfrm>
            <a:off x="4572000" y="1161300"/>
            <a:ext cx="4347076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 de dados de imagens grãos de arroz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</a:t>
            </a:r>
            <a:r>
              <a:rPr lang="pt-BR"/>
              <a:t>possui</a:t>
            </a:r>
            <a:r>
              <a:rPr lang="pt-BR"/>
              <a:t> uma divisão “Train x Test”.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Largura: 250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Altura: 250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Nota: A resolução da imagem é uniforme.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10906" l="0" r="0" t="10906"/>
          <a:stretch/>
        </p:blipFill>
        <p:spPr>
          <a:xfrm>
            <a:off x="4572000" y="1161300"/>
            <a:ext cx="4347076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50" y="450150"/>
            <a:ext cx="914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/>
              <a:t>Conjunto de Dados Relacionados</a:t>
            </a:r>
            <a:endParaRPr sz="32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 de dados de doenças foliares do arroz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https://www.kaggle.com/datasets/vbookshelf/rice-leaf-diseases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Este conjunto de dados contém 120 imagens jpg de folhas de arroz infectadas pela doença. As imagens são agrupadas em 3 classes com base no tipo de doença. São 40 imagens em cada aula.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Classes: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Leaf smut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Brown spot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Bacterial leaf blight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4">
            <a:alphaModFix/>
          </a:blip>
          <a:srcRect b="0" l="58454" r="15290" t="0"/>
          <a:stretch/>
        </p:blipFill>
        <p:spPr>
          <a:xfrm>
            <a:off x="4572000" y="1152475"/>
            <a:ext cx="42602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 de dados de doenças foliares do arroz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possui uma divisão “Train x Test”.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Nota: A resolução da imagem não é uniforme.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31855" r="31855" t="0"/>
          <a:stretch/>
        </p:blipFill>
        <p:spPr>
          <a:xfrm>
            <a:off x="4572000" y="1152475"/>
            <a:ext cx="42603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