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0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6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0104BE-BAB2-4BA4-B656-7F875F05FF4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5235BE-BD6C-440B-AC5B-62D4BAD500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4700" cy="1126835"/>
          </a:xfrm>
          <a:prstGeom prst="rect">
            <a:avLst/>
          </a:prstGeom>
          <a:ln>
            <a:solidFill>
              <a:srgbClr val="061433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" y="30707"/>
            <a:ext cx="889230" cy="1096129"/>
          </a:xfrm>
          <a:prstGeom prst="rect">
            <a:avLst/>
          </a:prstGeom>
        </p:spPr>
      </p:pic>
      <p:pic>
        <p:nvPicPr>
          <p:cNvPr id="6" name="Picture 4" descr="Resultado de imagen para ingenieria sistemas logo up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11516" r="9200" b="12146"/>
          <a:stretch/>
        </p:blipFill>
        <p:spPr bwMode="auto">
          <a:xfrm>
            <a:off x="10945779" y="70004"/>
            <a:ext cx="1118150" cy="10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653721" y="275254"/>
            <a:ext cx="80959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UNIVERSIDAD PRIVADA DE TACNA</a:t>
            </a:r>
            <a:endParaRPr lang="es-ES" sz="3600" b="1" cap="none" spc="0" dirty="0">
              <a:ln w="22225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5342" y="1249614"/>
            <a:ext cx="1199858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PRINCIPIO SOLID, PATRON DE DISEÑO, EJEMPLOS</a:t>
            </a:r>
            <a:endParaRPr lang="es-ES" sz="6600" b="1" cap="none" spc="0" dirty="0">
              <a:ln w="762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63713" y="3601124"/>
            <a:ext cx="3855838" cy="31593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20000"/>
              <a:lumOff val="80000"/>
            </a:schemeClr>
          </a:solidFill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Alumna: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Huallpa Castro Leydi Katherine</a:t>
            </a:r>
          </a:p>
          <a:p>
            <a:r>
              <a:rPr lang="es-PE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II</a:t>
            </a:r>
          </a:p>
          <a:p>
            <a:r>
              <a:rPr lang="es-PE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PE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Patrick Cuadros</a:t>
            </a:r>
          </a:p>
        </p:txBody>
      </p:sp>
      <p:pic>
        <p:nvPicPr>
          <p:cNvPr id="1026" name="Picture 2" descr="Resultado de imagen para PRINCIPIOS SOLI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601124"/>
            <a:ext cx="3228687" cy="295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212" y="3601125"/>
            <a:ext cx="4505613" cy="29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7943" y="123825"/>
            <a:ext cx="11392582" cy="17543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</a:rPr>
              <a:t>¿CUAL ES LA DIFERENCIA ENTRE CLASE ABSTRACTA E INTERFAZ?</a:t>
            </a:r>
            <a:endParaRPr lang="es-ES" sz="5400" b="1" cap="none" spc="0" dirty="0">
              <a:ln w="3810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75463"/>
              </p:ext>
            </p:extLst>
          </p:nvPr>
        </p:nvGraphicFramePr>
        <p:xfrm>
          <a:off x="427943" y="2005541"/>
          <a:ext cx="11392582" cy="474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6291">
                  <a:extLst>
                    <a:ext uri="{9D8B030D-6E8A-4147-A177-3AD203B41FA5}">
                      <a16:colId xmlns:a16="http://schemas.microsoft.com/office/drawing/2014/main" val="1742917700"/>
                    </a:ext>
                  </a:extLst>
                </a:gridCol>
                <a:gridCol w="5696291">
                  <a:extLst>
                    <a:ext uri="{9D8B030D-6E8A-4147-A177-3AD203B41FA5}">
                      <a16:colId xmlns:a16="http://schemas.microsoft.com/office/drawing/2014/main" val="3235955530"/>
                    </a:ext>
                  </a:extLst>
                </a:gridCol>
              </a:tblGrid>
              <a:tr h="6897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 Rounded MT Bold" panose="020F0704030504030204" pitchFamily="34" charset="0"/>
                        </a:rPr>
                        <a:t>CLASE ABSTRACTA </a:t>
                      </a:r>
                      <a:endParaRPr lang="en-US" sz="28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Arial Rounded MT Bold" panose="020F0704030504030204" pitchFamily="34" charset="0"/>
                        </a:rPr>
                        <a:t>INTERFAZ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498782"/>
                  </a:ext>
                </a:extLst>
              </a:tr>
              <a:tr h="391501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clase abstracta puede heredar o extender cualquier clase (independientemente de que esta sea abstracta o no).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clase abstracta puede heredar de </a:t>
                      </a:r>
                      <a:r>
                        <a:rPr lang="es-PE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sola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clase (abstracta o no).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clase abstracta puede tener métodos que sean abstractos o que no lo sean.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una clase abstracta, los métodos abstractos pueden ser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o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una clase abstracta pueden existir variables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static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final o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static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final con cualquier modificador de acceso (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private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 </a:t>
                      </a:r>
                      <a:r>
                        <a:rPr lang="es-PE" sz="200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protected</a:t>
                      </a:r>
                      <a:r>
                        <a:rPr lang="es-PE" sz="200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o default). </a:t>
                      </a:r>
                      <a:endParaRPr lang="en-US" sz="20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s-PE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interfaz solamente puede extender o implementar otras interfaces.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Una interfaz puede extender varias interfaces de una misma vez.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Las interfaces sólo y exclusivamente pueden definir métodos abstractos.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una interfaz solamente puede haber métodos públicos.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 una interfaz sólo puedes tener constantes (</a:t>
                      </a:r>
                      <a:r>
                        <a:rPr lang="es-PE" sz="20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</a:t>
                      </a: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E" sz="2000" kern="1200" dirty="0" err="1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static</a:t>
                      </a:r>
                      <a:r>
                        <a:rPr lang="es-PE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final).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3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696</TotalTime>
  <Words>121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Tw Cen MT</vt:lpstr>
      <vt:lpstr>Wingdings</vt:lpstr>
      <vt:lpstr>Gota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LEYDI</dc:creator>
  <cp:lastModifiedBy>LEYDI</cp:lastModifiedBy>
  <cp:revision>14</cp:revision>
  <dcterms:created xsi:type="dcterms:W3CDTF">2018-09-15T07:14:22Z</dcterms:created>
  <dcterms:modified xsi:type="dcterms:W3CDTF">2018-09-16T09:33:56Z</dcterms:modified>
</cp:coreProperties>
</file>