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Average"/>
      <p:regular r:id="rId7"/>
    </p:embeddedFont>
    <p:embeddedFont>
      <p:font typeface="Oswald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Average-regular.fntdata"/><Relationship Id="rId8" Type="http://schemas.openxmlformats.org/officeDocument/2006/relationships/font" Target="fonts/Oswa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pt-BR" sz="1700" u="sng">
                <a:solidFill>
                  <a:srgbClr val="333333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Multithreading e Concurrency Java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Sempre tente usar variáveis ​​locais ao invés de criar variáveis ​​de classe ou instânciahttp://javarevisited.blogspot.com.br/2015/05/top-10-java-multithreading-and.html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Good Practices Threads 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TOP 10 Practices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1º Use </a:t>
            </a:r>
            <a:r>
              <a:rPr lang="pt-BR"/>
              <a:t>variáveis</a:t>
            </a:r>
            <a:r>
              <a:rPr lang="pt-BR"/>
              <a:t> locais 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1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Sempre tente usar variáveis ​​locais ao invés de criar variáveis ​​de classe ou instância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