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282" r:id="rId9"/>
    <p:sldId id="323" r:id="rId10"/>
    <p:sldId id="315" r:id="rId11"/>
    <p:sldId id="319" r:id="rId12"/>
    <p:sldId id="324" r:id="rId13"/>
    <p:sldId id="318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65" d="100"/>
          <a:sy n="65" d="100"/>
        </p:scale>
        <p:origin x="38" y="63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4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307" y="1538988"/>
            <a:ext cx="7561385" cy="3780024"/>
          </a:xfrm>
        </p:spPr>
        <p:txBody>
          <a:bodyPr anchor="ctr"/>
          <a:lstStyle/>
          <a:p>
            <a:r>
              <a:rPr lang="en-US" dirty="0"/>
              <a:t>DIFFERENCES BETWEEN</a:t>
            </a:r>
            <a:br>
              <a:rPr lang="en-US" dirty="0"/>
            </a:br>
            <a:r>
              <a:rPr lang="en-US" dirty="0"/>
              <a:t> PYTHON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JAVA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Both languages have large, active communities and extensive libraries but python is often preferred for data science and machine learning due to its rich ecosystems of libraries like </a:t>
            </a:r>
            <a:r>
              <a:rPr lang="en-US" sz="3200" dirty="0" err="1">
                <a:latin typeface="Bookman Old Style" panose="02050604050505020204" pitchFamily="18" charset="0"/>
              </a:rPr>
              <a:t>Numpy</a:t>
            </a:r>
            <a:r>
              <a:rPr lang="en-US" sz="3200" dirty="0">
                <a:latin typeface="Bookman Old Style" panose="02050604050505020204" pitchFamily="18" charset="0"/>
              </a:rPr>
              <a:t>, Pandas and TensorFlow.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Okedairo Okeleye</a:t>
            </a:r>
          </a:p>
          <a:p>
            <a:r>
              <a:rPr lang="en-US" dirty="0"/>
              <a:t>08174810988</a:t>
            </a:r>
          </a:p>
          <a:p>
            <a:r>
              <a:rPr lang="en-US" dirty="0"/>
              <a:t>leyexy10@yahoo.com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Characteristics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Libraries and Frameworks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E6D9B-DDBC-FC7A-81C9-9262471D4372}"/>
              </a:ext>
            </a:extLst>
          </p:cNvPr>
          <p:cNvSpPr txBox="1"/>
          <p:nvPr/>
        </p:nvSpPr>
        <p:spPr>
          <a:xfrm>
            <a:off x="4788040" y="1012954"/>
            <a:ext cx="4900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Python is a popular programming language, it is known for its simple and readable syntax, which makes it easy to learn and use.</a:t>
            </a:r>
          </a:p>
          <a:p>
            <a:r>
              <a:rPr lang="en-US" sz="22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It has a large and active community, which means lots of resources and libraries are available to help you with your projects.</a:t>
            </a:r>
          </a:p>
          <a:p>
            <a:r>
              <a:rPr lang="en-US" sz="22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Python can be used for web development, data analysis, scientific computing and artificial intelligence. 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6CCECB-C372-3BDB-93A6-2A5C28CA85BA}"/>
              </a:ext>
            </a:extLst>
          </p:cNvPr>
          <p:cNvSpPr txBox="1"/>
          <p:nvPr/>
        </p:nvSpPr>
        <p:spPr>
          <a:xfrm>
            <a:off x="656492" y="612844"/>
            <a:ext cx="58263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Java is a high level, object oriented programming language and it is widely used for building applications  across various domains.</a:t>
            </a:r>
          </a:p>
          <a:p>
            <a:r>
              <a:rPr lang="en-US" sz="3600" dirty="0">
                <a:solidFill>
                  <a:schemeClr val="accent6"/>
                </a:solidFill>
                <a:latin typeface="Bookman Old Style" panose="02050604050505020204" pitchFamily="18" charset="0"/>
              </a:rPr>
              <a:t>Java has a syntax similar to C and C++, but with fewer low level facilities.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8309404" cy="994164"/>
          </a:xfrm>
        </p:spPr>
        <p:txBody>
          <a:bodyPr/>
          <a:lstStyle/>
          <a:p>
            <a:r>
              <a:rPr lang="en-US" dirty="0"/>
              <a:t>CHARACTERISTICS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455429"/>
            <a:ext cx="7965460" cy="349769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is versatile and can be used for various computing projects.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works on different operating systems e.g. Mac, Windows and Linux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is known for its simple and readable syntax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uses indentation to define code blocks, making it easy to learn and write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8309404" cy="994164"/>
          </a:xfrm>
        </p:spPr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631275"/>
            <a:ext cx="8309404" cy="37812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It has more complex syntax with explicit declarations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statically typed, meaning you must declare the type of a variable before using it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You can write a java code once and run it anywhere that supports java without needing to recompile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It is faster because it is a compiled language, which means the code is converted into machine code before execution </a:t>
            </a:r>
          </a:p>
        </p:txBody>
      </p:sp>
    </p:spTree>
    <p:extLst>
      <p:ext uri="{BB962C8B-B14F-4D97-AF65-F5344CB8AC3E}">
        <p14:creationId xmlns:p14="http://schemas.microsoft.com/office/powerpoint/2010/main" val="151420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3" y="187569"/>
            <a:ext cx="8886949" cy="741120"/>
          </a:xfrm>
        </p:spPr>
        <p:txBody>
          <a:bodyPr/>
          <a:lstStyle/>
          <a:p>
            <a:r>
              <a:rPr lang="en-US" dirty="0"/>
              <a:t>ADVANTAGES OF PYTHON &amp;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077275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designed to be easy to read and write similar to that of English language. </a:t>
            </a:r>
          </a:p>
          <a:p>
            <a:pPr lvl="1"/>
            <a:r>
              <a:rPr lang="en-US" dirty="0"/>
              <a:t>It is known for its simple and readable syntax </a:t>
            </a:r>
          </a:p>
          <a:p>
            <a:pPr lvl="1"/>
            <a:r>
              <a:rPr lang="en-US" dirty="0"/>
              <a:t>You don’t need to declare the type of variable</a:t>
            </a:r>
          </a:p>
          <a:p>
            <a:pPr lvl="1"/>
            <a:r>
              <a:rPr lang="en-US" dirty="0"/>
              <a:t>It is a popular programming language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67439" y="2071970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Java is faster because it is a compiled language, which means the code is converted into machine code before execution.</a:t>
            </a:r>
          </a:p>
          <a:p>
            <a:pPr lvl="1"/>
            <a:r>
              <a:rPr lang="en-US" dirty="0"/>
              <a:t>It is faster</a:t>
            </a:r>
          </a:p>
          <a:p>
            <a:pPr lvl="1"/>
            <a:r>
              <a:rPr lang="en-US" dirty="0"/>
              <a:t>It is a high level object oriented programming</a:t>
            </a:r>
          </a:p>
          <a:p>
            <a:pPr lvl="1"/>
            <a:r>
              <a:rPr lang="en-US" dirty="0"/>
              <a:t>It is designed to be platform independent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348C9-84B8-DFEA-6C1E-85EFCB372812}"/>
              </a:ext>
            </a:extLst>
          </p:cNvPr>
          <p:cNvSpPr txBox="1"/>
          <p:nvPr/>
        </p:nvSpPr>
        <p:spPr>
          <a:xfrm>
            <a:off x="1204758" y="1177165"/>
            <a:ext cx="328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E340C-70CD-0D67-3FEC-2CCD7AB1EE31}"/>
              </a:ext>
            </a:extLst>
          </p:cNvPr>
          <p:cNvSpPr txBox="1"/>
          <p:nvPr/>
        </p:nvSpPr>
        <p:spPr>
          <a:xfrm>
            <a:off x="5182258" y="1177164"/>
            <a:ext cx="199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accent6"/>
                </a:solidFill>
                <a:latin typeface="Bookman Old Style" panose="02050604050505020204" pitchFamily="18" charset="0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3180653"/>
              </p:ext>
            </p:extLst>
          </p:nvPr>
        </p:nvGraphicFramePr>
        <p:xfrm>
          <a:off x="492368" y="2332041"/>
          <a:ext cx="11242432" cy="39804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6502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3946502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1674714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1674714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33479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8369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Web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Large Scale Enterprise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7511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Application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5858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Web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8369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Scripting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Write Once, Run Anywhere</a:t>
                      </a:r>
                    </a:p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(WORA)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394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Libraries and framework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83073765"/>
              </p:ext>
            </p:extLst>
          </p:nvPr>
        </p:nvGraphicFramePr>
        <p:xfrm>
          <a:off x="492368" y="2332041"/>
          <a:ext cx="11242432" cy="37714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46502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3946502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1674714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1674714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33479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8369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Django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Spring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7511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Flask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Hibernate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58589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Numpy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Apache Struts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8369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WORA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394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468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{A99DC18A-D8A2-48AE-AB35-516913E79EF2}tf78438558_win32</Template>
  <TotalTime>95</TotalTime>
  <Words>426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Bookman Old Style</vt:lpstr>
      <vt:lpstr>Calibri</vt:lpstr>
      <vt:lpstr>Sabon Next LT</vt:lpstr>
      <vt:lpstr>Custom</vt:lpstr>
      <vt:lpstr>DIFFERENCES BETWEEN  PYTHON  &amp; JAVA </vt:lpstr>
      <vt:lpstr>agenda</vt:lpstr>
      <vt:lpstr>PowerPoint Presentation</vt:lpstr>
      <vt:lpstr>PowerPoint Presentation</vt:lpstr>
      <vt:lpstr>CHARACTERISTICS OF PYTHON</vt:lpstr>
      <vt:lpstr>CHARACTERISTICS OF JAVA</vt:lpstr>
      <vt:lpstr>ADVANTAGES OF PYTHON &amp; JAVA</vt:lpstr>
      <vt:lpstr>USE CASES</vt:lpstr>
      <vt:lpstr>Libraries and framework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Okedairo Okeleye</dc:creator>
  <cp:lastModifiedBy>Okedairo Okeleye</cp:lastModifiedBy>
  <cp:revision>2</cp:revision>
  <dcterms:created xsi:type="dcterms:W3CDTF">2024-08-15T16:37:09Z</dcterms:created>
  <dcterms:modified xsi:type="dcterms:W3CDTF">2024-08-15T18:12:43Z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