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57" r:id="rId4"/>
    <p:sldId id="272" r:id="rId5"/>
    <p:sldId id="271" r:id="rId6"/>
    <p:sldId id="269" r:id="rId7"/>
    <p:sldId id="273" r:id="rId8"/>
    <p:sldId id="274" r:id="rId9"/>
    <p:sldId id="260" r:id="rId10"/>
    <p:sldId id="261" r:id="rId11"/>
    <p:sldId id="263" r:id="rId12"/>
    <p:sldId id="275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94160" autoAdjust="0"/>
  </p:normalViewPr>
  <p:slideViewPr>
    <p:cSldViewPr snapToGrid="0">
      <p:cViewPr varScale="1">
        <p:scale>
          <a:sx n="106" d="100"/>
          <a:sy n="106" d="100"/>
        </p:scale>
        <p:origin x="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C83DEEB-F31A-4665-B9C9-A30BFAEA50CD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2022/12/2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8E3B8C9C-0139-4201-9E3E-6F93875FF2A3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/>
              <a:t>2022/12/2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幻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10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39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幻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11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814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幻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12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616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幻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5E2820-AFE1-45FA-949E-17BDB534E1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幻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幻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658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幻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5E2820-AFE1-45FA-949E-17BDB534E1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42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幻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149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幻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9578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幻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759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幻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9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4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rtlCol="0" anchor="b">
            <a:normAutofit/>
          </a:bodyPr>
          <a:lstStyle>
            <a:lvl1pPr algn="l" rtl="0">
              <a:lnSpc>
                <a:spcPct val="100000"/>
              </a:lnSpc>
              <a:defRPr sz="6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23A9A2-191E-4F96-8978-0FD9CB1974B5}" type="datetime1">
              <a:rPr lang="zh-CN" altLang="en-US" smtClean="0"/>
              <a:pPr/>
              <a:t>2022/12/2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2AFCB31-EB55-4F39-854E-0F9620C7A4C2}" type="datetime1">
              <a:rPr lang="zh-CN" altLang="en-US" smtClean="0"/>
              <a:pPr/>
              <a:t>2022/12/2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436FFE8-94AA-4F59-AC96-A3D06A4C5B63}" type="datetime1">
              <a:rPr lang="zh-CN" altLang="en-US" smtClean="0"/>
              <a:pPr/>
              <a:t>2022/12/2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62B9DC-7593-45BE-B8E1-B0C15116B380}" type="datetime1">
              <a:rPr lang="zh-CN" altLang="en-US" smtClean="0"/>
              <a:pPr/>
              <a:t>2022/12/2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rtlCol="0" anchor="b">
            <a:normAutofit/>
          </a:bodyPr>
          <a:lstStyle>
            <a:lvl1pPr algn="l" rtl="0">
              <a:defRPr sz="5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B50CF6F-BBE6-468B-B779-A3D0FB634919}" type="datetime1">
              <a:rPr lang="zh-CN" altLang="en-US" smtClean="0"/>
              <a:pPr/>
              <a:t>2022/12/2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79F637-1100-4691-819D-6A592049C9AF}" type="datetime1">
              <a:rPr lang="zh-CN" altLang="en-US" smtClean="0"/>
              <a:pPr/>
              <a:t>2022/12/2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A9901D-E341-46A2-898C-B96E6CD16805}" type="datetime1">
              <a:rPr lang="zh-CN" altLang="en-US" smtClean="0"/>
              <a:pPr/>
              <a:t>2022/12/2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DC2A03-8864-4E7B-8D34-58B7EC850A1C}" type="datetime1">
              <a:rPr lang="zh-CN" altLang="en-US" smtClean="0"/>
              <a:pPr/>
              <a:t>2022/12/2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1A50F5-44E0-45B8-AA5D-427B16FB61ED}" type="datetime1">
              <a:rPr lang="zh-CN" altLang="en-US" smtClean="0"/>
              <a:pPr/>
              <a:t>2022/12/2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BF200B-B137-417E-B33B-1E32F99AAE71}" type="datetime1">
              <a:rPr lang="zh-CN" altLang="en-US" smtClean="0"/>
              <a:pPr/>
              <a:t>2022/12/2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A709A5-A98C-4618-B70C-17619650783A}" type="datetime1">
              <a:rPr lang="zh-CN" altLang="en-US" smtClean="0"/>
              <a:pPr/>
              <a:t>2022/12/2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FDBFFB2-86D9-4B8F-A59A-553A60B94BB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E014CDA-998C-401F-A9EC-672A3550AF8E}" type="datetime1">
              <a:rPr lang="zh-CN" altLang="en-US" smtClean="0"/>
              <a:pPr/>
              <a:t>2022/12/2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 b="1">
                <a:solidFill>
                  <a:srgbClr val="AB3C1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FDBFFB2-86D9-4B8F-A59A-553A60B94BB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快乐聊天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YICQ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线上产品发布会</a:t>
            </a:r>
            <a:r>
              <a:rPr lang="en-US" altLang="zh-CN" dirty="0"/>
              <a:t>(</a:t>
            </a:r>
            <a:r>
              <a:rPr lang="zh-CN" altLang="en-US" dirty="0"/>
              <a:t>试运行</a:t>
            </a:r>
            <a:r>
              <a:rPr lang="en-US" altLang="zh-CN" dirty="0"/>
              <a:t>) </a:t>
            </a:r>
          </a:p>
          <a:p>
            <a:pPr rtl="0"/>
            <a:r>
              <a:rPr lang="en-US" altLang="zh-CN" dirty="0"/>
              <a:t>22.12.2 17.30 </a:t>
            </a:r>
            <a:r>
              <a:rPr lang="zh-CN" altLang="en-US" dirty="0"/>
              <a:t>准时开始</a:t>
            </a:r>
            <a:r>
              <a:rPr lang="en-US" altLang="zh-CN" dirty="0"/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944813" cy="2322178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下载后</a:t>
            </a:r>
          </a:p>
        </p:txBody>
      </p:sp>
      <p:sp>
        <p:nvSpPr>
          <p:cNvPr id="4" name="图片占位符 3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3396BC-4D9E-CC70-9940-B62D828D7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92" y="608219"/>
            <a:ext cx="6321039" cy="464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4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安装选项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68EA57F-D141-9A96-163F-469ED0E024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08213" y="1796017"/>
            <a:ext cx="4572000" cy="3723165"/>
          </a:xfrm>
        </p:spPr>
      </p:pic>
      <p:pic>
        <p:nvPicPr>
          <p:cNvPr id="7" name="内容占位符 7">
            <a:extLst>
              <a:ext uri="{FF2B5EF4-FFF2-40B4-BE49-F238E27FC236}">
                <a16:creationId xmlns:a16="http://schemas.microsoft.com/office/drawing/2014/main" id="{92E657D0-2207-2E1A-76D7-58819B7706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3" y="2175860"/>
            <a:ext cx="4572000" cy="296348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76011BF-87F6-88E9-7039-C9FFD50FF249}"/>
              </a:ext>
            </a:extLst>
          </p:cNvPr>
          <p:cNvSpPr txBox="1"/>
          <p:nvPr/>
        </p:nvSpPr>
        <p:spPr>
          <a:xfrm>
            <a:off x="8186351" y="17423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安装后</a:t>
            </a:r>
          </a:p>
        </p:txBody>
      </p:sp>
    </p:spTree>
    <p:extLst>
      <p:ext uri="{BB962C8B-B14F-4D97-AF65-F5344CB8AC3E}">
        <p14:creationId xmlns:p14="http://schemas.microsoft.com/office/powerpoint/2010/main" val="17020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开始快乐聊天</a:t>
            </a:r>
            <a:r>
              <a:rPr lang="en-US" altLang="zh-CN" dirty="0"/>
              <a:t>!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线上发布会圆满结束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80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产品概念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开源</a:t>
            </a:r>
            <a:r>
              <a:rPr lang="en-US" altLang="zh-CN" dirty="0"/>
              <a:t>,</a:t>
            </a:r>
            <a:r>
              <a:rPr lang="zh-CN" altLang="en-US" dirty="0"/>
              <a:t>简单</a:t>
            </a:r>
            <a:r>
              <a:rPr lang="en-US" altLang="zh-CN" dirty="0"/>
              <a:t>,</a:t>
            </a:r>
            <a:r>
              <a:rPr lang="zh-CN" altLang="en-US" dirty="0"/>
              <a:t>纯粹</a:t>
            </a:r>
            <a:r>
              <a:rPr lang="en-US" altLang="zh-CN" dirty="0"/>
              <a:t>,</a:t>
            </a:r>
            <a:r>
              <a:rPr lang="zh-CN" altLang="en-US" dirty="0"/>
              <a:t>即时</a:t>
            </a:r>
            <a:r>
              <a:rPr lang="en-US" altLang="zh-CN" dirty="0"/>
              <a:t> </a:t>
            </a:r>
            <a:r>
              <a:rPr lang="zh-CN" altLang="en-US" dirty="0"/>
              <a:t>的 轻量化通讯软件</a:t>
            </a:r>
          </a:p>
        </p:txBody>
      </p:sp>
    </p:spTree>
    <p:extLst>
      <p:ext uri="{BB962C8B-B14F-4D97-AF65-F5344CB8AC3E}">
        <p14:creationId xmlns:p14="http://schemas.microsoft.com/office/powerpoint/2010/main" val="34363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4567" y="181232"/>
            <a:ext cx="9372600" cy="1200416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en-US" altLang="zh-CN" sz="3600" dirty="0"/>
              <a:t>1.“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聚会式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3600" dirty="0"/>
              <a:t>通讯</a:t>
            </a:r>
            <a:endParaRPr lang="en-US" altLang="zh-CN" sz="3600" dirty="0"/>
          </a:p>
          <a:p>
            <a:pPr marL="45720" indent="0" rtl="0"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“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秘密基地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通讯理念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>
              <a:buNone/>
            </a:pPr>
            <a:r>
              <a:rPr lang="en-US" altLang="zh-CN" sz="3600" dirty="0"/>
              <a:t>3. ”</a:t>
            </a:r>
            <a:r>
              <a:rPr lang="zh-CN" altLang="en-US" sz="3600" dirty="0"/>
              <a:t>纯粹</a:t>
            </a:r>
            <a:r>
              <a:rPr lang="en-US" altLang="zh-CN" sz="3600" dirty="0"/>
              <a:t>”</a:t>
            </a:r>
            <a:r>
              <a:rPr lang="zh-CN" altLang="en-US" sz="3600" dirty="0"/>
              <a:t>的</a:t>
            </a:r>
            <a:r>
              <a:rPr lang="en-US" altLang="zh-CN" sz="3600" dirty="0"/>
              <a:t> </a:t>
            </a:r>
            <a:r>
              <a:rPr lang="zh-CN" altLang="en-US" sz="3600" dirty="0"/>
              <a:t>即时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通讯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 rtl="0">
              <a:buNone/>
            </a:pPr>
            <a:r>
              <a:rPr lang="en-US" altLang="zh-CN" sz="3600" dirty="0"/>
              <a:t>4. </a:t>
            </a:r>
            <a:r>
              <a:rPr lang="zh-CN" altLang="en-US" sz="3600" dirty="0"/>
              <a:t>绿色无毒的轻量客户端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4567" y="181232"/>
            <a:ext cx="9372600" cy="1200416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en-US" altLang="zh-CN" sz="3600" dirty="0"/>
              <a:t>1.“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聚会式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网络通讯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 rtl="0">
              <a:buNone/>
            </a:pPr>
            <a:r>
              <a:rPr lang="zh-CN" altLang="en-US" sz="2800" dirty="0"/>
              <a:t>现实中朋友聚会的交流场景是怎么样的</a:t>
            </a:r>
            <a:r>
              <a:rPr lang="en-US" altLang="zh-CN" sz="2800" dirty="0"/>
              <a:t>?</a:t>
            </a:r>
          </a:p>
          <a:p>
            <a:pPr marL="45720" indent="0" rtl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约好时间到同一个地方来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 rtl="0"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畅快交互信息</a:t>
            </a:r>
            <a:endParaRPr lang="en-US" altLang="zh-CN" sz="2800" dirty="0"/>
          </a:p>
          <a:p>
            <a:pPr marL="45720" indent="0" rtl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没有顾虑的离开这个地方</a:t>
            </a:r>
          </a:p>
        </p:txBody>
      </p:sp>
    </p:spTree>
    <p:extLst>
      <p:ext uri="{BB962C8B-B14F-4D97-AF65-F5344CB8AC3E}">
        <p14:creationId xmlns:p14="http://schemas.microsoft.com/office/powerpoint/2010/main" val="189628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4567" y="181232"/>
            <a:ext cx="9372600" cy="1200416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en-US" altLang="zh-CN" sz="3600" dirty="0"/>
              <a:t>YICQ</a:t>
            </a:r>
            <a:r>
              <a:rPr lang="zh-CN" altLang="en-US" sz="3600" dirty="0"/>
              <a:t>的</a:t>
            </a:r>
            <a:r>
              <a:rPr lang="en-US" altLang="zh-CN" sz="3600" dirty="0"/>
              <a:t>“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聚会式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网络通讯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800" dirty="0"/>
          </a:p>
          <a:p>
            <a:pPr marL="45720" indent="0" rtl="0">
              <a:buNone/>
            </a:pPr>
            <a:r>
              <a:rPr lang="zh-CN" altLang="en-US" sz="2800" dirty="0"/>
              <a:t>当你双击打开“快乐聊天”软件时，你就来到这个私密空间</a:t>
            </a:r>
            <a:r>
              <a:rPr lang="en-US" altLang="zh-CN" sz="2800" dirty="0"/>
              <a:t>,</a:t>
            </a:r>
            <a:r>
              <a:rPr lang="zh-CN" altLang="en-US" sz="2800" dirty="0"/>
              <a:t>与这个空间内的朋友聊天</a:t>
            </a:r>
            <a:r>
              <a:rPr lang="en-US" altLang="zh-CN" sz="2800" dirty="0"/>
              <a:t>.</a:t>
            </a:r>
          </a:p>
          <a:p>
            <a:pPr marL="45720" indent="0" rtl="0">
              <a:buNone/>
            </a:pPr>
            <a:r>
              <a:rPr lang="zh-CN" altLang="en-US" sz="2800" dirty="0"/>
              <a:t>当你与朋友告别，点击程序右上角的小叉叉，你就离开这个空间，你不会有任何负担，就如朋友聚会一样，没有消息会被记录。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1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产品特点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2.“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秘密基地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04327" y="1505216"/>
            <a:ext cx="5928711" cy="4114800"/>
          </a:xfrm>
        </p:spPr>
        <p:txBody>
          <a:bodyPr rtlCol="0"/>
          <a:lstStyle/>
          <a:p>
            <a:pPr marL="45720" indent="0" rtl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YICQ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提供的通讯场所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相似于儿时玩耍时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小团体间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秘密基地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的概念一致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 rtl="0">
              <a:buNone/>
            </a:pPr>
            <a:endParaRPr lang="en-US" altLang="zh-CN" dirty="0"/>
          </a:p>
          <a:p>
            <a:pPr marL="45720" indent="0" rtl="0">
              <a:buNone/>
            </a:pPr>
            <a:endParaRPr lang="en-US" altLang="zh-CN" dirty="0"/>
          </a:p>
        </p:txBody>
      </p:sp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3F0577C2-ABC1-2C3F-B4DE-646D9303ACB9}"/>
              </a:ext>
            </a:extLst>
          </p:cNvPr>
          <p:cNvSpPr/>
          <p:nvPr/>
        </p:nvSpPr>
        <p:spPr>
          <a:xfrm>
            <a:off x="1476632" y="3429000"/>
            <a:ext cx="2502244" cy="163290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我有个地方</a:t>
            </a:r>
            <a:r>
              <a:rPr lang="en-US" altLang="zh-CN" dirty="0"/>
              <a:t>,</a:t>
            </a:r>
          </a:p>
          <a:p>
            <a:pPr algn="ctr"/>
            <a:r>
              <a:rPr lang="zh-CN" altLang="en-US" dirty="0"/>
              <a:t>我现在带你去</a:t>
            </a:r>
            <a:r>
              <a:rPr lang="en-US" altLang="zh-CN" dirty="0"/>
              <a:t>!</a:t>
            </a:r>
          </a:p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6C8989-620D-A98F-34C4-62D4405BB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366421" y="5061903"/>
            <a:ext cx="944963" cy="14288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7A2CAE9-91EF-189E-90D9-EC86DF9D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78" y="4963472"/>
            <a:ext cx="1238314" cy="1625684"/>
          </a:xfrm>
          <a:prstGeom prst="rect">
            <a:avLst/>
          </a:prstGeom>
        </p:spPr>
      </p:pic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FF8A7020-1018-F97F-024A-91539492DEA3}"/>
              </a:ext>
            </a:extLst>
          </p:cNvPr>
          <p:cNvSpPr/>
          <p:nvPr/>
        </p:nvSpPr>
        <p:spPr>
          <a:xfrm>
            <a:off x="9576486" y="3643433"/>
            <a:ext cx="2329249" cy="12004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以后这里就是我们的秘密基地啦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DA960DCF-36DB-B9B5-A7A4-FCA1B7284B15}"/>
              </a:ext>
            </a:extLst>
          </p:cNvPr>
          <p:cNvSpPr/>
          <p:nvPr/>
        </p:nvSpPr>
        <p:spPr>
          <a:xfrm>
            <a:off x="8180173" y="3654029"/>
            <a:ext cx="1340708" cy="12004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666!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16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4567" y="181232"/>
            <a:ext cx="9372600" cy="1200416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en-US" altLang="zh-CN" sz="3600" dirty="0"/>
              <a:t>3.”</a:t>
            </a:r>
            <a:r>
              <a:rPr lang="zh-CN" altLang="en-US" sz="3600" dirty="0"/>
              <a:t>纯粹</a:t>
            </a:r>
            <a:r>
              <a:rPr lang="en-US" altLang="zh-CN" sz="3600" dirty="0"/>
              <a:t>”+“</a:t>
            </a:r>
            <a:r>
              <a:rPr lang="zh-CN" altLang="en-US" sz="3600" dirty="0"/>
              <a:t>即时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通讯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 rtl="0"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谢绝消息提醒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即开即聊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即走即退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 rtl="0">
              <a:buNone/>
            </a:pPr>
            <a:r>
              <a:rPr lang="en-US" altLang="zh-CN" sz="3600" dirty="0"/>
              <a:t>· </a:t>
            </a:r>
            <a:r>
              <a:rPr lang="zh-CN" altLang="en-US" sz="3600" dirty="0"/>
              <a:t>随时随地</a:t>
            </a:r>
            <a:r>
              <a:rPr lang="en-US" altLang="zh-CN" sz="3600" dirty="0"/>
              <a:t>,</a:t>
            </a:r>
            <a:r>
              <a:rPr lang="zh-CN" altLang="en-US" sz="3600" dirty="0"/>
              <a:t>打开软件</a:t>
            </a:r>
            <a:r>
              <a:rPr lang="en-US" altLang="zh-CN" sz="3600" dirty="0"/>
              <a:t>,</a:t>
            </a:r>
            <a:r>
              <a:rPr lang="zh-CN" altLang="en-US" sz="3600" dirty="0"/>
              <a:t>就能参与沟通</a:t>
            </a:r>
            <a:r>
              <a:rPr lang="en-US" altLang="zh-CN" sz="3600" dirty="0"/>
              <a:t>!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03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4567" y="181232"/>
            <a:ext cx="9372600" cy="1200416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en-US" altLang="zh-CN" sz="3600" dirty="0"/>
              <a:t>4.”</a:t>
            </a:r>
            <a:r>
              <a:rPr lang="zh-CN" altLang="en-US" sz="3600" dirty="0"/>
              <a:t>绿色无毒</a:t>
            </a:r>
            <a:r>
              <a:rPr lang="en-US" altLang="zh-CN" sz="3600" dirty="0"/>
              <a:t>”</a:t>
            </a:r>
            <a:r>
              <a:rPr lang="zh-CN" altLang="en-US" sz="3600" dirty="0"/>
              <a:t>的轻量级客户端</a:t>
            </a:r>
            <a:endParaRPr lang="en-US" altLang="zh-CN" sz="3600" dirty="0"/>
          </a:p>
          <a:p>
            <a:pPr marL="45720" indent="0" rtl="0">
              <a:buNone/>
            </a:pPr>
            <a:r>
              <a:rPr lang="en-US" altLang="zh-CN" sz="3600" dirty="0"/>
              <a:t>· </a:t>
            </a:r>
            <a:r>
              <a:rPr lang="zh-CN" altLang="en-US" sz="3600" dirty="0"/>
              <a:t>一键安装</a:t>
            </a:r>
            <a:r>
              <a:rPr lang="en-US" altLang="zh-CN" sz="3600" dirty="0"/>
              <a:t>,</a:t>
            </a:r>
            <a:r>
              <a:rPr lang="zh-CN" altLang="en-US" sz="3600" dirty="0"/>
              <a:t>谢绝捆绑</a:t>
            </a:r>
            <a:endParaRPr lang="en-US" altLang="zh-CN" sz="3600" dirty="0"/>
          </a:p>
          <a:p>
            <a:pPr marL="45720" indent="0" rtl="0">
              <a:buNone/>
            </a:pPr>
            <a:r>
              <a:rPr lang="en-US" altLang="zh-CN" sz="3600" dirty="0"/>
              <a:t>· </a:t>
            </a:r>
            <a:r>
              <a:rPr lang="zh-CN" altLang="en-US" sz="3600" dirty="0"/>
              <a:t>客户端大小 小于</a:t>
            </a:r>
            <a:r>
              <a:rPr lang="en-US" altLang="zh-CN" sz="3600" dirty="0"/>
              <a:t>2</a:t>
            </a:r>
            <a:r>
              <a:rPr lang="en-US" altLang="zh-CN" sz="3600"/>
              <a:t>M </a:t>
            </a:r>
            <a:r>
              <a:rPr lang="en-US" altLang="zh-CN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833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如何安装</a:t>
            </a:r>
            <a:r>
              <a:rPr lang="en-US" altLang="zh-CN" dirty="0"/>
              <a:t>!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产品的安装与使用演示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568479"/>
      </p:ext>
    </p:extLst>
  </p:cSld>
  <p:clrMapOvr>
    <a:masterClrMapping/>
  </p:clrMapOvr>
</p:sld>
</file>

<file path=ppt/theme/theme1.xml><?xml version="1.0" encoding="utf-8"?>
<a:theme xmlns:a="http://schemas.openxmlformats.org/drawingml/2006/main" name="玩耍的儿童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238_TF03461883" id="{B8232AE2-C13C-448F-8CF2-0807DA6C85EC}" vid="{890E8F1E-585D-4EF5-A0FA-A81ADF698BC4}"/>
    </a:ext>
  </a:extLst>
</a:theme>
</file>

<file path=ppt/theme/theme2.xml><?xml version="1.0" encoding="utf-8"?>
<a:theme xmlns:a="http://schemas.openxmlformats.org/drawingml/2006/main" name="办公室主题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儿童游戏指导演示文稿设计方案（卡通插图，宽屏）</Template>
  <TotalTime>476</TotalTime>
  <Words>329</Words>
  <Application>Microsoft Office PowerPoint</Application>
  <PresentationFormat>宽屏</PresentationFormat>
  <Paragraphs>54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微软雅黑</vt:lpstr>
      <vt:lpstr>Euphemia</vt:lpstr>
      <vt:lpstr>Wingdings</vt:lpstr>
      <vt:lpstr>玩耍的儿童 16x9</vt:lpstr>
      <vt:lpstr>快乐聊天 YICQ</vt:lpstr>
      <vt:lpstr>产品概念</vt:lpstr>
      <vt:lpstr>产品特点</vt:lpstr>
      <vt:lpstr>产品特点</vt:lpstr>
      <vt:lpstr>产品特点</vt:lpstr>
      <vt:lpstr>产品特点 2.“秘密基地”思想 </vt:lpstr>
      <vt:lpstr>产品特点</vt:lpstr>
      <vt:lpstr>产品特点</vt:lpstr>
      <vt:lpstr>如何安装!</vt:lpstr>
      <vt:lpstr>下载后</vt:lpstr>
      <vt:lpstr>安装选项</vt:lpstr>
      <vt:lpstr>开始快乐聊天!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快乐聊天 YICQ</dc:title>
  <dc:creator>he leyi</dc:creator>
  <cp:lastModifiedBy>he leyi</cp:lastModifiedBy>
  <cp:revision>4</cp:revision>
  <dcterms:created xsi:type="dcterms:W3CDTF">2022-12-01T23:00:28Z</dcterms:created>
  <dcterms:modified xsi:type="dcterms:W3CDTF">2022-12-02T07:50:35Z</dcterms:modified>
</cp:coreProperties>
</file>