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DD2889-019F-484C-AB79-5C7414A07789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7406640" cy="1772958"/>
          </a:xfrm>
        </p:spPr>
        <p:txBody>
          <a:bodyPr/>
          <a:lstStyle/>
          <a:p>
            <a:r>
              <a:rPr lang="ru-RU" b="1" i="1" dirty="0" smtClean="0"/>
              <a:t>Проект по разделу создания и форматирования сайтов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5517232"/>
            <a:ext cx="6800800" cy="936104"/>
          </a:xfrm>
        </p:spPr>
        <p:txBody>
          <a:bodyPr>
            <a:normAutofit/>
          </a:bodyPr>
          <a:lstStyle/>
          <a:p>
            <a:r>
              <a:rPr lang="ru-RU" i="0" dirty="0" smtClean="0"/>
              <a:t>Авторы: Бекова Лейла, Гойбашева Динара</a:t>
            </a:r>
          </a:p>
          <a:p>
            <a:r>
              <a:rPr lang="ru-RU" i="0" dirty="0" smtClean="0"/>
              <a:t>Руководитель: </a:t>
            </a:r>
            <a:r>
              <a:rPr lang="ru-RU" i="0" dirty="0" err="1" smtClean="0"/>
              <a:t>Буданцев</a:t>
            </a:r>
            <a:r>
              <a:rPr lang="ru-RU" i="0" dirty="0" smtClean="0"/>
              <a:t> Артём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Цель и задачи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5221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48868"/>
                <a:gridCol w="4650482"/>
              </a:tblGrid>
              <a:tr h="5221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 smtClean="0">
                          <a:latin typeface="Comic Sans MS" pitchFamily="66" charset="0"/>
                        </a:rPr>
                        <a:t>Создать</a:t>
                      </a:r>
                      <a:r>
                        <a:rPr lang="ru-RU" sz="2400" b="0" i="0" baseline="0" dirty="0" smtClean="0">
                          <a:latin typeface="Comic Sans MS" pitchFamily="66" charset="0"/>
                        </a:rPr>
                        <a:t> работающий сайт, используя для этого изученный на занятиях материал.</a:t>
                      </a:r>
                      <a:endParaRPr lang="ru-RU" sz="2400" b="0" i="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Определиться с конечным результатом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Обсудить с руководителем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Найти интересующую информацию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Распределить сферы деятельности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Соединить и проверить работоспособность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Исправить огрехи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Сдать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Реализация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проекте было использовано несколько разделов, а именно: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Работа с базами данных</a:t>
            </a:r>
          </a:p>
          <a:p>
            <a:r>
              <a:rPr lang="ru-RU" dirty="0" smtClean="0"/>
              <a:t>Работа с </a:t>
            </a:r>
            <a:r>
              <a:rPr lang="en-US" dirty="0" smtClean="0">
                <a:latin typeface="Corbel" pitchFamily="34" charset="0"/>
              </a:rPr>
              <a:t>HTLM</a:t>
            </a:r>
            <a:r>
              <a:rPr lang="ru-RU" dirty="0" smtClean="0">
                <a:latin typeface="Corbel" pitchFamily="34" charset="0"/>
              </a:rPr>
              <a:t> кодом</a:t>
            </a:r>
          </a:p>
          <a:p>
            <a:r>
              <a:rPr lang="ru-RU" dirty="0" smtClean="0">
                <a:latin typeface="Corbel" pitchFamily="34" charset="0"/>
              </a:rPr>
              <a:t>Работа с </a:t>
            </a:r>
            <a:r>
              <a:rPr lang="en-US" dirty="0" smtClean="0">
                <a:latin typeface="Corbel" pitchFamily="34" charset="0"/>
              </a:rPr>
              <a:t>Flask</a:t>
            </a:r>
          </a:p>
          <a:p>
            <a:r>
              <a:rPr lang="ru-RU" dirty="0" smtClean="0">
                <a:latin typeface="Corbel" pitchFamily="34" charset="0"/>
              </a:rPr>
              <a:t>Работа с </a:t>
            </a:r>
            <a:r>
              <a:rPr lang="en-US" dirty="0" err="1" smtClean="0">
                <a:latin typeface="Corbel" pitchFamily="34" charset="0"/>
              </a:rPr>
              <a:t>GitHub</a:t>
            </a:r>
            <a:endParaRPr lang="en-US" dirty="0" smtClean="0">
              <a:latin typeface="Corbel" pitchFamily="34" charset="0"/>
            </a:endParaRPr>
          </a:p>
          <a:p>
            <a:r>
              <a:rPr lang="ru-RU" dirty="0" smtClean="0">
                <a:latin typeface="Corbel" pitchFamily="34" charset="0"/>
              </a:rPr>
              <a:t>Работа с </a:t>
            </a:r>
            <a:r>
              <a:rPr lang="en-US" dirty="0" smtClean="0">
                <a:latin typeface="Corbel" pitchFamily="34" charset="0"/>
              </a:rPr>
              <a:t>API</a:t>
            </a:r>
            <a:endParaRPr lang="ru-RU" dirty="0">
              <a:latin typeface="Corbel" pitchFamily="34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404664"/>
            <a:ext cx="7674056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Comic Sans MS" pitchFamily="66" charset="0"/>
              </a:rPr>
              <a:t>Принцип работы сайта: </a:t>
            </a:r>
            <a:br>
              <a:rPr lang="ru-RU" sz="2400" dirty="0" smtClean="0">
                <a:latin typeface="Comic Sans MS" pitchFamily="66" charset="0"/>
              </a:rPr>
            </a:br>
            <a:r>
              <a:rPr lang="ru-RU" sz="2400" dirty="0" smtClean="0">
                <a:latin typeface="Comic Sans MS" pitchFamily="66" charset="0"/>
              </a:rPr>
              <a:t>1 – </a:t>
            </a:r>
            <a:r>
              <a:rPr lang="ru-RU" sz="2400" dirty="0" smtClean="0">
                <a:latin typeface="Comic Sans MS" pitchFamily="66" charset="0"/>
              </a:rPr>
              <a:t>Пользователь попадает на страницу с входом. Если впервые оказался на сайте, есть возможность зарегистрироваться.</a:t>
            </a:r>
          </a:p>
          <a:p>
            <a:pPr>
              <a:buNone/>
            </a:pPr>
            <a:r>
              <a:rPr lang="ru-RU" sz="2400" dirty="0">
                <a:latin typeface="Comic Sans MS" pitchFamily="66" charset="0"/>
              </a:rPr>
              <a:t> </a:t>
            </a:r>
            <a:r>
              <a:rPr lang="ru-RU" sz="2400" dirty="0" smtClean="0">
                <a:latin typeface="Comic Sans MS" pitchFamily="66" charset="0"/>
              </a:rPr>
              <a:t> 2 – Далее он оказывается на главной странице, откуда может переходить на иные.</a:t>
            </a:r>
          </a:p>
          <a:p>
            <a:pPr>
              <a:buNone/>
            </a:pPr>
            <a:r>
              <a:rPr lang="ru-RU" sz="2400" dirty="0">
                <a:latin typeface="Comic Sans MS" pitchFamily="66" charset="0"/>
              </a:rPr>
              <a:t> </a:t>
            </a:r>
            <a:r>
              <a:rPr lang="ru-RU" sz="2400" dirty="0" smtClean="0">
                <a:latin typeface="Comic Sans MS" pitchFamily="66" charset="0"/>
              </a:rPr>
              <a:t> 3- Можно попасть в личный кабинет с главной страницы. Там есть возможность просмотреть</a:t>
            </a:r>
            <a:r>
              <a:rPr lang="en-US" sz="2400" dirty="0" smtClean="0">
                <a:latin typeface="Comic Sans MS" pitchFamily="66" charset="0"/>
              </a:rPr>
              <a:t>/</a:t>
            </a:r>
            <a:r>
              <a:rPr lang="ru-RU" sz="2400" dirty="0" smtClean="0">
                <a:latin typeface="Comic Sans MS" pitchFamily="66" charset="0"/>
              </a:rPr>
              <a:t>изменить свои данные, добавить информацию о своих питомцах.</a:t>
            </a:r>
          </a:p>
          <a:p>
            <a:pPr>
              <a:buNone/>
            </a:pPr>
            <a:r>
              <a:rPr lang="ru-RU" sz="2400" dirty="0">
                <a:latin typeface="Comic Sans MS" pitchFamily="66" charset="0"/>
              </a:rPr>
              <a:t> </a:t>
            </a:r>
            <a:r>
              <a:rPr lang="ru-RU" sz="2400" dirty="0" smtClean="0">
                <a:latin typeface="Comic Sans MS" pitchFamily="66" charset="0"/>
              </a:rPr>
              <a:t> 4 – Пользователь может оставлять отзывы, просматривать их.</a:t>
            </a:r>
          </a:p>
          <a:p>
            <a:pPr>
              <a:buNone/>
            </a:pPr>
            <a:r>
              <a:rPr lang="ru-RU" sz="2400" dirty="0" smtClean="0">
                <a:latin typeface="Comic Sans MS" pitchFamily="66" charset="0"/>
              </a:rPr>
              <a:t>  5 – Сайт даёт возможность ознакомиться с несколькими видами питомцев.</a:t>
            </a:r>
            <a:endParaRPr lang="ru-RU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26469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rbel" pitchFamily="34" charset="0"/>
              </a:rPr>
              <a:t>main_file</a:t>
            </a:r>
            <a:r>
              <a:rPr lang="en-US" sz="2400" dirty="0" smtClean="0">
                <a:latin typeface="Corbel" pitchFamily="34" charset="0"/>
              </a:rPr>
              <a:t> – </a:t>
            </a:r>
            <a:r>
              <a:rPr lang="ru-RU" sz="2400" dirty="0" smtClean="0">
                <a:latin typeface="Corbel" pitchFamily="34" charset="0"/>
              </a:rPr>
              <a:t>главный файл. Координирует действия остальных, вызывает нужные методы, …</a:t>
            </a:r>
          </a:p>
          <a:p>
            <a:r>
              <a:rPr lang="en-US" sz="2400" dirty="0" smtClean="0">
                <a:latin typeface="Corbel" pitchFamily="34" charset="0"/>
              </a:rPr>
              <a:t>Forms – </a:t>
            </a:r>
            <a:r>
              <a:rPr lang="ru-RU" sz="2400" dirty="0" smtClean="0">
                <a:latin typeface="Corbel" pitchFamily="34" charset="0"/>
              </a:rPr>
              <a:t>файл, в котором описаны формы </a:t>
            </a:r>
            <a:r>
              <a:rPr lang="en-US" sz="2400" dirty="0" smtClean="0">
                <a:latin typeface="Corbel" pitchFamily="34" charset="0"/>
              </a:rPr>
              <a:t>flask.</a:t>
            </a:r>
          </a:p>
          <a:p>
            <a:r>
              <a:rPr lang="en-US" sz="2400" dirty="0" smtClean="0">
                <a:latin typeface="Corbel" pitchFamily="34" charset="0"/>
              </a:rPr>
              <a:t>registration </a:t>
            </a:r>
            <a:r>
              <a:rPr lang="en-US" sz="2400" dirty="0" smtClean="0">
                <a:latin typeface="Corbel" pitchFamily="34" charset="0"/>
              </a:rPr>
              <a:t>/ </a:t>
            </a:r>
            <a:r>
              <a:rPr lang="en-US" sz="2400" dirty="0" smtClean="0">
                <a:latin typeface="Corbel" pitchFamily="34" charset="0"/>
              </a:rPr>
              <a:t>login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ru-RU" sz="2400" dirty="0" smtClean="0">
                <a:latin typeface="Corbel" pitchFamily="34" charset="0"/>
              </a:rPr>
              <a:t>– </a:t>
            </a:r>
            <a:r>
              <a:rPr lang="en-US" sz="2400" dirty="0" err="1" smtClean="0">
                <a:latin typeface="Corbel" pitchFamily="34" charset="0"/>
              </a:rPr>
              <a:t>htlm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ru-RU" sz="2400" dirty="0" smtClean="0">
                <a:latin typeface="Corbel" pitchFamily="34" charset="0"/>
              </a:rPr>
              <a:t>форм</a:t>
            </a:r>
            <a:r>
              <a:rPr lang="ru-RU" sz="2400" dirty="0">
                <a:latin typeface="Corbel" pitchFamily="34" charset="0"/>
              </a:rPr>
              <a:t>ы</a:t>
            </a:r>
            <a:r>
              <a:rPr lang="ru-RU" sz="2400" dirty="0" smtClean="0">
                <a:latin typeface="Corbel" pitchFamily="34" charset="0"/>
              </a:rPr>
              <a:t> </a:t>
            </a:r>
            <a:r>
              <a:rPr lang="ru-RU" sz="2400" dirty="0" smtClean="0">
                <a:latin typeface="Corbel" pitchFamily="34" charset="0"/>
              </a:rPr>
              <a:t>регистрации и входа </a:t>
            </a:r>
            <a:r>
              <a:rPr lang="ru-RU" sz="2400" dirty="0" smtClean="0">
                <a:latin typeface="Corbel" pitchFamily="34" charset="0"/>
              </a:rPr>
              <a:t>соответственно</a:t>
            </a:r>
          </a:p>
          <a:p>
            <a:r>
              <a:rPr lang="en-US" sz="2400" dirty="0" err="1" smtClean="0">
                <a:latin typeface="Corbel" pitchFamily="34" charset="0"/>
              </a:rPr>
              <a:t>Profile_info</a:t>
            </a:r>
            <a:r>
              <a:rPr lang="en-US" sz="2400" dirty="0" smtClean="0">
                <a:latin typeface="Corbel" pitchFamily="34" charset="0"/>
              </a:rPr>
              <a:t> – </a:t>
            </a:r>
            <a:r>
              <a:rPr lang="ru-RU" sz="2400" dirty="0" smtClean="0">
                <a:latin typeface="Corbel" pitchFamily="34" charset="0"/>
              </a:rPr>
              <a:t>база данных.</a:t>
            </a:r>
          </a:p>
          <a:p>
            <a:r>
              <a:rPr lang="en-US" sz="2400" dirty="0" err="1" smtClean="0">
                <a:latin typeface="Corbel" pitchFamily="34" charset="0"/>
              </a:rPr>
              <a:t>Db.sessions</a:t>
            </a:r>
            <a:r>
              <a:rPr lang="en-US" sz="2400" dirty="0" smtClean="0">
                <a:latin typeface="Corbel" pitchFamily="34" charset="0"/>
              </a:rPr>
              <a:t> – </a:t>
            </a:r>
            <a:r>
              <a:rPr lang="ru-RU" sz="2400" dirty="0" smtClean="0">
                <a:latin typeface="Corbel" pitchFamily="34" charset="0"/>
              </a:rPr>
              <a:t>соединение с базой данных.</a:t>
            </a:r>
          </a:p>
          <a:p>
            <a:r>
              <a:rPr lang="en-US" sz="2400" dirty="0" smtClean="0">
                <a:latin typeface="Corbel" pitchFamily="34" charset="0"/>
              </a:rPr>
              <a:t>Models – </a:t>
            </a:r>
            <a:r>
              <a:rPr lang="ru-RU" sz="2400" dirty="0" smtClean="0">
                <a:latin typeface="Corbel" pitchFamily="34" charset="0"/>
              </a:rPr>
              <a:t>классы </a:t>
            </a:r>
            <a:r>
              <a:rPr lang="en-US" sz="2400" dirty="0" smtClean="0">
                <a:latin typeface="Corbel" pitchFamily="34" charset="0"/>
              </a:rPr>
              <a:t>User, Pet, Feedback(</a:t>
            </a:r>
            <a:r>
              <a:rPr lang="ru-RU" sz="2400" dirty="0" smtClean="0">
                <a:latin typeface="Corbel" pitchFamily="34" charset="0"/>
              </a:rPr>
              <a:t>составляющие проекта)</a:t>
            </a:r>
          </a:p>
          <a:p>
            <a:r>
              <a:rPr lang="en-US" sz="2400" dirty="0" smtClean="0">
                <a:latin typeface="Corbel" pitchFamily="34" charset="0"/>
              </a:rPr>
              <a:t>Templates – </a:t>
            </a:r>
            <a:r>
              <a:rPr lang="ru-RU" sz="2400" dirty="0" smtClean="0">
                <a:latin typeface="Corbel" pitchFamily="34" charset="0"/>
              </a:rPr>
              <a:t>папка с </a:t>
            </a:r>
            <a:r>
              <a:rPr lang="en-US" sz="2400" dirty="0" smtClean="0">
                <a:latin typeface="Corbel" pitchFamily="34" charset="0"/>
              </a:rPr>
              <a:t>html-</a:t>
            </a:r>
            <a:r>
              <a:rPr lang="ru-RU" sz="2400" dirty="0" err="1" smtClean="0">
                <a:latin typeface="Corbel" pitchFamily="34" charset="0"/>
              </a:rPr>
              <a:t>фомами</a:t>
            </a:r>
            <a:r>
              <a:rPr lang="ru-RU" sz="2400" dirty="0" smtClean="0">
                <a:latin typeface="Corbel" pitchFamily="34" charset="0"/>
              </a:rPr>
              <a:t>.</a:t>
            </a:r>
          </a:p>
          <a:p>
            <a:r>
              <a:rPr lang="en-US" sz="2400" dirty="0" smtClean="0">
                <a:latin typeface="Corbel" pitchFamily="34" charset="0"/>
              </a:rPr>
              <a:t>Info – </a:t>
            </a:r>
            <a:r>
              <a:rPr lang="ru-RU" sz="2400" dirty="0" smtClean="0">
                <a:latin typeface="Corbel" pitchFamily="34" charset="0"/>
              </a:rPr>
              <a:t>папка с </a:t>
            </a:r>
            <a:r>
              <a:rPr lang="ru-RU" sz="2400" dirty="0" err="1" smtClean="0">
                <a:latin typeface="Corbel" pitchFamily="34" charset="0"/>
              </a:rPr>
              <a:t>инфомацией</a:t>
            </a:r>
            <a:r>
              <a:rPr lang="ru-RU" sz="2400" dirty="0" smtClean="0">
                <a:latin typeface="Corbel" pitchFamily="34" charset="0"/>
              </a:rPr>
              <a:t> и картинками.</a:t>
            </a:r>
            <a:endParaRPr lang="en-US" sz="2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достаточно прост, но </a:t>
            </a:r>
            <a:r>
              <a:rPr lang="ru-RU" dirty="0" smtClean="0"/>
              <a:t>перспективен. Можно дополнить его новыми функциями, создать своеобразную </a:t>
            </a:r>
            <a:r>
              <a:rPr lang="ru-RU" dirty="0" err="1" smtClean="0"/>
              <a:t>соц.сеть</a:t>
            </a:r>
            <a:r>
              <a:rPr lang="ru-RU" smtClean="0"/>
              <a:t>. </a:t>
            </a:r>
            <a:r>
              <a:rPr lang="ru-RU" smtClean="0"/>
              <a:t>Для </a:t>
            </a:r>
            <a:r>
              <a:rPr lang="ru-RU" dirty="0" smtClean="0"/>
              <a:t>домашних любимцев часто информацию надо искать на разрозненных сайтах, и её объединение сможет немного облегчить поиски нужного аспекта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407</TotalTime>
  <Words>178</Words>
  <Application>Microsoft Office PowerPoint</Application>
  <PresentationFormat>Экран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Проект по разделу создания и форматирования сайтов</vt:lpstr>
      <vt:lpstr>Цель и задачи</vt:lpstr>
      <vt:lpstr>Реализация</vt:lpstr>
      <vt:lpstr>Презентация PowerPoint</vt:lpstr>
      <vt:lpstr>Презентация PowerPoint</vt:lpstr>
      <vt:lpstr>Заключение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разделу «PyGame»</dc:title>
  <dc:creator>Пользователь Windows</dc:creator>
  <cp:lastModifiedBy>user</cp:lastModifiedBy>
  <cp:revision>26</cp:revision>
  <dcterms:created xsi:type="dcterms:W3CDTF">2020-02-22T02:41:57Z</dcterms:created>
  <dcterms:modified xsi:type="dcterms:W3CDTF">2020-05-01T13:06:49Z</dcterms:modified>
</cp:coreProperties>
</file>