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3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6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3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8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2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5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5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0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30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05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97FC43-7823-4293-96C9-736A15C644D0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F6CC1B-24E9-4F27-9F79-FD8DAA450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47" y="1624052"/>
            <a:ext cx="5429315" cy="7426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991" y="1326777"/>
            <a:ext cx="5786715" cy="1039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lum bright="-20000" contrast="40000"/>
          </a:blip>
          <a:srcRect r="10870"/>
          <a:stretch/>
        </p:blipFill>
        <p:spPr>
          <a:xfrm>
            <a:off x="636494" y="620636"/>
            <a:ext cx="4742330" cy="56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0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Дрёмова</dc:creator>
  <cp:lastModifiedBy>Дрёмова</cp:lastModifiedBy>
  <cp:revision>1</cp:revision>
  <dcterms:created xsi:type="dcterms:W3CDTF">2021-04-12T08:29:36Z</dcterms:created>
  <dcterms:modified xsi:type="dcterms:W3CDTF">2021-04-12T08:34:07Z</dcterms:modified>
</cp:coreProperties>
</file>