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11"/>
    <p:restoredTop sz="94635"/>
  </p:normalViewPr>
  <p:slideViewPr>
    <p:cSldViewPr snapToGrid="0" snapToObjects="1">
      <p:cViewPr varScale="1">
        <p:scale>
          <a:sx n="150" d="100"/>
          <a:sy n="150" d="100"/>
        </p:scale>
        <p:origin x="36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488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 err="1"/>
              <a:t>Добро</a:t>
            </a:r>
            <a:r>
              <a:rPr dirty="0"/>
              <a:t> </a:t>
            </a:r>
            <a:r>
              <a:rPr dirty="0" err="1"/>
              <a:t>пожаловать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презентацию</a:t>
            </a:r>
            <a:r>
              <a:rPr dirty="0"/>
              <a:t> </a:t>
            </a: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автоматизации</a:t>
            </a:r>
            <a:r>
              <a:rPr dirty="0"/>
              <a:t> </a:t>
            </a:r>
            <a:r>
              <a:rPr dirty="0" err="1"/>
              <a:t>создания</a:t>
            </a:r>
            <a:r>
              <a:rPr dirty="0"/>
              <a:t> </a:t>
            </a:r>
            <a:r>
              <a:rPr dirty="0" err="1"/>
              <a:t>видео</a:t>
            </a:r>
            <a:r>
              <a:rPr dirty="0"/>
              <a:t> </a:t>
            </a:r>
            <a:r>
              <a:rPr dirty="0" err="1"/>
              <a:t>из</a:t>
            </a:r>
            <a:r>
              <a:rPr dirty="0"/>
              <a:t> </a:t>
            </a:r>
            <a:r>
              <a:rPr dirty="0" err="1"/>
              <a:t>презентаций</a:t>
            </a:r>
            <a:r>
              <a:rPr dirty="0"/>
              <a:t> </a:t>
            </a:r>
            <a:r>
              <a:rPr dirty="0" err="1"/>
              <a:t>с</a:t>
            </a:r>
            <a:r>
              <a:rPr dirty="0"/>
              <a:t> </a:t>
            </a:r>
            <a:r>
              <a:rPr dirty="0" err="1"/>
              <a:t>комментариями</a:t>
            </a:r>
            <a:r>
              <a:rPr dirty="0"/>
              <a:t> </a:t>
            </a:r>
            <a:r>
              <a:rPr dirty="0" err="1"/>
              <a:t>докладчика</a:t>
            </a:r>
            <a:r>
              <a:rPr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этом</a:t>
            </a:r>
            <a:r>
              <a:rPr dirty="0"/>
              <a:t> </a:t>
            </a:r>
            <a:r>
              <a:rPr dirty="0" err="1"/>
              <a:t>слайде</a:t>
            </a:r>
            <a:r>
              <a:rPr dirty="0"/>
              <a:t> </a:t>
            </a:r>
            <a:r>
              <a:rPr dirty="0" err="1"/>
              <a:t>представлена</a:t>
            </a:r>
            <a:r>
              <a:rPr dirty="0"/>
              <a:t> </a:t>
            </a:r>
            <a:r>
              <a:rPr dirty="0" err="1"/>
              <a:t>архитектура</a:t>
            </a:r>
            <a:r>
              <a:rPr dirty="0"/>
              <a:t> </a:t>
            </a:r>
            <a:r>
              <a:rPr dirty="0" err="1"/>
              <a:t>нашей</a:t>
            </a:r>
            <a:r>
              <a:rPr dirty="0"/>
              <a:t> </a:t>
            </a:r>
            <a:r>
              <a:rPr dirty="0" err="1"/>
              <a:t>системы</a:t>
            </a:r>
            <a:r>
              <a:rPr dirty="0"/>
              <a:t> </a:t>
            </a:r>
            <a:r>
              <a:rPr dirty="0" err="1"/>
              <a:t>автоматизации</a:t>
            </a:r>
            <a:r>
              <a:rPr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 err="1"/>
              <a:t>Процесс</a:t>
            </a:r>
            <a:r>
              <a:rPr dirty="0"/>
              <a:t> </a:t>
            </a:r>
            <a:r>
              <a:rPr dirty="0" err="1"/>
              <a:t>обработки</a:t>
            </a:r>
            <a:r>
              <a:rPr dirty="0"/>
              <a:t> </a:t>
            </a:r>
            <a:r>
              <a:rPr dirty="0" err="1"/>
              <a:t>состоит</a:t>
            </a:r>
            <a:r>
              <a:rPr dirty="0"/>
              <a:t> </a:t>
            </a:r>
            <a:r>
              <a:rPr dirty="0" err="1"/>
              <a:t>из</a:t>
            </a:r>
            <a:r>
              <a:rPr dirty="0"/>
              <a:t> </a:t>
            </a:r>
            <a:r>
              <a:rPr dirty="0" err="1"/>
              <a:t>пяти</a:t>
            </a:r>
            <a:r>
              <a:rPr dirty="0"/>
              <a:t> </a:t>
            </a:r>
            <a:r>
              <a:rPr dirty="0" err="1"/>
              <a:t>основных</a:t>
            </a:r>
            <a:r>
              <a:rPr dirty="0"/>
              <a:t> </a:t>
            </a:r>
            <a:r>
              <a:rPr dirty="0" err="1"/>
              <a:t>этапов</a:t>
            </a:r>
            <a:r>
              <a:rPr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 err="1"/>
              <a:t>Результатом</a:t>
            </a:r>
            <a:r>
              <a:rPr dirty="0"/>
              <a:t> </a:t>
            </a:r>
            <a:r>
              <a:rPr dirty="0" err="1"/>
              <a:t>работы</a:t>
            </a:r>
            <a:r>
              <a:rPr dirty="0"/>
              <a:t> </a:t>
            </a:r>
            <a:r>
              <a:rPr dirty="0" err="1"/>
              <a:t>нашего</a:t>
            </a:r>
            <a:r>
              <a:rPr dirty="0"/>
              <a:t> </a:t>
            </a:r>
            <a:r>
              <a:rPr dirty="0" err="1"/>
              <a:t>пайплайна</a:t>
            </a:r>
            <a:r>
              <a:rPr dirty="0"/>
              <a:t> </a:t>
            </a:r>
            <a:r>
              <a:rPr dirty="0" err="1"/>
              <a:t>является</a:t>
            </a:r>
            <a:r>
              <a:rPr dirty="0"/>
              <a:t> </a:t>
            </a:r>
            <a:r>
              <a:rPr dirty="0" err="1"/>
              <a:t>полностью</a:t>
            </a:r>
            <a:r>
              <a:rPr dirty="0"/>
              <a:t> </a:t>
            </a:r>
            <a:r>
              <a:rPr dirty="0" err="1"/>
              <a:t>автоматическое</a:t>
            </a:r>
            <a:r>
              <a:rPr dirty="0"/>
              <a:t> </a:t>
            </a:r>
            <a:r>
              <a:rPr dirty="0" err="1"/>
              <a:t>создание</a:t>
            </a:r>
            <a:r>
              <a:rPr dirty="0"/>
              <a:t> </a:t>
            </a:r>
            <a:r>
              <a:rPr dirty="0" err="1"/>
              <a:t>профессиональных</a:t>
            </a:r>
            <a:r>
              <a:rPr dirty="0"/>
              <a:t> </a:t>
            </a:r>
            <a:r>
              <a:rPr dirty="0" err="1"/>
              <a:t>видеопрезентаций</a:t>
            </a:r>
            <a:r>
              <a:rPr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Автоматизация видео из презентаций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 err="1"/>
              <a:t>Демонстрация</a:t>
            </a:r>
            <a:r>
              <a:rPr dirty="0"/>
              <a:t> </a:t>
            </a:r>
            <a:r>
              <a:rPr dirty="0" err="1"/>
              <a:t>работы</a:t>
            </a:r>
            <a:r>
              <a:rPr dirty="0"/>
              <a:t> </a:t>
            </a:r>
            <a:r>
              <a:rPr dirty="0" err="1"/>
              <a:t>пайплайна</a:t>
            </a:r>
            <a:r>
              <a:rPr dirty="0"/>
              <a:t> n8n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Архитектура системы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Компоненты</a:t>
            </a:r>
            <a:r>
              <a:rPr dirty="0"/>
              <a:t> </a:t>
            </a:r>
            <a:r>
              <a:rPr dirty="0" err="1"/>
              <a:t>пайплайна</a:t>
            </a:r>
            <a:r>
              <a:rPr dirty="0"/>
              <a:t>:</a:t>
            </a:r>
          </a:p>
          <a:p>
            <a:pPr lvl="1"/>
            <a:r>
              <a:rPr dirty="0"/>
              <a:t>• n8n - </a:t>
            </a:r>
            <a:r>
              <a:rPr dirty="0" err="1"/>
              <a:t>оркестратор</a:t>
            </a:r>
            <a:r>
              <a:rPr dirty="0"/>
              <a:t> </a:t>
            </a:r>
            <a:r>
              <a:rPr dirty="0" err="1"/>
              <a:t>процессов</a:t>
            </a:r>
            <a:endParaRPr dirty="0"/>
          </a:p>
          <a:p>
            <a:pPr lvl="1"/>
            <a:r>
              <a:rPr dirty="0"/>
              <a:t>• PowerPoint (.pptx) - </a:t>
            </a:r>
            <a:r>
              <a:rPr dirty="0" err="1"/>
              <a:t>исходные</a:t>
            </a:r>
            <a:r>
              <a:rPr dirty="0"/>
              <a:t> </a:t>
            </a:r>
            <a:r>
              <a:rPr dirty="0" err="1"/>
              <a:t>данные</a:t>
            </a:r>
            <a:endParaRPr dirty="0"/>
          </a:p>
          <a:p>
            <a:pPr lvl="1"/>
            <a:r>
              <a:rPr dirty="0"/>
              <a:t>• Python-pptx - </a:t>
            </a:r>
            <a:r>
              <a:rPr dirty="0" err="1"/>
              <a:t>извлечение</a:t>
            </a:r>
            <a:r>
              <a:rPr dirty="0"/>
              <a:t> </a:t>
            </a:r>
            <a:r>
              <a:rPr dirty="0" err="1"/>
              <a:t>слайдов</a:t>
            </a:r>
            <a:r>
              <a:rPr dirty="0"/>
              <a:t> </a:t>
            </a:r>
            <a:r>
              <a:rPr dirty="0" err="1"/>
              <a:t>и</a:t>
            </a:r>
            <a:r>
              <a:rPr dirty="0"/>
              <a:t> </a:t>
            </a:r>
            <a:r>
              <a:rPr dirty="0" err="1"/>
              <a:t>комментариев</a:t>
            </a:r>
            <a:endParaRPr dirty="0"/>
          </a:p>
          <a:p>
            <a:pPr lvl="1"/>
            <a:r>
              <a:rPr dirty="0"/>
              <a:t>• Coqui TTS - </a:t>
            </a:r>
            <a:r>
              <a:rPr dirty="0" err="1"/>
              <a:t>синтез</a:t>
            </a:r>
            <a:r>
              <a:rPr dirty="0"/>
              <a:t> </a:t>
            </a:r>
            <a:r>
              <a:rPr dirty="0" err="1"/>
              <a:t>речи</a:t>
            </a:r>
            <a:endParaRPr dirty="0"/>
          </a:p>
          <a:p>
            <a:pPr lvl="1"/>
            <a:r>
              <a:rPr dirty="0"/>
              <a:t>• </a:t>
            </a:r>
            <a:r>
              <a:rPr dirty="0" err="1"/>
              <a:t>FFmpeg</a:t>
            </a:r>
            <a:r>
              <a:rPr dirty="0"/>
              <a:t> - </a:t>
            </a:r>
            <a:r>
              <a:rPr dirty="0" err="1"/>
              <a:t>создание</a:t>
            </a:r>
            <a:r>
              <a:rPr dirty="0"/>
              <a:t> </a:t>
            </a:r>
            <a:r>
              <a:rPr dirty="0" err="1"/>
              <a:t>видео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Этапы обработки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Пошаговый</a:t>
            </a:r>
            <a:r>
              <a:rPr dirty="0"/>
              <a:t> </a:t>
            </a:r>
            <a:r>
              <a:rPr dirty="0" err="1"/>
              <a:t>процесс</a:t>
            </a:r>
            <a:r>
              <a:rPr dirty="0"/>
              <a:t>:</a:t>
            </a:r>
          </a:p>
          <a:p>
            <a:pPr lvl="1"/>
            <a:r>
              <a:rPr dirty="0"/>
              <a:t>1. </a:t>
            </a:r>
            <a:r>
              <a:rPr dirty="0" err="1"/>
              <a:t>Загрузка</a:t>
            </a:r>
            <a:r>
              <a:rPr dirty="0"/>
              <a:t> </a:t>
            </a:r>
            <a:r>
              <a:rPr dirty="0" err="1"/>
              <a:t>презентации</a:t>
            </a:r>
            <a:endParaRPr dirty="0"/>
          </a:p>
          <a:p>
            <a:pPr lvl="1"/>
            <a:r>
              <a:rPr dirty="0"/>
              <a:t>2. </a:t>
            </a:r>
            <a:r>
              <a:rPr dirty="0" err="1"/>
              <a:t>Извлечение</a:t>
            </a:r>
            <a:r>
              <a:rPr dirty="0"/>
              <a:t> </a:t>
            </a:r>
            <a:r>
              <a:rPr dirty="0" err="1"/>
              <a:t>слайдов</a:t>
            </a:r>
            <a:r>
              <a:rPr dirty="0"/>
              <a:t> </a:t>
            </a:r>
            <a:r>
              <a:rPr dirty="0" err="1"/>
              <a:t>как</a:t>
            </a:r>
            <a:r>
              <a:rPr dirty="0"/>
              <a:t> </a:t>
            </a:r>
            <a:r>
              <a:rPr dirty="0" err="1"/>
              <a:t>изображений</a:t>
            </a:r>
            <a:endParaRPr dirty="0"/>
          </a:p>
          <a:p>
            <a:pPr lvl="1"/>
            <a:r>
              <a:rPr dirty="0"/>
              <a:t>3. </a:t>
            </a:r>
            <a:r>
              <a:rPr dirty="0" err="1"/>
              <a:t>Извлечение</a:t>
            </a:r>
            <a:r>
              <a:rPr dirty="0"/>
              <a:t> </a:t>
            </a:r>
            <a:r>
              <a:rPr dirty="0" err="1"/>
              <a:t>комментариев</a:t>
            </a:r>
            <a:r>
              <a:rPr dirty="0"/>
              <a:t> </a:t>
            </a:r>
            <a:r>
              <a:rPr dirty="0" err="1"/>
              <a:t>докладчика</a:t>
            </a:r>
            <a:endParaRPr dirty="0"/>
          </a:p>
          <a:p>
            <a:pPr lvl="1"/>
            <a:r>
              <a:rPr dirty="0"/>
              <a:t>4. </a:t>
            </a:r>
            <a:r>
              <a:rPr dirty="0" err="1"/>
              <a:t>Генерация</a:t>
            </a:r>
            <a:r>
              <a:rPr dirty="0"/>
              <a:t> </a:t>
            </a:r>
            <a:r>
              <a:rPr dirty="0" err="1"/>
              <a:t>аудио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каждого</a:t>
            </a:r>
            <a:r>
              <a:rPr dirty="0"/>
              <a:t> </a:t>
            </a:r>
            <a:r>
              <a:rPr dirty="0" err="1"/>
              <a:t>слайда</a:t>
            </a:r>
            <a:endParaRPr dirty="0"/>
          </a:p>
          <a:p>
            <a:pPr lvl="1"/>
            <a:r>
              <a:rPr dirty="0"/>
              <a:t>5. </a:t>
            </a:r>
            <a:r>
              <a:rPr dirty="0" err="1"/>
              <a:t>Создание</a:t>
            </a:r>
            <a:r>
              <a:rPr dirty="0"/>
              <a:t> </a:t>
            </a:r>
            <a:r>
              <a:rPr dirty="0" err="1"/>
              <a:t>видео</a:t>
            </a:r>
            <a:r>
              <a:rPr dirty="0"/>
              <a:t> </a:t>
            </a:r>
            <a:r>
              <a:rPr dirty="0" err="1"/>
              <a:t>с</a:t>
            </a:r>
            <a:r>
              <a:rPr dirty="0"/>
              <a:t> </a:t>
            </a:r>
            <a:r>
              <a:rPr dirty="0" err="1"/>
              <a:t>синхронизацией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Результаты и возможности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Что</a:t>
            </a:r>
            <a:r>
              <a:rPr dirty="0"/>
              <a:t> </a:t>
            </a:r>
            <a:r>
              <a:rPr dirty="0" err="1"/>
              <a:t>мы</a:t>
            </a:r>
            <a:r>
              <a:rPr dirty="0"/>
              <a:t> </a:t>
            </a:r>
            <a:r>
              <a:rPr dirty="0" err="1"/>
              <a:t>получаем</a:t>
            </a:r>
            <a:r>
              <a:rPr dirty="0"/>
              <a:t>:</a:t>
            </a:r>
          </a:p>
          <a:p>
            <a:pPr lvl="1"/>
            <a:r>
              <a:rPr dirty="0"/>
              <a:t>• </a:t>
            </a:r>
            <a:r>
              <a:rPr dirty="0" err="1"/>
              <a:t>Автоматическое</a:t>
            </a:r>
            <a:r>
              <a:rPr dirty="0"/>
              <a:t> </a:t>
            </a:r>
            <a:r>
              <a:rPr dirty="0" err="1"/>
              <a:t>создание</a:t>
            </a:r>
            <a:r>
              <a:rPr dirty="0"/>
              <a:t> </a:t>
            </a:r>
            <a:r>
              <a:rPr dirty="0" err="1"/>
              <a:t>видео</a:t>
            </a:r>
            <a:endParaRPr dirty="0"/>
          </a:p>
          <a:p>
            <a:pPr lvl="1"/>
            <a:r>
              <a:rPr dirty="0"/>
              <a:t>• </a:t>
            </a:r>
            <a:r>
              <a:rPr dirty="0" err="1"/>
              <a:t>Синхронизация</a:t>
            </a:r>
            <a:r>
              <a:rPr dirty="0"/>
              <a:t> </a:t>
            </a:r>
            <a:r>
              <a:rPr dirty="0" err="1"/>
              <a:t>слайдов</a:t>
            </a:r>
            <a:r>
              <a:rPr dirty="0"/>
              <a:t> </a:t>
            </a:r>
            <a:r>
              <a:rPr dirty="0" err="1"/>
              <a:t>с</a:t>
            </a:r>
            <a:r>
              <a:rPr dirty="0"/>
              <a:t> </a:t>
            </a:r>
            <a:r>
              <a:rPr dirty="0" err="1"/>
              <a:t>речью</a:t>
            </a:r>
            <a:endParaRPr dirty="0"/>
          </a:p>
          <a:p>
            <a:pPr lvl="1"/>
            <a:r>
              <a:rPr dirty="0"/>
              <a:t>• </a:t>
            </a:r>
            <a:r>
              <a:rPr dirty="0" err="1"/>
              <a:t>Высокое</a:t>
            </a:r>
            <a:r>
              <a:rPr dirty="0"/>
              <a:t> </a:t>
            </a:r>
            <a:r>
              <a:rPr dirty="0" err="1"/>
              <a:t>качество</a:t>
            </a:r>
            <a:r>
              <a:rPr dirty="0"/>
              <a:t> </a:t>
            </a:r>
            <a:r>
              <a:rPr dirty="0" err="1"/>
              <a:t>озвучки</a:t>
            </a:r>
            <a:endParaRPr dirty="0"/>
          </a:p>
          <a:p>
            <a:pPr lvl="1"/>
            <a:r>
              <a:rPr dirty="0"/>
              <a:t>• </a:t>
            </a:r>
            <a:r>
              <a:rPr dirty="0" err="1"/>
              <a:t>Масштабируемость</a:t>
            </a:r>
            <a:r>
              <a:rPr dirty="0"/>
              <a:t> </a:t>
            </a:r>
            <a:r>
              <a:rPr dirty="0" err="1"/>
              <a:t>процесса</a:t>
            </a:r>
            <a:endParaRPr dirty="0"/>
          </a:p>
          <a:p>
            <a:pPr lvl="1"/>
            <a:r>
              <a:rPr dirty="0"/>
              <a:t>• </a:t>
            </a:r>
            <a:r>
              <a:rPr dirty="0" err="1"/>
              <a:t>Простота</a:t>
            </a:r>
            <a:r>
              <a:rPr dirty="0"/>
              <a:t> </a:t>
            </a:r>
            <a:r>
              <a:rPr dirty="0" err="1"/>
              <a:t>использования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145</Words>
  <Application>Microsoft Macintosh PowerPoint</Application>
  <PresentationFormat>On-screen Show (4:3)</PresentationFormat>
  <Paragraphs>27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Автоматизация видео из презентаций</vt:lpstr>
      <vt:lpstr>Архитектура системы</vt:lpstr>
      <vt:lpstr>Этапы обработки</vt:lpstr>
      <vt:lpstr>Результаты и возможности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Nikita Treskin</cp:lastModifiedBy>
  <cp:revision>2</cp:revision>
  <dcterms:created xsi:type="dcterms:W3CDTF">2013-01-27T09:14:16Z</dcterms:created>
  <dcterms:modified xsi:type="dcterms:W3CDTF">2025-09-23T20:36:16Z</dcterms:modified>
  <cp:category/>
</cp:coreProperties>
</file>