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7" r:id="rId2"/>
    <p:sldId id="259" r:id="rId3"/>
    <p:sldId id="260" r:id="rId4"/>
    <p:sldId id="258" r:id="rId5"/>
  </p:sldIdLst>
  <p:sldSz cx="6858000" cy="9906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oespas" initials="r" lastIdx="1" clrIdx="0">
    <p:extLst>
      <p:ext uri="{19B8F6BF-5375-455C-9EA6-DF929625EA0E}">
        <p15:presenceInfo xmlns:p15="http://schemas.microsoft.com/office/powerpoint/2012/main" userId="roboespa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68" autoAdjust="0"/>
    <p:restoredTop sz="94660"/>
  </p:normalViewPr>
  <p:slideViewPr>
    <p:cSldViewPr snapToGrid="0">
      <p:cViewPr>
        <p:scale>
          <a:sx n="75" d="100"/>
          <a:sy n="75" d="100"/>
        </p:scale>
        <p:origin x="1728"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1547336" y="911354"/>
            <a:ext cx="3922776" cy="75533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606669" y="1586560"/>
            <a:ext cx="5804111" cy="6348316"/>
          </a:xfrm>
        </p:spPr>
        <p:txBody>
          <a:bodyPr anchor="ctr">
            <a:noAutofit/>
          </a:bodyPr>
          <a:lstStyle>
            <a:lvl1pPr algn="ctr">
              <a:defRPr sz="5625" spc="4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45963" y="8636619"/>
            <a:ext cx="4525523" cy="1072181"/>
          </a:xfrm>
        </p:spPr>
        <p:txBody>
          <a:bodyPr anchor="t">
            <a:normAutofit/>
          </a:bodyPr>
          <a:lstStyle>
            <a:lvl1pPr marL="0" indent="0" algn="ctr">
              <a:lnSpc>
                <a:spcPct val="100000"/>
              </a:lnSpc>
              <a:buNone/>
              <a:defRPr sz="1125" b="1" i="0" cap="all" spc="225" baseline="0">
                <a:solidFill>
                  <a:schemeClr val="tx2"/>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606669" y="9209314"/>
            <a:ext cx="1310469" cy="503334"/>
          </a:xfrm>
        </p:spPr>
        <p:txBody>
          <a:bodyPr/>
          <a:lstStyle>
            <a:lvl1pPr>
              <a:defRPr baseline="0">
                <a:solidFill>
                  <a:schemeClr val="accent1">
                    <a:lumMod val="50000"/>
                  </a:schemeClr>
                </a:solidFill>
              </a:defRPr>
            </a:lvl1pPr>
          </a:lstStyle>
          <a:p>
            <a:fld id="{9334D819-9F07-4261-B09B-9E467E5D9002}" type="datetimeFigureOut">
              <a:rPr lang="en-US" smtClean="0"/>
              <a:pPr/>
              <a:t>12/16/2020</a:t>
            </a:fld>
            <a:endParaRPr lang="en-US" dirty="0"/>
          </a:p>
        </p:txBody>
      </p:sp>
      <p:sp>
        <p:nvSpPr>
          <p:cNvPr id="5" name="Footer Placeholder 4"/>
          <p:cNvSpPr>
            <a:spLocks noGrp="1"/>
          </p:cNvSpPr>
          <p:nvPr>
            <p:ph type="ftr" sz="quarter" idx="11"/>
          </p:nvPr>
        </p:nvSpPr>
        <p:spPr>
          <a:xfrm>
            <a:off x="2351437" y="9209314"/>
            <a:ext cx="2314575" cy="499483"/>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5100311" y="9209314"/>
            <a:ext cx="1310469" cy="499483"/>
          </a:xfrm>
        </p:spPr>
        <p:txBody>
          <a:bodyPr/>
          <a:lstStyle>
            <a:lvl1pPr>
              <a:defRPr baseline="0">
                <a:solidFill>
                  <a:schemeClr val="accent1">
                    <a:lumMod val="50000"/>
                  </a:schemeClr>
                </a:solidFill>
              </a:defRPr>
            </a:lvl1pPr>
          </a:lstStyle>
          <a:p>
            <a:fld id="{71766878-3199-4EAB-94E7-2D6D11070E14}" type="slidenum">
              <a:rPr lang="en-US" smtClean="0"/>
              <a:pPr/>
              <a:t>‹Nº›</a:t>
            </a:fld>
            <a:endParaRPr lang="en-US" dirty="0"/>
          </a:p>
        </p:txBody>
      </p:sp>
      <p:sp>
        <p:nvSpPr>
          <p:cNvPr id="13" name="Rectangle 12"/>
          <p:cNvSpPr/>
          <p:nvPr/>
        </p:nvSpPr>
        <p:spPr>
          <a:xfrm>
            <a:off x="0" y="0"/>
            <a:ext cx="159449" cy="990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159449" cy="990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35776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49752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72683" y="552336"/>
            <a:ext cx="1328948" cy="808947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07231" y="552336"/>
            <a:ext cx="4357138" cy="808947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843309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smtClean="0"/>
              <a:t>12/16/2020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06955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1" y="0"/>
            <a:ext cx="1583234" cy="9906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1824148" y="1551174"/>
            <a:ext cx="4605227" cy="5871128"/>
          </a:xfrm>
        </p:spPr>
        <p:txBody>
          <a:bodyPr anchor="b">
            <a:normAutofit/>
          </a:bodyPr>
          <a:lstStyle>
            <a:lvl1pPr>
              <a:defRPr sz="4725" spc="450"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824149" y="7453019"/>
            <a:ext cx="3947337" cy="1373862"/>
          </a:xfrm>
        </p:spPr>
        <p:txBody>
          <a:bodyPr>
            <a:normAutofit/>
          </a:bodyPr>
          <a:lstStyle>
            <a:lvl1pPr marL="0" indent="0">
              <a:lnSpc>
                <a:spcPct val="100000"/>
              </a:lnSpc>
              <a:buNone/>
              <a:defRPr sz="1125" b="1" i="0" cap="all" spc="225" baseline="0">
                <a:solidFill>
                  <a:schemeClr val="accent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1820558" y="9209314"/>
            <a:ext cx="840345" cy="503334"/>
          </a:xfrm>
        </p:spPr>
        <p:txBody>
          <a:bodyPr/>
          <a:lstStyle>
            <a:lvl1pPr>
              <a:defRPr baseline="0">
                <a:solidFill>
                  <a:schemeClr val="tx2"/>
                </a:solidFill>
              </a:defRPr>
            </a:lvl1pPr>
          </a:lstStyle>
          <a:p>
            <a:fld id="{9334D819-9F07-4261-B09B-9E467E5D9002}" type="datetimeFigureOut">
              <a:rPr lang="en-US" smtClean="0"/>
              <a:pPr/>
              <a:t>12/16/2020</a:t>
            </a:fld>
            <a:endParaRPr lang="en-US" dirty="0"/>
          </a:p>
        </p:txBody>
      </p:sp>
      <p:sp>
        <p:nvSpPr>
          <p:cNvPr id="5" name="Footer Placeholder 4"/>
          <p:cNvSpPr>
            <a:spLocks noGrp="1"/>
          </p:cNvSpPr>
          <p:nvPr>
            <p:ph type="ftr" sz="quarter" idx="11"/>
          </p:nvPr>
        </p:nvSpPr>
        <p:spPr>
          <a:xfrm>
            <a:off x="2969474" y="9209314"/>
            <a:ext cx="2314575" cy="499483"/>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5592619" y="9209314"/>
            <a:ext cx="836756" cy="499483"/>
          </a:xfrm>
        </p:spPr>
        <p:txBody>
          <a:bodyPr/>
          <a:lstStyle>
            <a:lvl1pPr>
              <a:defRPr baseline="0">
                <a:solidFill>
                  <a:schemeClr val="tx2"/>
                </a:solidFill>
              </a:defRPr>
            </a:lvl1pPr>
          </a:lstStyle>
          <a:p>
            <a:fld id="{71766878-3199-4EAB-94E7-2D6D11070E14}" type="slidenum">
              <a:rPr lang="en-US" smtClean="0"/>
              <a:pPr/>
              <a:t>‹Nº›</a:t>
            </a:fld>
            <a:endParaRPr lang="en-US" dirty="0"/>
          </a:p>
        </p:txBody>
      </p:sp>
      <p:sp>
        <p:nvSpPr>
          <p:cNvPr id="16" name="Freeform 11"/>
          <p:cNvSpPr/>
          <p:nvPr/>
        </p:nvSpPr>
        <p:spPr bwMode="auto">
          <a:xfrm>
            <a:off x="491840" y="0"/>
            <a:ext cx="926009" cy="9906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1" y="0"/>
            <a:ext cx="1583234" cy="9906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9072039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707231" y="3302000"/>
            <a:ext cx="2695194" cy="52281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739385" y="3302000"/>
            <a:ext cx="2695194" cy="522816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smtClean="0"/>
              <a:t>12/16/2020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8939388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707232" y="550336"/>
            <a:ext cx="5722144" cy="21573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06374" y="3177250"/>
            <a:ext cx="2708910" cy="913653"/>
          </a:xfrm>
        </p:spPr>
        <p:txBody>
          <a:bodyPr anchor="b">
            <a:noAutofit/>
          </a:bodyPr>
          <a:lstStyle>
            <a:lvl1pPr marL="0" indent="0">
              <a:lnSpc>
                <a:spcPct val="100000"/>
              </a:lnSpc>
              <a:buNone/>
              <a:defRPr sz="1350" b="1" cap="all" spc="113" baseline="0">
                <a:solidFill>
                  <a:schemeClr val="tx2"/>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s-ES"/>
              <a:t>Haga clic para modificar los estilos de texto del patrón</a:t>
            </a:r>
          </a:p>
        </p:txBody>
      </p:sp>
      <p:sp>
        <p:nvSpPr>
          <p:cNvPr id="4" name="Content Placeholder 3"/>
          <p:cNvSpPr>
            <a:spLocks noGrp="1"/>
          </p:cNvSpPr>
          <p:nvPr>
            <p:ph sz="half" idx="2"/>
          </p:nvPr>
        </p:nvSpPr>
        <p:spPr>
          <a:xfrm>
            <a:off x="706374" y="4202036"/>
            <a:ext cx="2708910" cy="432813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731549" y="3177250"/>
            <a:ext cx="2708910" cy="913653"/>
          </a:xfrm>
        </p:spPr>
        <p:txBody>
          <a:bodyPr anchor="b">
            <a:noAutofit/>
          </a:bodyPr>
          <a:lstStyle>
            <a:lvl1pPr marL="0" indent="0">
              <a:lnSpc>
                <a:spcPct val="100000"/>
              </a:lnSpc>
              <a:buNone/>
              <a:defRPr sz="1350" b="1" cap="all" spc="113" baseline="0">
                <a:solidFill>
                  <a:schemeClr val="tx2"/>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s-ES"/>
              <a:t>Haga clic para modificar los estilos de texto del patrón</a:t>
            </a:r>
          </a:p>
        </p:txBody>
      </p:sp>
      <p:sp>
        <p:nvSpPr>
          <p:cNvPr id="6" name="Content Placeholder 5"/>
          <p:cNvSpPr>
            <a:spLocks noGrp="1"/>
          </p:cNvSpPr>
          <p:nvPr>
            <p:ph sz="quarter" idx="4"/>
          </p:nvPr>
        </p:nvSpPr>
        <p:spPr>
          <a:xfrm>
            <a:off x="3731549" y="4202036"/>
            <a:ext cx="2708910" cy="432813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smtClean="0"/>
              <a:t>12/16/2020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127510366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smtClean="0"/>
              <a:t>12/16/2020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301830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smtClean="0"/>
              <a:t>12/16/2020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smtClean="0"/>
              <a:t>‹Nº›</a:t>
            </a:fld>
            <a:endParaRPr lang="en-US" dirty="0"/>
          </a:p>
        </p:txBody>
      </p:sp>
    </p:spTree>
    <p:extLst>
      <p:ext uri="{BB962C8B-B14F-4D97-AF65-F5344CB8AC3E}">
        <p14:creationId xmlns:p14="http://schemas.microsoft.com/office/powerpoint/2010/main" val="225539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4156770" y="0"/>
            <a:ext cx="2701231" cy="990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4690060" y="660401"/>
            <a:ext cx="1739315" cy="1728525"/>
          </a:xfrm>
        </p:spPr>
        <p:txBody>
          <a:bodyPr anchor="b">
            <a:normAutofit/>
          </a:bodyPr>
          <a:lstStyle>
            <a:lvl1pPr>
              <a:lnSpc>
                <a:spcPct val="100000"/>
              </a:lnSpc>
              <a:defRPr sz="1350" b="1" i="0" cap="all" spc="169" baseline="0">
                <a:solidFill>
                  <a:schemeClr val="accent1"/>
                </a:solidFill>
                <a:latin typeface="+mn-lt"/>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30341" y="1329433"/>
            <a:ext cx="3464111" cy="720073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690060" y="2515263"/>
            <a:ext cx="1739315" cy="6014904"/>
          </a:xfrm>
        </p:spPr>
        <p:txBody>
          <a:bodyPr>
            <a:normAutofit/>
          </a:bodyPr>
          <a:lstStyle>
            <a:lvl1pPr marL="0" indent="0">
              <a:lnSpc>
                <a:spcPct val="110000"/>
              </a:lnSpc>
              <a:spcBef>
                <a:spcPts val="900"/>
              </a:spcBef>
              <a:buNone/>
              <a:defRPr sz="1050" baseline="0">
                <a:solidFill>
                  <a:schemeClr val="bg2"/>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s-ES"/>
              <a:t>Haga clic para modificar los estilos de texto del patrón</a:t>
            </a:r>
          </a:p>
        </p:txBody>
      </p:sp>
      <p:sp>
        <p:nvSpPr>
          <p:cNvPr id="5" name="Date Placeholder 4"/>
          <p:cNvSpPr>
            <a:spLocks noGrp="1"/>
          </p:cNvSpPr>
          <p:nvPr>
            <p:ph type="dt" sz="half" idx="10"/>
          </p:nvPr>
        </p:nvSpPr>
        <p:spPr>
          <a:xfrm>
            <a:off x="430342" y="9209314"/>
            <a:ext cx="693762" cy="503334"/>
          </a:xfrm>
        </p:spPr>
        <p:txBody>
          <a:bodyPr/>
          <a:lstStyle/>
          <a:p>
            <a:fld id="{9334D819-9F07-4261-B09B-9E467E5D9002}" type="datetimeFigureOut">
              <a:rPr lang="en-US" smtClean="0"/>
              <a:t>12/16/2020</a:t>
            </a:fld>
            <a:endParaRPr lang="en-US" dirty="0"/>
          </a:p>
        </p:txBody>
      </p:sp>
      <p:sp>
        <p:nvSpPr>
          <p:cNvPr id="6" name="Footer Placeholder 5"/>
          <p:cNvSpPr>
            <a:spLocks noGrp="1"/>
          </p:cNvSpPr>
          <p:nvPr>
            <p:ph type="ftr" sz="quarter" idx="11"/>
          </p:nvPr>
        </p:nvSpPr>
        <p:spPr>
          <a:xfrm>
            <a:off x="1183287" y="9209314"/>
            <a:ext cx="1958726" cy="499483"/>
          </a:xfrm>
        </p:spPr>
        <p:txBody>
          <a:bodyPr/>
          <a:lstStyle/>
          <a:p>
            <a:endParaRPr lang="en-US" dirty="0"/>
          </a:p>
        </p:txBody>
      </p:sp>
      <p:sp>
        <p:nvSpPr>
          <p:cNvPr id="7" name="Slide Number Placeholder 6"/>
          <p:cNvSpPr>
            <a:spLocks noGrp="1"/>
          </p:cNvSpPr>
          <p:nvPr>
            <p:ph type="sldNum" sz="quarter" idx="12"/>
          </p:nvPr>
        </p:nvSpPr>
        <p:spPr>
          <a:xfrm>
            <a:off x="3201195" y="9209314"/>
            <a:ext cx="693257" cy="499483"/>
          </a:xfrm>
        </p:spPr>
        <p:txBody>
          <a:bodyPr/>
          <a:lstStyle/>
          <a:p>
            <a:fld id="{71766878-3199-4EAB-94E7-2D6D11070E14}" type="slidenum">
              <a:rPr lang="en-US" smtClean="0"/>
              <a:t>‹Nº›</a:t>
            </a:fld>
            <a:endParaRPr lang="en-US" dirty="0"/>
          </a:p>
        </p:txBody>
      </p:sp>
      <p:sp>
        <p:nvSpPr>
          <p:cNvPr id="8" name="Rectangle 7"/>
          <p:cNvSpPr/>
          <p:nvPr/>
        </p:nvSpPr>
        <p:spPr>
          <a:xfrm>
            <a:off x="0" y="0"/>
            <a:ext cx="159449" cy="990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159449" cy="990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2617642"/>
      </p:ext>
    </p:extLst>
  </p:cSld>
  <p:clrMapOvr>
    <a:masterClrMapping/>
  </p:clrMapOvr>
  <p:extLst>
    <p:ext uri="{DCECCB84-F9BA-43D5-87BE-67443E8EF086}">
      <p15:sldGuideLst xmlns:p15="http://schemas.microsoft.com/office/powerpoint/2012/main">
        <p15:guide id="1" orient="horz" pos="696">
          <p15:clr>
            <a:srgbClr val="FBAE40"/>
          </p15:clr>
        </p15:guide>
        <p15:guide id="2" orient="horz" pos="100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59449" y="2"/>
            <a:ext cx="4137517" cy="9905999"/>
          </a:xfrm>
        </p:spPr>
        <p:txBody>
          <a:bodyPr anchor="t"/>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s-ES"/>
              <a:t>Haga clic en el icono para agregar una imagen</a:t>
            </a:r>
            <a:endParaRPr lang="en-US" dirty="0"/>
          </a:p>
        </p:txBody>
      </p:sp>
      <p:sp>
        <p:nvSpPr>
          <p:cNvPr id="11" name="Freeform 11" title="right scallop background shape"/>
          <p:cNvSpPr/>
          <p:nvPr/>
        </p:nvSpPr>
        <p:spPr bwMode="auto">
          <a:xfrm>
            <a:off x="4156770" y="0"/>
            <a:ext cx="2701231" cy="9906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159449" cy="990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690060" y="660400"/>
            <a:ext cx="1739316" cy="1728523"/>
          </a:xfrm>
        </p:spPr>
        <p:txBody>
          <a:bodyPr anchor="b">
            <a:normAutofit/>
          </a:bodyPr>
          <a:lstStyle>
            <a:lvl1pPr>
              <a:lnSpc>
                <a:spcPct val="100000"/>
              </a:lnSpc>
              <a:defRPr sz="1350" b="1" i="0" spc="169" baseline="0">
                <a:solidFill>
                  <a:schemeClr val="accent1"/>
                </a:solidFill>
                <a:latin typeface="+mn-lt"/>
              </a:defRPr>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4690060" y="2515263"/>
            <a:ext cx="1739316" cy="6014904"/>
          </a:xfrm>
        </p:spPr>
        <p:txBody>
          <a:bodyPr>
            <a:normAutofit/>
          </a:bodyPr>
          <a:lstStyle>
            <a:lvl1pPr marL="0" indent="0">
              <a:lnSpc>
                <a:spcPct val="110000"/>
              </a:lnSpc>
              <a:spcBef>
                <a:spcPts val="900"/>
              </a:spcBef>
              <a:buNone/>
              <a:defRPr sz="1050" baseline="0">
                <a:solidFill>
                  <a:schemeClr val="bg2"/>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s-ES"/>
              <a:t>Haga clic para modificar los estilos de texto del patrón</a:t>
            </a:r>
          </a:p>
        </p:txBody>
      </p:sp>
      <p:sp>
        <p:nvSpPr>
          <p:cNvPr id="5" name="Date Placeholder 4"/>
          <p:cNvSpPr>
            <a:spLocks noGrp="1"/>
          </p:cNvSpPr>
          <p:nvPr>
            <p:ph type="dt" sz="half" idx="10"/>
          </p:nvPr>
        </p:nvSpPr>
        <p:spPr>
          <a:xfrm>
            <a:off x="430847" y="9209314"/>
            <a:ext cx="693257" cy="503334"/>
          </a:xfrm>
        </p:spPr>
        <p:txBody>
          <a:bodyPr/>
          <a:lstStyle/>
          <a:p>
            <a:fld id="{9334D819-9F07-4261-B09B-9E467E5D9002}" type="datetimeFigureOut">
              <a:rPr lang="en-US" smtClean="0"/>
              <a:t>12/16/2020</a:t>
            </a:fld>
            <a:endParaRPr lang="en-US" dirty="0"/>
          </a:p>
        </p:txBody>
      </p:sp>
      <p:sp>
        <p:nvSpPr>
          <p:cNvPr id="6" name="Footer Placeholder 5"/>
          <p:cNvSpPr>
            <a:spLocks noGrp="1"/>
          </p:cNvSpPr>
          <p:nvPr>
            <p:ph type="ftr" sz="quarter" idx="11"/>
          </p:nvPr>
        </p:nvSpPr>
        <p:spPr>
          <a:xfrm>
            <a:off x="1183287" y="9209314"/>
            <a:ext cx="1958726" cy="499483"/>
          </a:xfrm>
        </p:spPr>
        <p:txBody>
          <a:bodyPr/>
          <a:lstStyle/>
          <a:p>
            <a:endParaRPr lang="en-US" dirty="0"/>
          </a:p>
        </p:txBody>
      </p:sp>
      <p:sp>
        <p:nvSpPr>
          <p:cNvPr id="7" name="Slide Number Placeholder 6"/>
          <p:cNvSpPr>
            <a:spLocks noGrp="1"/>
          </p:cNvSpPr>
          <p:nvPr>
            <p:ph type="sldNum" sz="quarter" idx="12"/>
          </p:nvPr>
        </p:nvSpPr>
        <p:spPr>
          <a:xfrm>
            <a:off x="3192115" y="9209314"/>
            <a:ext cx="710595" cy="499483"/>
          </a:xfrm>
        </p:spPr>
        <p:txBody>
          <a:bodyPr/>
          <a:lstStyle/>
          <a:p>
            <a:fld id="{71766878-3199-4EAB-94E7-2D6D11070E14}" type="slidenum">
              <a:rPr lang="en-US" smtClean="0"/>
              <a:t>‹Nº›</a:t>
            </a:fld>
            <a:endParaRPr lang="en-US" dirty="0"/>
          </a:p>
        </p:txBody>
      </p:sp>
      <p:sp>
        <p:nvSpPr>
          <p:cNvPr id="13" name="Rectangle 12" title="left edge border"/>
          <p:cNvSpPr/>
          <p:nvPr/>
        </p:nvSpPr>
        <p:spPr>
          <a:xfrm>
            <a:off x="0" y="0"/>
            <a:ext cx="159449" cy="990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40046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4068" y="552334"/>
            <a:ext cx="5725307" cy="2155302"/>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04068" y="3302003"/>
            <a:ext cx="5725307" cy="519074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04069" y="9209314"/>
            <a:ext cx="1310469" cy="503334"/>
          </a:xfrm>
          <a:prstGeom prst="rect">
            <a:avLst/>
          </a:prstGeom>
        </p:spPr>
        <p:txBody>
          <a:bodyPr vert="horz" lIns="91440" tIns="45720" rIns="91440" bIns="45720" rtlCol="0" anchor="ctr"/>
          <a:lstStyle>
            <a:lvl1pPr algn="l">
              <a:defRPr sz="750">
                <a:solidFill>
                  <a:schemeClr val="tx1">
                    <a:lumMod val="65000"/>
                    <a:lumOff val="35000"/>
                  </a:schemeClr>
                </a:solidFill>
              </a:defRPr>
            </a:lvl1pPr>
          </a:lstStyle>
          <a:p>
            <a:fld id="{9334D819-9F07-4261-B09B-9E467E5D9002}" type="datetimeFigureOut">
              <a:rPr lang="en-US" smtClean="0"/>
              <a:pPr/>
              <a:t>12/16/2020</a:t>
            </a:fld>
            <a:endParaRPr lang="en-US" dirty="0"/>
          </a:p>
        </p:txBody>
      </p:sp>
      <p:sp>
        <p:nvSpPr>
          <p:cNvPr id="5" name="Footer Placeholder 4"/>
          <p:cNvSpPr>
            <a:spLocks noGrp="1"/>
          </p:cNvSpPr>
          <p:nvPr>
            <p:ph type="ftr" sz="quarter" idx="3"/>
          </p:nvPr>
        </p:nvSpPr>
        <p:spPr>
          <a:xfrm>
            <a:off x="2271713" y="9209314"/>
            <a:ext cx="2314575" cy="499483"/>
          </a:xfrm>
          <a:prstGeom prst="rect">
            <a:avLst/>
          </a:prstGeom>
        </p:spPr>
        <p:txBody>
          <a:bodyPr vert="horz" lIns="91440" tIns="45720" rIns="91440" bIns="45720" rtlCol="0" anchor="ctr"/>
          <a:lstStyle>
            <a:lvl1pPr algn="ctr">
              <a:defRPr sz="75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4843464" y="9209314"/>
            <a:ext cx="1585912" cy="499483"/>
          </a:xfrm>
          <a:prstGeom prst="rect">
            <a:avLst/>
          </a:prstGeom>
        </p:spPr>
        <p:txBody>
          <a:bodyPr vert="horz" lIns="91440" tIns="45720" rIns="91440" bIns="45720" rtlCol="0" anchor="ctr"/>
          <a:lstStyle>
            <a:lvl1pPr algn="r">
              <a:defRPr sz="750">
                <a:solidFill>
                  <a:schemeClr val="tx1">
                    <a:lumMod val="65000"/>
                    <a:lumOff val="35000"/>
                  </a:schemeClr>
                </a:solidFill>
              </a:defRPr>
            </a:lvl1pPr>
          </a:lstStyle>
          <a:p>
            <a:fld id="{71766878-3199-4EAB-94E7-2D6D11070E14}" type="slidenum">
              <a:rPr lang="en-US" smtClean="0"/>
              <a:pPr/>
              <a:t>‹Nº›</a:t>
            </a:fld>
            <a:endParaRPr lang="en-US" dirty="0"/>
          </a:p>
        </p:txBody>
      </p:sp>
      <p:sp>
        <p:nvSpPr>
          <p:cNvPr id="12" name="Rectangle 11"/>
          <p:cNvSpPr/>
          <p:nvPr/>
        </p:nvSpPr>
        <p:spPr>
          <a:xfrm>
            <a:off x="6698551" y="0"/>
            <a:ext cx="159449" cy="990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6698551" y="0"/>
            <a:ext cx="159449" cy="990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509318" cy="9906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9378736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514350" rtl="0" eaLnBrk="1" latinLnBrk="0" hangingPunct="1">
        <a:lnSpc>
          <a:spcPct val="90000"/>
        </a:lnSpc>
        <a:spcBef>
          <a:spcPct val="0"/>
        </a:spcBef>
        <a:buNone/>
        <a:defRPr sz="3825" kern="1200" cap="all" spc="113" baseline="0">
          <a:solidFill>
            <a:schemeClr val="tx2"/>
          </a:solidFill>
          <a:latin typeface="+mj-lt"/>
          <a:ea typeface="+mj-ea"/>
          <a:cs typeface="+mj-cs"/>
        </a:defRPr>
      </a:lvl1pPr>
    </p:titleStyle>
    <p:bodyStyle>
      <a:lvl1pPr marL="171450" indent="-171450" algn="l" defTabSz="514350" rtl="0" eaLnBrk="1" latinLnBrk="0" hangingPunct="1">
        <a:lnSpc>
          <a:spcPct val="110000"/>
        </a:lnSpc>
        <a:spcBef>
          <a:spcPts val="525"/>
        </a:spcBef>
        <a:buClr>
          <a:schemeClr val="tx2"/>
        </a:buClr>
        <a:buFont typeface="Arial" panose="020B0604020202020204" pitchFamily="34" charset="0"/>
        <a:buChar char="•"/>
        <a:defRPr sz="1500" kern="1200">
          <a:solidFill>
            <a:schemeClr val="tx1">
              <a:lumMod val="65000"/>
              <a:lumOff val="35000"/>
            </a:schemeClr>
          </a:solidFill>
          <a:latin typeface="+mn-lt"/>
          <a:ea typeface="+mn-ea"/>
          <a:cs typeface="+mn-cs"/>
        </a:defRPr>
      </a:lvl1pPr>
      <a:lvl2pPr marL="514350" indent="-171450" algn="l" defTabSz="514350" rtl="0" eaLnBrk="1" latinLnBrk="0" hangingPunct="1">
        <a:lnSpc>
          <a:spcPct val="110000"/>
        </a:lnSpc>
        <a:spcBef>
          <a:spcPts val="525"/>
        </a:spcBef>
        <a:buClr>
          <a:schemeClr val="tx2"/>
        </a:buClr>
        <a:buFont typeface="Gill Sans MT" panose="020B0502020104020203" pitchFamily="34" charset="0"/>
        <a:buChar char="–"/>
        <a:defRPr sz="1350" kern="1200">
          <a:solidFill>
            <a:schemeClr val="tx1">
              <a:lumMod val="65000"/>
              <a:lumOff val="35000"/>
            </a:schemeClr>
          </a:solidFill>
          <a:latin typeface="+mn-lt"/>
          <a:ea typeface="+mn-ea"/>
          <a:cs typeface="+mn-cs"/>
        </a:defRPr>
      </a:lvl2pPr>
      <a:lvl3pPr marL="857250" indent="-171450" algn="l" defTabSz="514350" rtl="0" eaLnBrk="1" latinLnBrk="0" hangingPunct="1">
        <a:lnSpc>
          <a:spcPct val="110000"/>
        </a:lnSpc>
        <a:spcBef>
          <a:spcPts val="525"/>
        </a:spcBef>
        <a:buClr>
          <a:schemeClr val="tx2"/>
        </a:buClr>
        <a:buFont typeface="Arial" panose="020B0604020202020204" pitchFamily="34" charset="0"/>
        <a:buChar char="•"/>
        <a:defRPr sz="1200" kern="1200">
          <a:solidFill>
            <a:schemeClr val="tx1">
              <a:lumMod val="65000"/>
              <a:lumOff val="35000"/>
            </a:schemeClr>
          </a:solidFill>
          <a:latin typeface="+mn-lt"/>
          <a:ea typeface="+mn-ea"/>
          <a:cs typeface="+mn-cs"/>
        </a:defRPr>
      </a:lvl3pPr>
      <a:lvl4pPr marL="1200150" indent="-171450" algn="l" defTabSz="51435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4pPr>
      <a:lvl5pPr marL="1543050" indent="-171450" algn="l" defTabSz="51435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5pPr>
      <a:lvl6pPr marL="1885950" indent="-171450" algn="l" defTabSz="514350" rtl="0" eaLnBrk="1" latinLnBrk="0" hangingPunct="1">
        <a:lnSpc>
          <a:spcPct val="110000"/>
        </a:lnSpc>
        <a:spcBef>
          <a:spcPts val="525"/>
        </a:spcBef>
        <a:buClr>
          <a:schemeClr val="tx2"/>
        </a:buClr>
        <a:buFont typeface="Gill Sans MT" panose="020B0502020104020203" pitchFamily="34" charset="0"/>
        <a:buChar char="–"/>
        <a:defRPr sz="1050" kern="1200">
          <a:solidFill>
            <a:schemeClr val="tx1">
              <a:lumMod val="65000"/>
              <a:lumOff val="35000"/>
            </a:schemeClr>
          </a:solidFill>
          <a:latin typeface="+mn-lt"/>
          <a:ea typeface="+mn-ea"/>
          <a:cs typeface="+mn-cs"/>
        </a:defRPr>
      </a:lvl6pPr>
      <a:lvl7pPr marL="2228850" indent="-171450" algn="l" defTabSz="514350" rtl="0" eaLnBrk="1" latinLnBrk="0" hangingPunct="1">
        <a:lnSpc>
          <a:spcPct val="110000"/>
        </a:lnSpc>
        <a:spcBef>
          <a:spcPts val="525"/>
        </a:spcBef>
        <a:buClr>
          <a:schemeClr val="tx2"/>
        </a:buClr>
        <a:buFont typeface="Arial" panose="020B0604020202020204" pitchFamily="34" charset="0"/>
        <a:buChar char="•"/>
        <a:defRPr sz="1050" kern="1200">
          <a:solidFill>
            <a:schemeClr val="tx1">
              <a:lumMod val="65000"/>
              <a:lumOff val="35000"/>
            </a:schemeClr>
          </a:solidFill>
          <a:latin typeface="+mn-lt"/>
          <a:ea typeface="+mn-ea"/>
          <a:cs typeface="+mn-cs"/>
        </a:defRPr>
      </a:lvl7pPr>
      <a:lvl8pPr marL="2571750" indent="-171450" algn="l" defTabSz="514350" rtl="0" eaLnBrk="1" latinLnBrk="0" hangingPunct="1">
        <a:lnSpc>
          <a:spcPct val="110000"/>
        </a:lnSpc>
        <a:spcBef>
          <a:spcPts val="525"/>
        </a:spcBef>
        <a:buClr>
          <a:schemeClr val="tx2"/>
        </a:buClr>
        <a:buFont typeface="Gill Sans MT" panose="020B0502020104020203" pitchFamily="34" charset="0"/>
        <a:buChar char="–"/>
        <a:defRPr sz="1050" kern="1200" baseline="0">
          <a:solidFill>
            <a:schemeClr val="tx1">
              <a:lumMod val="65000"/>
              <a:lumOff val="35000"/>
            </a:schemeClr>
          </a:solidFill>
          <a:latin typeface="+mn-lt"/>
          <a:ea typeface="+mn-ea"/>
          <a:cs typeface="+mn-cs"/>
        </a:defRPr>
      </a:lvl8pPr>
      <a:lvl9pPr marL="2914650" indent="-171450" algn="l" defTabSz="514350" rtl="0" eaLnBrk="1" latinLnBrk="0" hangingPunct="1">
        <a:lnSpc>
          <a:spcPct val="110000"/>
        </a:lnSpc>
        <a:spcBef>
          <a:spcPts val="525"/>
        </a:spcBef>
        <a:buClr>
          <a:schemeClr val="tx2"/>
        </a:buClr>
        <a:buFont typeface="Arial" panose="020B0604020202020204" pitchFamily="34" charset="0"/>
        <a:buChar char="•"/>
        <a:defRPr sz="1050" kern="1200" baseline="0">
          <a:solidFill>
            <a:schemeClr val="tx1">
              <a:lumMod val="65000"/>
              <a:lumOff val="35000"/>
            </a:schemeClr>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guide id="8" pos="548" userDrawn="1">
          <p15:clr>
            <a:srgbClr val="F26B43"/>
          </p15:clr>
        </p15:guide>
        <p15:guide id="9" pos="4985" userDrawn="1">
          <p15:clr>
            <a:srgbClr val="F26B43"/>
          </p15:clr>
        </p15:guide>
        <p15:guide id="10" pos="411" userDrawn="1">
          <p15:clr>
            <a:srgbClr val="F26B43"/>
          </p15:clr>
        </p15:guide>
        <p15:guide id="11" pos="3738" userDrawn="1">
          <p15:clr>
            <a:srgbClr val="F26B43"/>
          </p15:clr>
        </p15:guide>
        <p15:guide id="12" pos="446" userDrawn="1">
          <p15:clr>
            <a:srgbClr val="F26B43"/>
          </p15:clr>
        </p15:guide>
        <p15:guide id="13" pos="4050" userDrawn="1">
          <p15:clr>
            <a:srgbClr val="F26B43"/>
          </p15:clr>
        </p15:guide>
        <p15:guide id="14" orient="horz" pos="5789" userDrawn="1">
          <p15:clr>
            <a:srgbClr val="F26B43"/>
          </p15:clr>
        </p15:guide>
        <p15:guide id="15" orient="horz" pos="2080" userDrawn="1">
          <p15:clr>
            <a:srgbClr val="F26B43"/>
          </p15:clr>
        </p15:guide>
        <p15:guide id="16" orient="horz" pos="5373" userDrawn="1">
          <p15:clr>
            <a:srgbClr val="F26B43"/>
          </p15:clr>
        </p15:guide>
        <p15:guide id="17" orient="horz" pos="34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eona@ing.uc3m.es" TargetMode="External"/><Relationship Id="rId4" Type="http://schemas.openxmlformats.org/officeDocument/2006/relationships/hyperlink" Target="mailto:ajardon@ing.uc3m.es"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eona@ing.uc3m.e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 name="Rectángulo 165">
            <a:extLst>
              <a:ext uri="{FF2B5EF4-FFF2-40B4-BE49-F238E27FC236}">
                <a16:creationId xmlns:a16="http://schemas.microsoft.com/office/drawing/2014/main" id="{DAD1D44B-AC11-44F8-8635-52EB18FC84B6}"/>
              </a:ext>
            </a:extLst>
          </p:cNvPr>
          <p:cNvSpPr/>
          <p:nvPr/>
        </p:nvSpPr>
        <p:spPr>
          <a:xfrm>
            <a:off x="0" y="1472102"/>
            <a:ext cx="6868125" cy="8530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Rectángulo 72">
            <a:extLst>
              <a:ext uri="{FF2B5EF4-FFF2-40B4-BE49-F238E27FC236}">
                <a16:creationId xmlns:a16="http://schemas.microsoft.com/office/drawing/2014/main" id="{4746E952-E249-4661-B02B-1E05FD94915F}"/>
              </a:ext>
            </a:extLst>
          </p:cNvPr>
          <p:cNvSpPr/>
          <p:nvPr/>
        </p:nvSpPr>
        <p:spPr>
          <a:xfrm>
            <a:off x="-1" y="0"/>
            <a:ext cx="6868126" cy="1667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472AB3DB-008B-475B-8B71-E48F88E9DAC7}"/>
              </a:ext>
            </a:extLst>
          </p:cNvPr>
          <p:cNvSpPr txBox="1"/>
          <p:nvPr/>
        </p:nvSpPr>
        <p:spPr>
          <a:xfrm>
            <a:off x="810976" y="415687"/>
            <a:ext cx="4146006" cy="523220"/>
          </a:xfrm>
          <a:prstGeom prst="rect">
            <a:avLst/>
          </a:prstGeom>
          <a:noFill/>
        </p:spPr>
        <p:txBody>
          <a:bodyPr wrap="square" rtlCol="0">
            <a:spAutoFit/>
          </a:bodyPr>
          <a:lstStyle/>
          <a:p>
            <a:r>
              <a:rPr lang="es-ES" sz="2800" b="1" spc="300" dirty="0">
                <a:effectLst>
                  <a:outerShdw blurRad="38100" dist="38100" dir="2700000" algn="tl">
                    <a:srgbClr val="000000">
                      <a:alpha val="43137"/>
                    </a:srgbClr>
                  </a:outerShdw>
                </a:effectLst>
              </a:rPr>
              <a:t>Datos de paciente</a:t>
            </a:r>
          </a:p>
        </p:txBody>
      </p:sp>
      <p:sp>
        <p:nvSpPr>
          <p:cNvPr id="9" name="CuadroTexto 8">
            <a:extLst>
              <a:ext uri="{FF2B5EF4-FFF2-40B4-BE49-F238E27FC236}">
                <a16:creationId xmlns:a16="http://schemas.microsoft.com/office/drawing/2014/main" id="{D3753457-3D9E-4588-B9CB-E53064A063EC}"/>
              </a:ext>
            </a:extLst>
          </p:cNvPr>
          <p:cNvSpPr txBox="1"/>
          <p:nvPr/>
        </p:nvSpPr>
        <p:spPr>
          <a:xfrm>
            <a:off x="856193" y="924172"/>
            <a:ext cx="2668284" cy="369332"/>
          </a:xfrm>
          <a:prstGeom prst="rect">
            <a:avLst/>
          </a:prstGeom>
          <a:noFill/>
        </p:spPr>
        <p:txBody>
          <a:bodyPr wrap="square" rtlCol="0">
            <a:spAutoFit/>
          </a:bodyPr>
          <a:lstStyle/>
          <a:p>
            <a:r>
              <a:rPr lang="es-ES" b="1" spc="300" dirty="0" err="1">
                <a:solidFill>
                  <a:schemeClr val="bg1">
                    <a:lumMod val="50000"/>
                  </a:schemeClr>
                </a:solidFill>
              </a:rPr>
              <a:t>Patient</a:t>
            </a:r>
            <a:r>
              <a:rPr lang="es-ES" b="1" spc="300" dirty="0">
                <a:solidFill>
                  <a:schemeClr val="bg1">
                    <a:lumMod val="50000"/>
                  </a:schemeClr>
                </a:solidFill>
              </a:rPr>
              <a:t> data</a:t>
            </a:r>
          </a:p>
        </p:txBody>
      </p:sp>
      <p:sp>
        <p:nvSpPr>
          <p:cNvPr id="27" name="Rectángulo 26">
            <a:extLst>
              <a:ext uri="{FF2B5EF4-FFF2-40B4-BE49-F238E27FC236}">
                <a16:creationId xmlns:a16="http://schemas.microsoft.com/office/drawing/2014/main" id="{99ED5E32-2DCF-4A45-B9E2-181CB3A65EA1}"/>
              </a:ext>
            </a:extLst>
          </p:cNvPr>
          <p:cNvSpPr/>
          <p:nvPr/>
        </p:nvSpPr>
        <p:spPr>
          <a:xfrm>
            <a:off x="4914801" y="2267113"/>
            <a:ext cx="1116000"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a:extLst>
              <a:ext uri="{FF2B5EF4-FFF2-40B4-BE49-F238E27FC236}">
                <a16:creationId xmlns:a16="http://schemas.microsoft.com/office/drawing/2014/main" id="{EA6DF43D-C0B9-48CA-A1DE-9197F385FFA9}"/>
              </a:ext>
            </a:extLst>
          </p:cNvPr>
          <p:cNvSpPr txBox="1"/>
          <p:nvPr/>
        </p:nvSpPr>
        <p:spPr>
          <a:xfrm>
            <a:off x="5603989" y="2539643"/>
            <a:ext cx="426812" cy="253916"/>
          </a:xfrm>
          <a:prstGeom prst="rect">
            <a:avLst/>
          </a:prstGeom>
          <a:noFill/>
        </p:spPr>
        <p:txBody>
          <a:bodyPr wrap="square" rtlCol="0">
            <a:spAutoFit/>
          </a:bodyPr>
          <a:lstStyle/>
          <a:p>
            <a:pPr algn="r"/>
            <a:r>
              <a:rPr lang="es-ES" sz="1000" dirty="0">
                <a:solidFill>
                  <a:schemeClr val="tx1">
                    <a:lumMod val="50000"/>
                    <a:lumOff val="50000"/>
                  </a:schemeClr>
                </a:solidFill>
              </a:rPr>
              <a:t>ID*</a:t>
            </a:r>
            <a:endParaRPr lang="es-ES" sz="1000" dirty="0">
              <a:solidFill>
                <a:schemeClr val="bg1">
                  <a:lumMod val="65000"/>
                </a:schemeClr>
              </a:solidFill>
            </a:endParaRPr>
          </a:p>
        </p:txBody>
      </p:sp>
      <p:sp>
        <p:nvSpPr>
          <p:cNvPr id="30" name="Rectángulo 29">
            <a:extLst>
              <a:ext uri="{FF2B5EF4-FFF2-40B4-BE49-F238E27FC236}">
                <a16:creationId xmlns:a16="http://schemas.microsoft.com/office/drawing/2014/main" id="{242751BF-D3B7-4303-B8DE-F1130ACBF7B1}"/>
              </a:ext>
            </a:extLst>
          </p:cNvPr>
          <p:cNvSpPr/>
          <p:nvPr/>
        </p:nvSpPr>
        <p:spPr>
          <a:xfrm>
            <a:off x="936592" y="2267113"/>
            <a:ext cx="1116000"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483039C5-3ECC-4789-92D3-864935C79FBA}"/>
              </a:ext>
            </a:extLst>
          </p:cNvPr>
          <p:cNvSpPr txBox="1"/>
          <p:nvPr/>
        </p:nvSpPr>
        <p:spPr>
          <a:xfrm>
            <a:off x="860926" y="2526436"/>
            <a:ext cx="1191666" cy="246221"/>
          </a:xfrm>
          <a:prstGeom prst="rect">
            <a:avLst/>
          </a:prstGeom>
          <a:noFill/>
        </p:spPr>
        <p:txBody>
          <a:bodyPr wrap="square" rtlCol="0">
            <a:spAutoFit/>
          </a:bodyPr>
          <a:lstStyle/>
          <a:p>
            <a:pPr algn="r"/>
            <a:r>
              <a:rPr lang="es-ES" sz="1000" dirty="0">
                <a:solidFill>
                  <a:schemeClr val="tx1">
                    <a:lumMod val="50000"/>
                    <a:lumOff val="50000"/>
                  </a:schemeClr>
                </a:solidFill>
              </a:rPr>
              <a:t>Edad </a:t>
            </a:r>
            <a:r>
              <a:rPr lang="es-ES" sz="1000" dirty="0">
                <a:solidFill>
                  <a:schemeClr val="accent1"/>
                </a:solidFill>
              </a:rPr>
              <a:t>|</a:t>
            </a:r>
            <a:r>
              <a:rPr lang="es-ES" sz="1000" dirty="0">
                <a:solidFill>
                  <a:schemeClr val="bg1">
                    <a:lumMod val="65000"/>
                  </a:schemeClr>
                </a:solidFill>
              </a:rPr>
              <a:t> Age</a:t>
            </a:r>
          </a:p>
        </p:txBody>
      </p:sp>
      <p:sp>
        <p:nvSpPr>
          <p:cNvPr id="33" name="Rectángulo 32">
            <a:extLst>
              <a:ext uri="{FF2B5EF4-FFF2-40B4-BE49-F238E27FC236}">
                <a16:creationId xmlns:a16="http://schemas.microsoft.com/office/drawing/2014/main" id="{9766BA63-ECE1-4A79-978A-280D7232104D}"/>
              </a:ext>
            </a:extLst>
          </p:cNvPr>
          <p:cNvSpPr/>
          <p:nvPr/>
        </p:nvSpPr>
        <p:spPr>
          <a:xfrm>
            <a:off x="2262662" y="2267113"/>
            <a:ext cx="1116000"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100" dirty="0">
                <a:solidFill>
                  <a:schemeClr val="tx1">
                    <a:lumMod val="50000"/>
                    <a:lumOff val="50000"/>
                  </a:schemeClr>
                </a:solidFill>
              </a:rPr>
              <a:t>cm</a:t>
            </a:r>
            <a:endParaRPr lang="es-ES" sz="1600" dirty="0">
              <a:solidFill>
                <a:schemeClr val="tx1">
                  <a:lumMod val="50000"/>
                  <a:lumOff val="50000"/>
                </a:schemeClr>
              </a:solidFill>
            </a:endParaRPr>
          </a:p>
        </p:txBody>
      </p:sp>
      <p:sp>
        <p:nvSpPr>
          <p:cNvPr id="34" name="CuadroTexto 33">
            <a:extLst>
              <a:ext uri="{FF2B5EF4-FFF2-40B4-BE49-F238E27FC236}">
                <a16:creationId xmlns:a16="http://schemas.microsoft.com/office/drawing/2014/main" id="{16E2F996-34F8-42B3-B91D-AE9327424392}"/>
              </a:ext>
            </a:extLst>
          </p:cNvPr>
          <p:cNvSpPr txBox="1"/>
          <p:nvPr/>
        </p:nvSpPr>
        <p:spPr>
          <a:xfrm>
            <a:off x="2143245" y="2541410"/>
            <a:ext cx="1235417" cy="246221"/>
          </a:xfrm>
          <a:prstGeom prst="rect">
            <a:avLst/>
          </a:prstGeom>
          <a:noFill/>
        </p:spPr>
        <p:txBody>
          <a:bodyPr wrap="square" rtlCol="0">
            <a:spAutoFit/>
          </a:bodyPr>
          <a:lstStyle/>
          <a:p>
            <a:pPr algn="r"/>
            <a:r>
              <a:rPr lang="es-ES" sz="1000" dirty="0">
                <a:solidFill>
                  <a:schemeClr val="tx1">
                    <a:lumMod val="50000"/>
                    <a:lumOff val="50000"/>
                  </a:schemeClr>
                </a:solidFill>
              </a:rPr>
              <a:t>Altura </a:t>
            </a:r>
            <a:r>
              <a:rPr lang="es-ES" sz="1000" dirty="0">
                <a:solidFill>
                  <a:schemeClr val="accent1"/>
                </a:solidFill>
              </a:rPr>
              <a:t>|</a:t>
            </a:r>
            <a:r>
              <a:rPr lang="es-ES" sz="1000" dirty="0">
                <a:solidFill>
                  <a:schemeClr val="bg1">
                    <a:lumMod val="65000"/>
                  </a:schemeClr>
                </a:solidFill>
              </a:rPr>
              <a:t> </a:t>
            </a:r>
            <a:r>
              <a:rPr lang="es-ES" sz="1000" dirty="0" err="1">
                <a:solidFill>
                  <a:schemeClr val="bg1">
                    <a:lumMod val="65000"/>
                  </a:schemeClr>
                </a:solidFill>
              </a:rPr>
              <a:t>Height</a:t>
            </a:r>
            <a:endParaRPr lang="es-ES" sz="1000" dirty="0">
              <a:solidFill>
                <a:schemeClr val="bg1">
                  <a:lumMod val="65000"/>
                </a:schemeClr>
              </a:solidFill>
            </a:endParaRPr>
          </a:p>
        </p:txBody>
      </p:sp>
      <p:sp>
        <p:nvSpPr>
          <p:cNvPr id="37" name="Rectángulo 36">
            <a:extLst>
              <a:ext uri="{FF2B5EF4-FFF2-40B4-BE49-F238E27FC236}">
                <a16:creationId xmlns:a16="http://schemas.microsoft.com/office/drawing/2014/main" id="{72A5F6B2-005F-45EA-B26B-6E7F1136ADBC}"/>
              </a:ext>
            </a:extLst>
          </p:cNvPr>
          <p:cNvSpPr/>
          <p:nvPr/>
        </p:nvSpPr>
        <p:spPr>
          <a:xfrm>
            <a:off x="3588732" y="2267113"/>
            <a:ext cx="1116000"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100" dirty="0">
                <a:solidFill>
                  <a:schemeClr val="tx1">
                    <a:lumMod val="50000"/>
                    <a:lumOff val="50000"/>
                  </a:schemeClr>
                </a:solidFill>
              </a:rPr>
              <a:t>    .      kg</a:t>
            </a:r>
            <a:endParaRPr lang="es-ES" sz="1600" dirty="0">
              <a:solidFill>
                <a:schemeClr val="tx1">
                  <a:lumMod val="50000"/>
                  <a:lumOff val="50000"/>
                </a:schemeClr>
              </a:solidFill>
            </a:endParaRPr>
          </a:p>
        </p:txBody>
      </p:sp>
      <p:sp>
        <p:nvSpPr>
          <p:cNvPr id="38" name="CuadroTexto 37">
            <a:extLst>
              <a:ext uri="{FF2B5EF4-FFF2-40B4-BE49-F238E27FC236}">
                <a16:creationId xmlns:a16="http://schemas.microsoft.com/office/drawing/2014/main" id="{D7F72E46-1AA6-431D-BDF5-BD690A6D4BF8}"/>
              </a:ext>
            </a:extLst>
          </p:cNvPr>
          <p:cNvSpPr txBox="1"/>
          <p:nvPr/>
        </p:nvSpPr>
        <p:spPr>
          <a:xfrm>
            <a:off x="3469315" y="2548022"/>
            <a:ext cx="1235417" cy="246221"/>
          </a:xfrm>
          <a:prstGeom prst="rect">
            <a:avLst/>
          </a:prstGeom>
          <a:noFill/>
        </p:spPr>
        <p:txBody>
          <a:bodyPr wrap="square" rtlCol="0">
            <a:spAutoFit/>
          </a:bodyPr>
          <a:lstStyle/>
          <a:p>
            <a:pPr algn="r"/>
            <a:r>
              <a:rPr lang="es-ES" sz="1000" dirty="0">
                <a:solidFill>
                  <a:schemeClr val="tx1">
                    <a:lumMod val="50000"/>
                    <a:lumOff val="50000"/>
                  </a:schemeClr>
                </a:solidFill>
              </a:rPr>
              <a:t>Peso </a:t>
            </a:r>
            <a:r>
              <a:rPr lang="es-ES" sz="1000" dirty="0">
                <a:solidFill>
                  <a:schemeClr val="accent1"/>
                </a:solidFill>
              </a:rPr>
              <a:t>|</a:t>
            </a:r>
            <a:r>
              <a:rPr lang="es-ES" sz="1000" dirty="0">
                <a:solidFill>
                  <a:schemeClr val="bg1">
                    <a:lumMod val="65000"/>
                  </a:schemeClr>
                </a:solidFill>
              </a:rPr>
              <a:t> </a:t>
            </a:r>
            <a:r>
              <a:rPr lang="es-ES" sz="1000" dirty="0" err="1">
                <a:solidFill>
                  <a:schemeClr val="bg1">
                    <a:lumMod val="65000"/>
                  </a:schemeClr>
                </a:solidFill>
              </a:rPr>
              <a:t>Weight</a:t>
            </a:r>
            <a:endParaRPr lang="es-ES" sz="1000" dirty="0">
              <a:solidFill>
                <a:schemeClr val="bg1">
                  <a:lumMod val="65000"/>
                </a:schemeClr>
              </a:solidFill>
            </a:endParaRPr>
          </a:p>
        </p:txBody>
      </p:sp>
      <p:sp>
        <p:nvSpPr>
          <p:cNvPr id="64" name="Rectángulo 63">
            <a:extLst>
              <a:ext uri="{FF2B5EF4-FFF2-40B4-BE49-F238E27FC236}">
                <a16:creationId xmlns:a16="http://schemas.microsoft.com/office/drawing/2014/main" id="{43D1833E-2567-4929-B53D-EC7A05E5BE74}"/>
              </a:ext>
            </a:extLst>
          </p:cNvPr>
          <p:cNvSpPr/>
          <p:nvPr/>
        </p:nvSpPr>
        <p:spPr>
          <a:xfrm>
            <a:off x="3097547" y="2841220"/>
            <a:ext cx="2933253" cy="701624"/>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7" name="Rectángulo 56">
            <a:extLst>
              <a:ext uri="{FF2B5EF4-FFF2-40B4-BE49-F238E27FC236}">
                <a16:creationId xmlns:a16="http://schemas.microsoft.com/office/drawing/2014/main" id="{0A18168F-AC23-426F-9B3C-ECED03BBA785}"/>
              </a:ext>
            </a:extLst>
          </p:cNvPr>
          <p:cNvSpPr/>
          <p:nvPr/>
        </p:nvSpPr>
        <p:spPr>
          <a:xfrm>
            <a:off x="4422486" y="3239290"/>
            <a:ext cx="1418332" cy="197748"/>
          </a:xfrm>
          <a:prstGeom prst="rect">
            <a:avLst/>
          </a:prstGeom>
          <a:solidFill>
            <a:srgbClr val="F8F8F8"/>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sz="1600" dirty="0">
              <a:solidFill>
                <a:schemeClr val="tx1">
                  <a:lumMod val="50000"/>
                  <a:lumOff val="50000"/>
                </a:schemeClr>
              </a:solidFill>
            </a:endParaRPr>
          </a:p>
        </p:txBody>
      </p:sp>
      <p:grpSp>
        <p:nvGrpSpPr>
          <p:cNvPr id="51" name="Grupo 50">
            <a:extLst>
              <a:ext uri="{FF2B5EF4-FFF2-40B4-BE49-F238E27FC236}">
                <a16:creationId xmlns:a16="http://schemas.microsoft.com/office/drawing/2014/main" id="{07D55921-AAE2-4696-AE2D-0D5849906196}"/>
              </a:ext>
            </a:extLst>
          </p:cNvPr>
          <p:cNvGrpSpPr/>
          <p:nvPr/>
        </p:nvGrpSpPr>
        <p:grpSpPr>
          <a:xfrm>
            <a:off x="3294783" y="2903629"/>
            <a:ext cx="1414941" cy="253916"/>
            <a:chOff x="1244439" y="5767069"/>
            <a:chExt cx="1414941" cy="253916"/>
          </a:xfrm>
        </p:grpSpPr>
        <p:sp>
          <p:nvSpPr>
            <p:cNvPr id="47" name="Rectángulo 46">
              <a:extLst>
                <a:ext uri="{FF2B5EF4-FFF2-40B4-BE49-F238E27FC236}">
                  <a16:creationId xmlns:a16="http://schemas.microsoft.com/office/drawing/2014/main" id="{6C771BC2-67EE-40BD-92E6-5E86FBDA9243}"/>
                </a:ext>
              </a:extLst>
            </p:cNvPr>
            <p:cNvSpPr/>
            <p:nvPr/>
          </p:nvSpPr>
          <p:spPr>
            <a:xfrm>
              <a:off x="1244439" y="5834874"/>
              <a:ext cx="125256" cy="126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CuadroTexto 47">
              <a:extLst>
                <a:ext uri="{FF2B5EF4-FFF2-40B4-BE49-F238E27FC236}">
                  <a16:creationId xmlns:a16="http://schemas.microsoft.com/office/drawing/2014/main" id="{47295FEA-CF41-4014-A00D-A28C82336CE4}"/>
                </a:ext>
              </a:extLst>
            </p:cNvPr>
            <p:cNvSpPr txBox="1"/>
            <p:nvPr/>
          </p:nvSpPr>
          <p:spPr>
            <a:xfrm>
              <a:off x="1388923" y="5767069"/>
              <a:ext cx="1270457" cy="253916"/>
            </a:xfrm>
            <a:prstGeom prst="rect">
              <a:avLst/>
            </a:prstGeom>
            <a:noFill/>
          </p:spPr>
          <p:txBody>
            <a:bodyPr wrap="square" rtlCol="0">
              <a:spAutoFit/>
            </a:bodyPr>
            <a:lstStyle/>
            <a:p>
              <a:r>
                <a:rPr lang="es-ES" sz="1050" dirty="0">
                  <a:solidFill>
                    <a:schemeClr val="tx1">
                      <a:lumMod val="50000"/>
                      <a:lumOff val="50000"/>
                    </a:schemeClr>
                  </a:solidFill>
                </a:rPr>
                <a:t>Mujer </a:t>
              </a:r>
              <a:r>
                <a:rPr lang="es-ES" sz="1050" dirty="0">
                  <a:solidFill>
                    <a:schemeClr val="accent1"/>
                  </a:solidFill>
                </a:rPr>
                <a:t>|</a:t>
              </a:r>
              <a:r>
                <a:rPr lang="es-ES" sz="1050" dirty="0">
                  <a:solidFill>
                    <a:schemeClr val="bg1">
                      <a:lumMod val="65000"/>
                    </a:schemeClr>
                  </a:solidFill>
                </a:rPr>
                <a:t> </a:t>
              </a:r>
              <a:r>
                <a:rPr lang="es-ES" sz="1050" dirty="0" err="1">
                  <a:solidFill>
                    <a:schemeClr val="bg1">
                      <a:lumMod val="65000"/>
                    </a:schemeClr>
                  </a:solidFill>
                </a:rPr>
                <a:t>Female</a:t>
              </a:r>
              <a:endParaRPr lang="es-ES" sz="1050" dirty="0">
                <a:solidFill>
                  <a:schemeClr val="bg1">
                    <a:lumMod val="65000"/>
                  </a:schemeClr>
                </a:solidFill>
              </a:endParaRPr>
            </a:p>
          </p:txBody>
        </p:sp>
      </p:grpSp>
      <p:grpSp>
        <p:nvGrpSpPr>
          <p:cNvPr id="66" name="Grupo 65">
            <a:extLst>
              <a:ext uri="{FF2B5EF4-FFF2-40B4-BE49-F238E27FC236}">
                <a16:creationId xmlns:a16="http://schemas.microsoft.com/office/drawing/2014/main" id="{A59C43AA-AF7D-45C0-A424-13999BC2AF05}"/>
              </a:ext>
            </a:extLst>
          </p:cNvPr>
          <p:cNvGrpSpPr/>
          <p:nvPr/>
        </p:nvGrpSpPr>
        <p:grpSpPr>
          <a:xfrm>
            <a:off x="4726973" y="2905610"/>
            <a:ext cx="1254575" cy="253916"/>
            <a:chOff x="2808051" y="5528024"/>
            <a:chExt cx="1254575" cy="253916"/>
          </a:xfrm>
        </p:grpSpPr>
        <p:sp>
          <p:nvSpPr>
            <p:cNvPr id="67" name="Rectángulo 66">
              <a:extLst>
                <a:ext uri="{FF2B5EF4-FFF2-40B4-BE49-F238E27FC236}">
                  <a16:creationId xmlns:a16="http://schemas.microsoft.com/office/drawing/2014/main" id="{5C677904-3B32-4D26-A3A5-E50CDCD633F0}"/>
                </a:ext>
              </a:extLst>
            </p:cNvPr>
            <p:cNvSpPr/>
            <p:nvPr/>
          </p:nvSpPr>
          <p:spPr>
            <a:xfrm>
              <a:off x="2808051" y="5595829"/>
              <a:ext cx="125256" cy="126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CuadroTexto 67">
              <a:extLst>
                <a:ext uri="{FF2B5EF4-FFF2-40B4-BE49-F238E27FC236}">
                  <a16:creationId xmlns:a16="http://schemas.microsoft.com/office/drawing/2014/main" id="{F71EC94F-F59A-4BE2-99C0-0A2C5446DF83}"/>
                </a:ext>
              </a:extLst>
            </p:cNvPr>
            <p:cNvSpPr txBox="1"/>
            <p:nvPr/>
          </p:nvSpPr>
          <p:spPr>
            <a:xfrm>
              <a:off x="2952535" y="5528024"/>
              <a:ext cx="1110091" cy="253916"/>
            </a:xfrm>
            <a:prstGeom prst="rect">
              <a:avLst/>
            </a:prstGeom>
            <a:noFill/>
          </p:spPr>
          <p:txBody>
            <a:bodyPr wrap="square" rtlCol="0">
              <a:spAutoFit/>
            </a:bodyPr>
            <a:lstStyle/>
            <a:p>
              <a:r>
                <a:rPr lang="es-ES" sz="1050" dirty="0">
                  <a:solidFill>
                    <a:schemeClr val="tx1">
                      <a:lumMod val="50000"/>
                      <a:lumOff val="50000"/>
                    </a:schemeClr>
                  </a:solidFill>
                </a:rPr>
                <a:t>Hombre </a:t>
              </a:r>
              <a:r>
                <a:rPr lang="es-ES" sz="1050" dirty="0">
                  <a:solidFill>
                    <a:schemeClr val="accent1"/>
                  </a:solidFill>
                </a:rPr>
                <a:t>| </a:t>
              </a:r>
              <a:r>
                <a:rPr lang="es-ES" sz="1050" dirty="0" err="1">
                  <a:solidFill>
                    <a:schemeClr val="bg1">
                      <a:lumMod val="65000"/>
                    </a:schemeClr>
                  </a:solidFill>
                </a:rPr>
                <a:t>Male</a:t>
              </a:r>
              <a:endParaRPr lang="es-ES" sz="1050" dirty="0">
                <a:solidFill>
                  <a:schemeClr val="bg1">
                    <a:lumMod val="65000"/>
                  </a:schemeClr>
                </a:solidFill>
              </a:endParaRPr>
            </a:p>
          </p:txBody>
        </p:sp>
      </p:grpSp>
      <p:grpSp>
        <p:nvGrpSpPr>
          <p:cNvPr id="69" name="Grupo 68">
            <a:extLst>
              <a:ext uri="{FF2B5EF4-FFF2-40B4-BE49-F238E27FC236}">
                <a16:creationId xmlns:a16="http://schemas.microsoft.com/office/drawing/2014/main" id="{05C0EF69-57D8-46DD-A4B0-8CA83E357914}"/>
              </a:ext>
            </a:extLst>
          </p:cNvPr>
          <p:cNvGrpSpPr/>
          <p:nvPr/>
        </p:nvGrpSpPr>
        <p:grpSpPr>
          <a:xfrm>
            <a:off x="3294783" y="3211206"/>
            <a:ext cx="1414941" cy="253916"/>
            <a:chOff x="1244439" y="5534220"/>
            <a:chExt cx="1414941" cy="253916"/>
          </a:xfrm>
        </p:grpSpPr>
        <p:sp>
          <p:nvSpPr>
            <p:cNvPr id="70" name="Rectángulo 69">
              <a:extLst>
                <a:ext uri="{FF2B5EF4-FFF2-40B4-BE49-F238E27FC236}">
                  <a16:creationId xmlns:a16="http://schemas.microsoft.com/office/drawing/2014/main" id="{F6CCD1B0-C467-49F0-B196-F986A908B401}"/>
                </a:ext>
              </a:extLst>
            </p:cNvPr>
            <p:cNvSpPr/>
            <p:nvPr/>
          </p:nvSpPr>
          <p:spPr>
            <a:xfrm>
              <a:off x="1244439" y="5602025"/>
              <a:ext cx="125256" cy="126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s-ES"/>
            </a:p>
          </p:txBody>
        </p:sp>
        <p:sp>
          <p:nvSpPr>
            <p:cNvPr id="71" name="CuadroTexto 70">
              <a:extLst>
                <a:ext uri="{FF2B5EF4-FFF2-40B4-BE49-F238E27FC236}">
                  <a16:creationId xmlns:a16="http://schemas.microsoft.com/office/drawing/2014/main" id="{DC094D4B-5C5E-42AD-A933-C7DFAAE77967}"/>
                </a:ext>
              </a:extLst>
            </p:cNvPr>
            <p:cNvSpPr txBox="1"/>
            <p:nvPr/>
          </p:nvSpPr>
          <p:spPr>
            <a:xfrm>
              <a:off x="1388923" y="5534220"/>
              <a:ext cx="1270457" cy="253916"/>
            </a:xfrm>
            <a:prstGeom prst="rect">
              <a:avLst/>
            </a:prstGeom>
            <a:noFill/>
          </p:spPr>
          <p:txBody>
            <a:bodyPr wrap="square" rtlCol="0">
              <a:spAutoFit/>
            </a:bodyPr>
            <a:lstStyle/>
            <a:p>
              <a:r>
                <a:rPr lang="es-ES" sz="1050" dirty="0">
                  <a:solidFill>
                    <a:schemeClr val="tx1">
                      <a:lumMod val="50000"/>
                      <a:lumOff val="50000"/>
                    </a:schemeClr>
                  </a:solidFill>
                </a:rPr>
                <a:t>Otro </a:t>
              </a:r>
              <a:r>
                <a:rPr lang="es-ES" sz="1050" dirty="0">
                  <a:solidFill>
                    <a:schemeClr val="accent1"/>
                  </a:solidFill>
                </a:rPr>
                <a:t>| </a:t>
              </a:r>
              <a:r>
                <a:rPr lang="es-ES" sz="1050" dirty="0" err="1">
                  <a:solidFill>
                    <a:schemeClr val="bg1">
                      <a:lumMod val="65000"/>
                    </a:schemeClr>
                  </a:solidFill>
                </a:rPr>
                <a:t>Other</a:t>
              </a:r>
              <a:endParaRPr lang="es-ES" sz="1050" dirty="0">
                <a:solidFill>
                  <a:schemeClr val="bg1">
                    <a:lumMod val="65000"/>
                  </a:schemeClr>
                </a:solidFill>
              </a:endParaRPr>
            </a:p>
          </p:txBody>
        </p:sp>
      </p:grpSp>
      <p:sp>
        <p:nvSpPr>
          <p:cNvPr id="72" name="CuadroTexto 71">
            <a:extLst>
              <a:ext uri="{FF2B5EF4-FFF2-40B4-BE49-F238E27FC236}">
                <a16:creationId xmlns:a16="http://schemas.microsoft.com/office/drawing/2014/main" id="{3A4908E2-769F-447C-850B-4D79F686084B}"/>
              </a:ext>
            </a:extLst>
          </p:cNvPr>
          <p:cNvSpPr txBox="1"/>
          <p:nvPr/>
        </p:nvSpPr>
        <p:spPr>
          <a:xfrm>
            <a:off x="4660361" y="3550001"/>
            <a:ext cx="1367581" cy="246221"/>
          </a:xfrm>
          <a:prstGeom prst="rect">
            <a:avLst/>
          </a:prstGeom>
          <a:noFill/>
        </p:spPr>
        <p:txBody>
          <a:bodyPr wrap="square" rtlCol="0">
            <a:spAutoFit/>
          </a:bodyPr>
          <a:lstStyle/>
          <a:p>
            <a:pPr algn="r"/>
            <a:r>
              <a:rPr lang="es-ES" sz="1000" dirty="0">
                <a:solidFill>
                  <a:schemeClr val="tx1">
                    <a:lumMod val="50000"/>
                    <a:lumOff val="50000"/>
                  </a:schemeClr>
                </a:solidFill>
              </a:rPr>
              <a:t>Género </a:t>
            </a:r>
            <a:r>
              <a:rPr lang="es-ES" sz="1000" dirty="0">
                <a:solidFill>
                  <a:schemeClr val="accent1"/>
                </a:solidFill>
              </a:rPr>
              <a:t>|</a:t>
            </a:r>
            <a:r>
              <a:rPr lang="es-ES" sz="1000" dirty="0">
                <a:solidFill>
                  <a:schemeClr val="bg1">
                    <a:lumMod val="65000"/>
                  </a:schemeClr>
                </a:solidFill>
              </a:rPr>
              <a:t> </a:t>
            </a:r>
            <a:r>
              <a:rPr lang="es-ES" sz="1000" dirty="0" err="1">
                <a:solidFill>
                  <a:schemeClr val="bg1">
                    <a:lumMod val="65000"/>
                  </a:schemeClr>
                </a:solidFill>
              </a:rPr>
              <a:t>Gender</a:t>
            </a:r>
            <a:endParaRPr lang="es-ES" sz="1000" dirty="0">
              <a:solidFill>
                <a:schemeClr val="bg1">
                  <a:lumMod val="65000"/>
                </a:schemeClr>
              </a:solidFill>
            </a:endParaRPr>
          </a:p>
        </p:txBody>
      </p:sp>
      <p:sp>
        <p:nvSpPr>
          <p:cNvPr id="78" name="Rectángulo 77">
            <a:extLst>
              <a:ext uri="{FF2B5EF4-FFF2-40B4-BE49-F238E27FC236}">
                <a16:creationId xmlns:a16="http://schemas.microsoft.com/office/drawing/2014/main" id="{B4936097-497F-40D9-90C0-F494F7F11105}"/>
              </a:ext>
            </a:extLst>
          </p:cNvPr>
          <p:cNvSpPr/>
          <p:nvPr/>
        </p:nvSpPr>
        <p:spPr>
          <a:xfrm>
            <a:off x="934053" y="2845058"/>
            <a:ext cx="1914967" cy="6977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80" name="Grupo 79">
            <a:extLst>
              <a:ext uri="{FF2B5EF4-FFF2-40B4-BE49-F238E27FC236}">
                <a16:creationId xmlns:a16="http://schemas.microsoft.com/office/drawing/2014/main" id="{F2601E26-5B77-4178-809B-F5851E091113}"/>
              </a:ext>
            </a:extLst>
          </p:cNvPr>
          <p:cNvGrpSpPr/>
          <p:nvPr/>
        </p:nvGrpSpPr>
        <p:grpSpPr>
          <a:xfrm>
            <a:off x="1025587" y="2903629"/>
            <a:ext cx="1805644" cy="253916"/>
            <a:chOff x="1229199" y="5766583"/>
            <a:chExt cx="1805644" cy="253916"/>
          </a:xfrm>
        </p:grpSpPr>
        <p:sp>
          <p:nvSpPr>
            <p:cNvPr id="88" name="Rectángulo 87">
              <a:extLst>
                <a:ext uri="{FF2B5EF4-FFF2-40B4-BE49-F238E27FC236}">
                  <a16:creationId xmlns:a16="http://schemas.microsoft.com/office/drawing/2014/main" id="{5D3C5936-1DB0-438D-BC04-F234041C9325}"/>
                </a:ext>
              </a:extLst>
            </p:cNvPr>
            <p:cNvSpPr/>
            <p:nvPr/>
          </p:nvSpPr>
          <p:spPr>
            <a:xfrm>
              <a:off x="1229199" y="5834388"/>
              <a:ext cx="125256" cy="126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CuadroTexto 88">
              <a:extLst>
                <a:ext uri="{FF2B5EF4-FFF2-40B4-BE49-F238E27FC236}">
                  <a16:creationId xmlns:a16="http://schemas.microsoft.com/office/drawing/2014/main" id="{902ACBB5-51AF-488C-BD07-7113492019CC}"/>
                </a:ext>
              </a:extLst>
            </p:cNvPr>
            <p:cNvSpPr txBox="1"/>
            <p:nvPr/>
          </p:nvSpPr>
          <p:spPr>
            <a:xfrm>
              <a:off x="1343203" y="5766583"/>
              <a:ext cx="1691640" cy="253916"/>
            </a:xfrm>
            <a:prstGeom prst="rect">
              <a:avLst/>
            </a:prstGeom>
            <a:noFill/>
          </p:spPr>
          <p:txBody>
            <a:bodyPr wrap="square" rtlCol="0">
              <a:spAutoFit/>
            </a:bodyPr>
            <a:lstStyle/>
            <a:p>
              <a:r>
                <a:rPr lang="es-ES" sz="1050" dirty="0">
                  <a:solidFill>
                    <a:schemeClr val="tx1">
                      <a:lumMod val="50000"/>
                      <a:lumOff val="50000"/>
                    </a:schemeClr>
                  </a:solidFill>
                </a:rPr>
                <a:t>Diestro/a </a:t>
              </a:r>
              <a:r>
                <a:rPr lang="es-ES" sz="1050" dirty="0">
                  <a:solidFill>
                    <a:schemeClr val="accent1"/>
                  </a:solidFill>
                </a:rPr>
                <a:t>|</a:t>
              </a:r>
              <a:r>
                <a:rPr lang="es-ES" sz="1050" dirty="0">
                  <a:solidFill>
                    <a:schemeClr val="bg1">
                      <a:lumMod val="65000"/>
                    </a:schemeClr>
                  </a:solidFill>
                </a:rPr>
                <a:t> </a:t>
              </a:r>
              <a:r>
                <a:rPr lang="es-ES" sz="1050" dirty="0" err="1">
                  <a:solidFill>
                    <a:schemeClr val="bg1">
                      <a:lumMod val="65000"/>
                    </a:schemeClr>
                  </a:solidFill>
                </a:rPr>
                <a:t>Right-handed</a:t>
              </a:r>
              <a:endParaRPr lang="es-ES" sz="1050" dirty="0">
                <a:solidFill>
                  <a:schemeClr val="bg1">
                    <a:lumMod val="65000"/>
                  </a:schemeClr>
                </a:solidFill>
              </a:endParaRPr>
            </a:p>
          </p:txBody>
        </p:sp>
      </p:grpSp>
      <p:grpSp>
        <p:nvGrpSpPr>
          <p:cNvPr id="81" name="Grupo 80">
            <a:extLst>
              <a:ext uri="{FF2B5EF4-FFF2-40B4-BE49-F238E27FC236}">
                <a16:creationId xmlns:a16="http://schemas.microsoft.com/office/drawing/2014/main" id="{6BF87D4F-5F25-4036-8726-857FFDF36036}"/>
              </a:ext>
            </a:extLst>
          </p:cNvPr>
          <p:cNvGrpSpPr/>
          <p:nvPr/>
        </p:nvGrpSpPr>
        <p:grpSpPr>
          <a:xfrm>
            <a:off x="1025587" y="3207550"/>
            <a:ext cx="1786416" cy="253916"/>
            <a:chOff x="1229199" y="5766583"/>
            <a:chExt cx="1786416" cy="253916"/>
          </a:xfrm>
        </p:grpSpPr>
        <p:sp>
          <p:nvSpPr>
            <p:cNvPr id="86" name="Rectángulo 85">
              <a:extLst>
                <a:ext uri="{FF2B5EF4-FFF2-40B4-BE49-F238E27FC236}">
                  <a16:creationId xmlns:a16="http://schemas.microsoft.com/office/drawing/2014/main" id="{E1C78F9E-3D3D-4CF4-A9DF-3E2F7315B434}"/>
                </a:ext>
              </a:extLst>
            </p:cNvPr>
            <p:cNvSpPr/>
            <p:nvPr/>
          </p:nvSpPr>
          <p:spPr>
            <a:xfrm>
              <a:off x="1229199" y="5834388"/>
              <a:ext cx="125256" cy="126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CuadroTexto 86">
              <a:extLst>
                <a:ext uri="{FF2B5EF4-FFF2-40B4-BE49-F238E27FC236}">
                  <a16:creationId xmlns:a16="http://schemas.microsoft.com/office/drawing/2014/main" id="{17BB4953-9965-4D86-BAE8-97818897DE48}"/>
                </a:ext>
              </a:extLst>
            </p:cNvPr>
            <p:cNvSpPr txBox="1"/>
            <p:nvPr/>
          </p:nvSpPr>
          <p:spPr>
            <a:xfrm>
              <a:off x="1343203" y="5766583"/>
              <a:ext cx="1672412" cy="253916"/>
            </a:xfrm>
            <a:prstGeom prst="rect">
              <a:avLst/>
            </a:prstGeom>
            <a:noFill/>
          </p:spPr>
          <p:txBody>
            <a:bodyPr wrap="square" rtlCol="0">
              <a:spAutoFit/>
            </a:bodyPr>
            <a:lstStyle/>
            <a:p>
              <a:r>
                <a:rPr lang="es-ES" sz="1050" dirty="0">
                  <a:solidFill>
                    <a:schemeClr val="tx1">
                      <a:lumMod val="50000"/>
                      <a:lumOff val="50000"/>
                    </a:schemeClr>
                  </a:solidFill>
                </a:rPr>
                <a:t>Zurdo/a </a:t>
              </a:r>
              <a:r>
                <a:rPr lang="es-ES" sz="1050" dirty="0">
                  <a:solidFill>
                    <a:schemeClr val="accent1"/>
                  </a:solidFill>
                </a:rPr>
                <a:t>| </a:t>
              </a:r>
              <a:r>
                <a:rPr lang="es-ES" sz="1050" dirty="0" err="1">
                  <a:solidFill>
                    <a:schemeClr val="bg1">
                      <a:lumMod val="65000"/>
                    </a:schemeClr>
                  </a:solidFill>
                </a:rPr>
                <a:t>Left-handed</a:t>
              </a:r>
              <a:endParaRPr lang="es-ES" sz="1050" dirty="0">
                <a:solidFill>
                  <a:schemeClr val="bg1">
                    <a:lumMod val="65000"/>
                  </a:schemeClr>
                </a:solidFill>
              </a:endParaRPr>
            </a:p>
          </p:txBody>
        </p:sp>
      </p:grpSp>
      <p:sp>
        <p:nvSpPr>
          <p:cNvPr id="94" name="CuadroTexto 93">
            <a:extLst>
              <a:ext uri="{FF2B5EF4-FFF2-40B4-BE49-F238E27FC236}">
                <a16:creationId xmlns:a16="http://schemas.microsoft.com/office/drawing/2014/main" id="{BFF560C3-C8B6-41F7-BD3A-75329B669B20}"/>
              </a:ext>
            </a:extLst>
          </p:cNvPr>
          <p:cNvSpPr txBox="1"/>
          <p:nvPr/>
        </p:nvSpPr>
        <p:spPr>
          <a:xfrm>
            <a:off x="716772" y="1836256"/>
            <a:ext cx="4432921" cy="338554"/>
          </a:xfrm>
          <a:prstGeom prst="rect">
            <a:avLst/>
          </a:prstGeom>
          <a:noFill/>
        </p:spPr>
        <p:txBody>
          <a:bodyPr wrap="square" rtlCol="0">
            <a:spAutoFit/>
          </a:bodyPr>
          <a:lstStyle/>
          <a:p>
            <a:r>
              <a:rPr lang="es-ES" sz="1600" b="1" spc="300" dirty="0"/>
              <a:t>Datos generales </a:t>
            </a:r>
            <a:r>
              <a:rPr lang="es-ES" sz="1600" b="1" spc="300" dirty="0">
                <a:solidFill>
                  <a:schemeClr val="accent1"/>
                </a:solidFill>
              </a:rPr>
              <a:t>|</a:t>
            </a:r>
            <a:r>
              <a:rPr lang="es-ES" sz="1600" b="1" spc="300" dirty="0">
                <a:solidFill>
                  <a:schemeClr val="bg1">
                    <a:lumMod val="65000"/>
                  </a:schemeClr>
                </a:solidFill>
              </a:rPr>
              <a:t> </a:t>
            </a:r>
            <a:r>
              <a:rPr lang="es-ES" sz="1600" b="1" spc="300" dirty="0">
                <a:solidFill>
                  <a:schemeClr val="tx1">
                    <a:lumMod val="50000"/>
                    <a:lumOff val="50000"/>
                  </a:schemeClr>
                </a:solidFill>
              </a:rPr>
              <a:t>General data</a:t>
            </a:r>
          </a:p>
        </p:txBody>
      </p:sp>
      <p:sp>
        <p:nvSpPr>
          <p:cNvPr id="95" name="CuadroTexto 94">
            <a:extLst>
              <a:ext uri="{FF2B5EF4-FFF2-40B4-BE49-F238E27FC236}">
                <a16:creationId xmlns:a16="http://schemas.microsoft.com/office/drawing/2014/main" id="{254653D2-C5C6-41F1-9143-E365B9C37E90}"/>
              </a:ext>
            </a:extLst>
          </p:cNvPr>
          <p:cNvSpPr txBox="1"/>
          <p:nvPr/>
        </p:nvSpPr>
        <p:spPr>
          <a:xfrm>
            <a:off x="716772" y="4634580"/>
            <a:ext cx="5276010" cy="338554"/>
          </a:xfrm>
          <a:prstGeom prst="rect">
            <a:avLst/>
          </a:prstGeom>
          <a:noFill/>
        </p:spPr>
        <p:txBody>
          <a:bodyPr wrap="square" rtlCol="0">
            <a:spAutoFit/>
          </a:bodyPr>
          <a:lstStyle/>
          <a:p>
            <a:r>
              <a:rPr lang="es-ES" sz="1600" b="1" spc="300" dirty="0"/>
              <a:t>Datos biométricos </a:t>
            </a:r>
            <a:r>
              <a:rPr lang="es-ES" sz="1600" b="1" spc="300" dirty="0">
                <a:solidFill>
                  <a:schemeClr val="accent1"/>
                </a:solidFill>
              </a:rPr>
              <a:t>|</a:t>
            </a:r>
            <a:r>
              <a:rPr lang="es-ES" sz="1600" b="1" spc="300" dirty="0">
                <a:solidFill>
                  <a:schemeClr val="bg1">
                    <a:lumMod val="65000"/>
                  </a:schemeClr>
                </a:solidFill>
              </a:rPr>
              <a:t> </a:t>
            </a:r>
            <a:r>
              <a:rPr lang="es-ES" sz="1600" b="1" spc="300" dirty="0" err="1">
                <a:solidFill>
                  <a:schemeClr val="tx1">
                    <a:lumMod val="50000"/>
                    <a:lumOff val="50000"/>
                  </a:schemeClr>
                </a:solidFill>
              </a:rPr>
              <a:t>Biometric</a:t>
            </a:r>
            <a:r>
              <a:rPr lang="es-ES" sz="1600" b="1" spc="300" dirty="0">
                <a:solidFill>
                  <a:schemeClr val="tx1">
                    <a:lumMod val="50000"/>
                    <a:lumOff val="50000"/>
                  </a:schemeClr>
                </a:solidFill>
              </a:rPr>
              <a:t> data</a:t>
            </a:r>
          </a:p>
        </p:txBody>
      </p:sp>
      <p:sp>
        <p:nvSpPr>
          <p:cNvPr id="96" name="CuadroTexto 95">
            <a:extLst>
              <a:ext uri="{FF2B5EF4-FFF2-40B4-BE49-F238E27FC236}">
                <a16:creationId xmlns:a16="http://schemas.microsoft.com/office/drawing/2014/main" id="{B847A07C-4499-4D0F-9541-0D463BE98C32}"/>
              </a:ext>
            </a:extLst>
          </p:cNvPr>
          <p:cNvSpPr txBox="1"/>
          <p:nvPr/>
        </p:nvSpPr>
        <p:spPr>
          <a:xfrm>
            <a:off x="716772" y="6958120"/>
            <a:ext cx="5038752" cy="338554"/>
          </a:xfrm>
          <a:prstGeom prst="rect">
            <a:avLst/>
          </a:prstGeom>
          <a:noFill/>
        </p:spPr>
        <p:txBody>
          <a:bodyPr wrap="square" rtlCol="0">
            <a:spAutoFit/>
          </a:bodyPr>
          <a:lstStyle/>
          <a:p>
            <a:r>
              <a:rPr lang="es-ES" sz="1600" b="1" spc="300" dirty="0"/>
              <a:t>Datos del experimento </a:t>
            </a:r>
            <a:r>
              <a:rPr lang="es-ES" sz="1600" b="1" spc="300" dirty="0">
                <a:solidFill>
                  <a:schemeClr val="accent1"/>
                </a:solidFill>
              </a:rPr>
              <a:t>|</a:t>
            </a:r>
            <a:r>
              <a:rPr lang="es-ES" sz="1600" b="1" spc="300" dirty="0">
                <a:solidFill>
                  <a:schemeClr val="bg1">
                    <a:lumMod val="65000"/>
                  </a:schemeClr>
                </a:solidFill>
              </a:rPr>
              <a:t> </a:t>
            </a:r>
            <a:r>
              <a:rPr lang="es-ES" sz="1600" b="1" spc="300" dirty="0">
                <a:solidFill>
                  <a:schemeClr val="tx1">
                    <a:lumMod val="50000"/>
                    <a:lumOff val="50000"/>
                  </a:schemeClr>
                </a:solidFill>
              </a:rPr>
              <a:t>Trial data</a:t>
            </a:r>
          </a:p>
        </p:txBody>
      </p:sp>
      <p:pic>
        <p:nvPicPr>
          <p:cNvPr id="97" name="Imagen 96">
            <a:extLst>
              <a:ext uri="{FF2B5EF4-FFF2-40B4-BE49-F238E27FC236}">
                <a16:creationId xmlns:a16="http://schemas.microsoft.com/office/drawing/2014/main" id="{04546D6F-737F-4C6A-9FDA-1BBA72BB737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184" b="95632" l="6452" r="95853">
                        <a14:foregroundMark x1="11521" y1="10764" x2="11521" y2="10764"/>
                        <a14:foregroundMark x1="12442" y1="10920" x2="9217" y2="10920"/>
                        <a14:foregroundMark x1="19808" y1="7789" x2="20276" y2="7644"/>
                        <a14:foregroundMark x1="12750" y1="9984" x2="13653" y2="9703"/>
                        <a14:foregroundMark x1="20276" y1="7644" x2="20091" y2="9055"/>
                        <a14:foregroundMark x1="37481" y1="8580" x2="41014" y2="64275"/>
                        <a14:foregroundMark x1="49923" y1="14821" x2="59754" y2="14821"/>
                        <a14:foregroundMark x1="59754" y1="14821" x2="83257" y2="10296"/>
                        <a14:foregroundMark x1="43318" y1="10920" x2="53149" y2="9828"/>
                        <a14:foregroundMark x1="53149" y1="9828" x2="63748" y2="11544"/>
                        <a14:foregroundMark x1="63748" y1="11544" x2="72350" y2="9204"/>
                        <a14:foregroundMark x1="72350" y1="9204" x2="80184" y2="12949"/>
                        <a14:foregroundMark x1="80184" y1="12949" x2="84332" y2="20905"/>
                        <a14:foregroundMark x1="84332" y1="20905" x2="83564" y2="29641"/>
                        <a14:foregroundMark x1="83564" y1="29641" x2="71121" y2="45866"/>
                        <a14:foregroundMark x1="71121" y1="45866" x2="68049" y2="56318"/>
                        <a14:foregroundMark x1="68049" y1="56318" x2="58833" y2="59906"/>
                        <a14:foregroundMark x1="58833" y1="59906" x2="65131" y2="67551"/>
                        <a14:foregroundMark x1="65131" y1="67551" x2="67588" y2="75819"/>
                        <a14:foregroundMark x1="67588" y1="75819" x2="74808" y2="85335"/>
                        <a14:foregroundMark x1="74808" y1="85335" x2="82335" y2="87207"/>
                        <a14:foregroundMark x1="82335" y1="87207" x2="84178" y2="93136"/>
                        <a14:foregroundMark x1="38710" y1="89236" x2="44393" y2="95632"/>
                        <a14:foregroundMark x1="44393" y1="95632" x2="45776" y2="95164"/>
                        <a14:foregroundMark x1="92473" y1="88924" x2="88633" y2="94228"/>
                        <a14:foregroundMark x1="94624" y1="90328" x2="96006" y2="89860"/>
                        <a14:foregroundMark x1="88326" y1="8892" x2="80799" y2="6708"/>
                        <a14:foregroundMark x1="80799" y1="6708" x2="47005" y2="7800"/>
                        <a14:foregroundMark x1="47005" y1="7800" x2="39017" y2="5148"/>
                        <a14:foregroundMark x1="39017" y1="5148" x2="37020" y2="6864"/>
                        <a14:foregroundMark x1="87558" y1="4992" x2="81260" y2="5928"/>
                        <a14:foregroundMark x1="65899" y1="4992" x2="59140" y2="5772"/>
                        <a14:foregroundMark x1="7462" y1="30078" x2="6452" y2="30733"/>
                        <a14:foregroundMark x1="11982" y1="27145" x2="11568" y2="27413"/>
                        <a14:foregroundMark x1="14058" y1="36661" x2="14914" y2="36661"/>
                        <a14:foregroundMark x1="8449" y1="36661" x2="10489" y2="36661"/>
                        <a14:foregroundMark x1="12084" y1="50537" x2="14747" y2="52106"/>
                        <a14:foregroundMark x1="14747" y1="52106" x2="15354" y2="51599"/>
                        <a14:foregroundMark x1="13825" y1="56630" x2="7834" y2="58034"/>
                        <a14:foregroundMark x1="9524" y1="72543" x2="13671" y2="72543"/>
                        <a14:foregroundMark x1="13671" y1="77691" x2="9217" y2="78471"/>
                        <a14:foregroundMark x1="13825" y1="89860" x2="13825" y2="92044"/>
                        <a14:foregroundMark x1="7961" y1="17899" x2="6912" y2="17941"/>
                        <a14:foregroundMark x1="14593" y1="17629" x2="13244" y2="17683"/>
                        <a14:foregroundMark x1="13022" y1="17328" x2="19355" y2="16693"/>
                        <a14:foregroundMark x1="6912" y1="17941" x2="7918" y2="17840"/>
                        <a14:foregroundMark x1="40399" y1="4524" x2="37020" y2="4368"/>
                        <a14:foregroundMark x1="62980" y1="4992" x2="60522" y2="4836"/>
                        <a14:foregroundMark x1="84639" y1="3588" x2="86636" y2="3120"/>
                        <a14:foregroundMark x1="84793" y1="2184" x2="81260" y2="2808"/>
                        <a14:backgroundMark x1="10445" y1="50702" x2="10599" y2="49922"/>
                        <a14:backgroundMark x1="11521" y1="49454" x2="9677" y2="48830"/>
                        <a14:backgroundMark x1="11060" y1="49766" x2="8756" y2="47738"/>
                        <a14:backgroundMark x1="8909" y1="48206" x2="8756" y2="49454"/>
                        <a14:backgroundMark x1="8756" y1="47270" x2="8449" y2="48518"/>
                        <a14:backgroundMark x1="11060" y1="49922" x2="11982" y2="50702"/>
                        <a14:backgroundMark x1="18280" y1="49454" x2="15975" y2="50702"/>
                        <a14:backgroundMark x1="18126" y1="47582" x2="18126" y2="49766"/>
                        <a14:backgroundMark x1="16743" y1="50234" x2="16283" y2="50858"/>
                        <a14:backgroundMark x1="18740" y1="38846" x2="16283" y2="38846"/>
                        <a14:backgroundMark x1="11982" y1="35881" x2="13210" y2="35413"/>
                        <a14:backgroundMark x1="13364" y1="35881" x2="10906" y2="37129"/>
                        <a14:backgroundMark x1="18126" y1="49454" x2="16743" y2="51170"/>
                        <a14:backgroundMark x1="16897" y1="50858" x2="15054" y2="51170"/>
                        <a14:backgroundMark x1="11367" y1="29017" x2="10445" y2="30421"/>
                        <a14:backgroundMark x1="11828" y1="28861" x2="8909" y2="31357"/>
                        <a14:backgroundMark x1="11828" y1="27769" x2="10445" y2="28081"/>
                        <a14:backgroundMark x1="11401" y1="20038" x2="11521" y2="20281"/>
                        <a14:backgroundMark x1="11521" y1="20281" x2="11146" y2="20048"/>
                        <a14:backgroundMark x1="13210" y1="24493" x2="21352" y2="23089"/>
                        <a14:backgroundMark x1="21352" y1="23089" x2="21352" y2="23089"/>
                        <a14:backgroundMark x1="18126" y1="7800" x2="16897" y2="9516"/>
                        <a14:backgroundMark x1="17819" y1="9360" x2="14900" y2="10764"/>
                        <a14:backgroundMark x1="16436" y1="8580" x2="14593" y2="10452"/>
                        <a14:backgroundMark x1="17358" y1="8268" x2="19508" y2="8268"/>
                        <a14:backgroundMark x1="14439" y1="24337" x2="14900" y2="23557"/>
                        <a14:backgroundMark x1="15054" y1="23557" x2="11828" y2="23557"/>
                        <a14:backgroundMark x1="12903" y1="18253" x2="10599" y2="18253"/>
                        <a14:backgroundMark x1="13210" y1="17629" x2="9677" y2="17629"/>
                        <a14:backgroundMark x1="10445" y1="18097" x2="8449" y2="18565"/>
                        <a14:backgroundMark x1="13210" y1="17785" x2="12442" y2="17785"/>
                      </a14:backgroundRemoval>
                    </a14:imgEffect>
                  </a14:imgLayer>
                </a14:imgProps>
              </a:ext>
            </a:extLst>
          </a:blip>
          <a:stretch>
            <a:fillRect/>
          </a:stretch>
        </p:blipFill>
        <p:spPr>
          <a:xfrm>
            <a:off x="5191258" y="244418"/>
            <a:ext cx="1165236" cy="1227684"/>
          </a:xfrm>
          <a:prstGeom prst="rect">
            <a:avLst/>
          </a:prstGeom>
          <a:effectLst>
            <a:outerShdw blurRad="50800" dist="38100" dir="2700000" algn="tl" rotWithShape="0">
              <a:prstClr val="black">
                <a:alpha val="40000"/>
              </a:prstClr>
            </a:outerShdw>
          </a:effectLst>
        </p:spPr>
      </p:pic>
      <p:sp>
        <p:nvSpPr>
          <p:cNvPr id="146" name="CuadroTexto 145">
            <a:extLst>
              <a:ext uri="{FF2B5EF4-FFF2-40B4-BE49-F238E27FC236}">
                <a16:creationId xmlns:a16="http://schemas.microsoft.com/office/drawing/2014/main" id="{F902C63A-AE57-4C49-9EFD-1FACE1BAAE30}"/>
              </a:ext>
            </a:extLst>
          </p:cNvPr>
          <p:cNvSpPr txBox="1"/>
          <p:nvPr/>
        </p:nvSpPr>
        <p:spPr>
          <a:xfrm>
            <a:off x="936592" y="5456281"/>
            <a:ext cx="3079400" cy="253916"/>
          </a:xfrm>
          <a:prstGeom prst="rect">
            <a:avLst/>
          </a:prstGeom>
          <a:noFill/>
        </p:spPr>
        <p:txBody>
          <a:bodyPr wrap="square" rtlCol="0">
            <a:spAutoFit/>
          </a:bodyPr>
          <a:lstStyle/>
          <a:p>
            <a:r>
              <a:rPr lang="es-ES" sz="1050" dirty="0">
                <a:solidFill>
                  <a:schemeClr val="tx1">
                    <a:lumMod val="50000"/>
                    <a:lumOff val="50000"/>
                  </a:schemeClr>
                </a:solidFill>
              </a:rPr>
              <a:t>Hombro – Fosa cubital </a:t>
            </a:r>
            <a:r>
              <a:rPr lang="es-ES" sz="1050" dirty="0">
                <a:solidFill>
                  <a:schemeClr val="accent1"/>
                </a:solidFill>
              </a:rPr>
              <a:t>|</a:t>
            </a:r>
            <a:r>
              <a:rPr lang="es-ES" sz="1050" dirty="0">
                <a:solidFill>
                  <a:schemeClr val="bg1">
                    <a:lumMod val="65000"/>
                  </a:schemeClr>
                </a:solidFill>
              </a:rPr>
              <a:t> </a:t>
            </a:r>
            <a:r>
              <a:rPr lang="es-ES" sz="1050" dirty="0" err="1">
                <a:solidFill>
                  <a:schemeClr val="bg1">
                    <a:lumMod val="65000"/>
                  </a:schemeClr>
                </a:solidFill>
              </a:rPr>
              <a:t>Shoulder</a:t>
            </a:r>
            <a:r>
              <a:rPr lang="es-ES" sz="1050" dirty="0">
                <a:solidFill>
                  <a:schemeClr val="bg1">
                    <a:lumMod val="65000"/>
                  </a:schemeClr>
                </a:solidFill>
              </a:rPr>
              <a:t> – Cubital </a:t>
            </a:r>
            <a:r>
              <a:rPr lang="es-ES" sz="1050" dirty="0" err="1">
                <a:solidFill>
                  <a:schemeClr val="bg1">
                    <a:lumMod val="65000"/>
                  </a:schemeClr>
                </a:solidFill>
              </a:rPr>
              <a:t>fossa</a:t>
            </a:r>
            <a:r>
              <a:rPr lang="es-ES" sz="1050" dirty="0">
                <a:solidFill>
                  <a:schemeClr val="bg1">
                    <a:lumMod val="65000"/>
                  </a:schemeClr>
                </a:solidFill>
              </a:rPr>
              <a:t> </a:t>
            </a:r>
          </a:p>
        </p:txBody>
      </p:sp>
      <p:sp>
        <p:nvSpPr>
          <p:cNvPr id="147" name="CuadroTexto 146">
            <a:extLst>
              <a:ext uri="{FF2B5EF4-FFF2-40B4-BE49-F238E27FC236}">
                <a16:creationId xmlns:a16="http://schemas.microsoft.com/office/drawing/2014/main" id="{ABB0F769-69AB-4F94-AB07-785D4C8F2DE3}"/>
              </a:ext>
            </a:extLst>
          </p:cNvPr>
          <p:cNvSpPr txBox="1"/>
          <p:nvPr/>
        </p:nvSpPr>
        <p:spPr>
          <a:xfrm>
            <a:off x="936592" y="5859450"/>
            <a:ext cx="3079400" cy="253916"/>
          </a:xfrm>
          <a:prstGeom prst="rect">
            <a:avLst/>
          </a:prstGeom>
          <a:noFill/>
        </p:spPr>
        <p:txBody>
          <a:bodyPr wrap="square" rtlCol="0">
            <a:spAutoFit/>
          </a:bodyPr>
          <a:lstStyle/>
          <a:p>
            <a:r>
              <a:rPr lang="es-ES" sz="1050" dirty="0">
                <a:solidFill>
                  <a:schemeClr val="tx1">
                    <a:lumMod val="50000"/>
                    <a:lumOff val="50000"/>
                  </a:schemeClr>
                </a:solidFill>
              </a:rPr>
              <a:t>Fosa cubital – Muñeca </a:t>
            </a:r>
            <a:r>
              <a:rPr lang="es-ES" sz="1050" dirty="0">
                <a:solidFill>
                  <a:schemeClr val="accent1"/>
                </a:solidFill>
              </a:rPr>
              <a:t>|</a:t>
            </a:r>
            <a:r>
              <a:rPr lang="es-ES" sz="1050" dirty="0">
                <a:solidFill>
                  <a:schemeClr val="bg1">
                    <a:lumMod val="65000"/>
                  </a:schemeClr>
                </a:solidFill>
              </a:rPr>
              <a:t> Cubital </a:t>
            </a:r>
            <a:r>
              <a:rPr lang="es-ES" sz="1050" dirty="0" err="1">
                <a:solidFill>
                  <a:schemeClr val="bg1">
                    <a:lumMod val="65000"/>
                  </a:schemeClr>
                </a:solidFill>
              </a:rPr>
              <a:t>fossa</a:t>
            </a:r>
            <a:r>
              <a:rPr lang="es-ES" sz="1050" dirty="0">
                <a:solidFill>
                  <a:schemeClr val="bg1">
                    <a:lumMod val="65000"/>
                  </a:schemeClr>
                </a:solidFill>
              </a:rPr>
              <a:t> - </a:t>
            </a:r>
            <a:r>
              <a:rPr lang="es-ES" sz="1050" dirty="0" err="1">
                <a:solidFill>
                  <a:schemeClr val="bg1">
                    <a:lumMod val="65000"/>
                  </a:schemeClr>
                </a:solidFill>
              </a:rPr>
              <a:t>Wrist</a:t>
            </a:r>
            <a:endParaRPr lang="es-ES" sz="1050" dirty="0">
              <a:solidFill>
                <a:schemeClr val="bg1">
                  <a:lumMod val="65000"/>
                </a:schemeClr>
              </a:solidFill>
            </a:endParaRPr>
          </a:p>
        </p:txBody>
      </p:sp>
      <p:sp>
        <p:nvSpPr>
          <p:cNvPr id="148" name="CuadroTexto 147">
            <a:extLst>
              <a:ext uri="{FF2B5EF4-FFF2-40B4-BE49-F238E27FC236}">
                <a16:creationId xmlns:a16="http://schemas.microsoft.com/office/drawing/2014/main" id="{23E2360A-B455-4C51-A68E-D22F5B246133}"/>
              </a:ext>
            </a:extLst>
          </p:cNvPr>
          <p:cNvSpPr txBox="1"/>
          <p:nvPr/>
        </p:nvSpPr>
        <p:spPr>
          <a:xfrm>
            <a:off x="936592" y="6262619"/>
            <a:ext cx="3079400" cy="253916"/>
          </a:xfrm>
          <a:prstGeom prst="rect">
            <a:avLst/>
          </a:prstGeom>
          <a:noFill/>
        </p:spPr>
        <p:txBody>
          <a:bodyPr wrap="square" rtlCol="0">
            <a:spAutoFit/>
          </a:bodyPr>
          <a:lstStyle/>
          <a:p>
            <a:r>
              <a:rPr lang="es-ES" sz="1050" dirty="0">
                <a:solidFill>
                  <a:schemeClr val="tx1">
                    <a:lumMod val="50000"/>
                    <a:lumOff val="50000"/>
                  </a:schemeClr>
                </a:solidFill>
              </a:rPr>
              <a:t>Muñeca – Dedos </a:t>
            </a:r>
            <a:r>
              <a:rPr lang="es-ES" sz="1050" dirty="0">
                <a:solidFill>
                  <a:schemeClr val="accent1"/>
                </a:solidFill>
              </a:rPr>
              <a:t>|</a:t>
            </a:r>
            <a:r>
              <a:rPr lang="es-ES" sz="1050" dirty="0">
                <a:solidFill>
                  <a:schemeClr val="bg1">
                    <a:lumMod val="65000"/>
                  </a:schemeClr>
                </a:solidFill>
              </a:rPr>
              <a:t> </a:t>
            </a:r>
            <a:r>
              <a:rPr lang="es-ES" sz="1050" dirty="0" err="1">
                <a:solidFill>
                  <a:schemeClr val="bg1">
                    <a:lumMod val="65000"/>
                  </a:schemeClr>
                </a:solidFill>
              </a:rPr>
              <a:t>Wrist</a:t>
            </a:r>
            <a:r>
              <a:rPr lang="es-ES" sz="1050" dirty="0">
                <a:solidFill>
                  <a:schemeClr val="bg1">
                    <a:lumMod val="65000"/>
                  </a:schemeClr>
                </a:solidFill>
              </a:rPr>
              <a:t> - Fingers</a:t>
            </a:r>
          </a:p>
        </p:txBody>
      </p:sp>
      <p:sp>
        <p:nvSpPr>
          <p:cNvPr id="149" name="CuadroTexto 148">
            <a:extLst>
              <a:ext uri="{FF2B5EF4-FFF2-40B4-BE49-F238E27FC236}">
                <a16:creationId xmlns:a16="http://schemas.microsoft.com/office/drawing/2014/main" id="{8CF79735-FD82-46B8-8681-2A2FD6815AE5}"/>
              </a:ext>
            </a:extLst>
          </p:cNvPr>
          <p:cNvSpPr txBox="1"/>
          <p:nvPr/>
        </p:nvSpPr>
        <p:spPr>
          <a:xfrm>
            <a:off x="936592" y="6665788"/>
            <a:ext cx="3079400" cy="253916"/>
          </a:xfrm>
          <a:prstGeom prst="rect">
            <a:avLst/>
          </a:prstGeom>
          <a:noFill/>
        </p:spPr>
        <p:txBody>
          <a:bodyPr wrap="square" rtlCol="0">
            <a:spAutoFit/>
          </a:bodyPr>
          <a:lstStyle/>
          <a:p>
            <a:r>
              <a:rPr lang="es-ES" sz="1050" dirty="0">
                <a:solidFill>
                  <a:schemeClr val="tx1">
                    <a:lumMod val="50000"/>
                    <a:lumOff val="50000"/>
                  </a:schemeClr>
                </a:solidFill>
              </a:rPr>
              <a:t>Circunferencia brazo </a:t>
            </a:r>
            <a:r>
              <a:rPr lang="es-ES" sz="1050" dirty="0">
                <a:solidFill>
                  <a:schemeClr val="accent1"/>
                </a:solidFill>
              </a:rPr>
              <a:t>|</a:t>
            </a:r>
            <a:r>
              <a:rPr lang="es-ES" sz="1050" dirty="0">
                <a:solidFill>
                  <a:schemeClr val="bg1">
                    <a:lumMod val="65000"/>
                  </a:schemeClr>
                </a:solidFill>
              </a:rPr>
              <a:t> </a:t>
            </a:r>
            <a:r>
              <a:rPr lang="es-ES" sz="1050" dirty="0" err="1">
                <a:solidFill>
                  <a:schemeClr val="bg1">
                    <a:lumMod val="65000"/>
                  </a:schemeClr>
                </a:solidFill>
              </a:rPr>
              <a:t>Arm</a:t>
            </a:r>
            <a:r>
              <a:rPr lang="es-ES" sz="1050" dirty="0">
                <a:solidFill>
                  <a:schemeClr val="bg1">
                    <a:lumMod val="65000"/>
                  </a:schemeClr>
                </a:solidFill>
              </a:rPr>
              <a:t> </a:t>
            </a:r>
            <a:r>
              <a:rPr lang="es-ES" sz="1050" dirty="0" err="1">
                <a:solidFill>
                  <a:schemeClr val="bg1">
                    <a:lumMod val="65000"/>
                  </a:schemeClr>
                </a:solidFill>
              </a:rPr>
              <a:t>circumference</a:t>
            </a:r>
            <a:endParaRPr lang="es-ES" sz="1050" dirty="0">
              <a:solidFill>
                <a:schemeClr val="bg1">
                  <a:lumMod val="65000"/>
                </a:schemeClr>
              </a:solidFill>
            </a:endParaRPr>
          </a:p>
        </p:txBody>
      </p:sp>
      <p:sp>
        <p:nvSpPr>
          <p:cNvPr id="150" name="CuadroTexto 149">
            <a:extLst>
              <a:ext uri="{FF2B5EF4-FFF2-40B4-BE49-F238E27FC236}">
                <a16:creationId xmlns:a16="http://schemas.microsoft.com/office/drawing/2014/main" id="{DDC8779A-740F-45F1-99BC-D7240B2B3E62}"/>
              </a:ext>
            </a:extLst>
          </p:cNvPr>
          <p:cNvSpPr txBox="1"/>
          <p:nvPr/>
        </p:nvSpPr>
        <p:spPr>
          <a:xfrm>
            <a:off x="936592" y="5053112"/>
            <a:ext cx="2662361" cy="253916"/>
          </a:xfrm>
          <a:prstGeom prst="rect">
            <a:avLst/>
          </a:prstGeom>
          <a:noFill/>
        </p:spPr>
        <p:txBody>
          <a:bodyPr wrap="square" rtlCol="0">
            <a:spAutoFit/>
          </a:bodyPr>
          <a:lstStyle/>
          <a:p>
            <a:r>
              <a:rPr lang="es-ES" sz="1050" dirty="0">
                <a:solidFill>
                  <a:schemeClr val="tx1">
                    <a:lumMod val="50000"/>
                    <a:lumOff val="50000"/>
                  </a:schemeClr>
                </a:solidFill>
              </a:rPr>
              <a:t>Esternón - Hombro </a:t>
            </a:r>
            <a:r>
              <a:rPr lang="es-ES" sz="1050" dirty="0">
                <a:solidFill>
                  <a:schemeClr val="accent1"/>
                </a:solidFill>
              </a:rPr>
              <a:t>|</a:t>
            </a:r>
            <a:r>
              <a:rPr lang="es-ES" sz="1050" dirty="0">
                <a:solidFill>
                  <a:schemeClr val="bg1">
                    <a:lumMod val="65000"/>
                  </a:schemeClr>
                </a:solidFill>
              </a:rPr>
              <a:t> </a:t>
            </a:r>
            <a:r>
              <a:rPr lang="es-ES" sz="1050" dirty="0" err="1">
                <a:solidFill>
                  <a:schemeClr val="bg1">
                    <a:lumMod val="65000"/>
                  </a:schemeClr>
                </a:solidFill>
              </a:rPr>
              <a:t>Sternum</a:t>
            </a:r>
            <a:r>
              <a:rPr lang="es-ES" sz="1050" dirty="0">
                <a:solidFill>
                  <a:schemeClr val="bg1">
                    <a:lumMod val="65000"/>
                  </a:schemeClr>
                </a:solidFill>
              </a:rPr>
              <a:t> - </a:t>
            </a:r>
            <a:r>
              <a:rPr lang="es-ES" sz="1050" dirty="0" err="1">
                <a:solidFill>
                  <a:schemeClr val="bg1">
                    <a:lumMod val="65000"/>
                  </a:schemeClr>
                </a:solidFill>
              </a:rPr>
              <a:t>Shoulder</a:t>
            </a:r>
            <a:endParaRPr lang="es-ES" sz="1050" dirty="0">
              <a:solidFill>
                <a:schemeClr val="bg1">
                  <a:lumMod val="65000"/>
                </a:schemeClr>
              </a:solidFill>
            </a:endParaRPr>
          </a:p>
        </p:txBody>
      </p:sp>
      <p:sp>
        <p:nvSpPr>
          <p:cNvPr id="151" name="Rectángulo 150">
            <a:extLst>
              <a:ext uri="{FF2B5EF4-FFF2-40B4-BE49-F238E27FC236}">
                <a16:creationId xmlns:a16="http://schemas.microsoft.com/office/drawing/2014/main" id="{62C2D21E-3505-4687-A37E-10248448F115}"/>
              </a:ext>
            </a:extLst>
          </p:cNvPr>
          <p:cNvSpPr/>
          <p:nvPr/>
        </p:nvSpPr>
        <p:spPr>
          <a:xfrm>
            <a:off x="4204080" y="5053112"/>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ES" sz="1200" dirty="0">
                <a:solidFill>
                  <a:schemeClr val="bg1">
                    <a:lumMod val="50000"/>
                  </a:schemeClr>
                </a:solidFill>
              </a:rPr>
              <a:t>cm</a:t>
            </a:r>
            <a:endParaRPr lang="es-ES" dirty="0">
              <a:solidFill>
                <a:schemeClr val="bg1">
                  <a:lumMod val="50000"/>
                </a:schemeClr>
              </a:solidFill>
            </a:endParaRPr>
          </a:p>
        </p:txBody>
      </p:sp>
      <p:sp>
        <p:nvSpPr>
          <p:cNvPr id="152" name="Rectángulo 151">
            <a:extLst>
              <a:ext uri="{FF2B5EF4-FFF2-40B4-BE49-F238E27FC236}">
                <a16:creationId xmlns:a16="http://schemas.microsoft.com/office/drawing/2014/main" id="{8F1B9ED5-2A42-4F89-BD64-30ED996225F4}"/>
              </a:ext>
            </a:extLst>
          </p:cNvPr>
          <p:cNvSpPr/>
          <p:nvPr/>
        </p:nvSpPr>
        <p:spPr>
          <a:xfrm>
            <a:off x="4204080" y="5456281"/>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53" name="Rectángulo 152">
            <a:extLst>
              <a:ext uri="{FF2B5EF4-FFF2-40B4-BE49-F238E27FC236}">
                <a16:creationId xmlns:a16="http://schemas.microsoft.com/office/drawing/2014/main" id="{F01F79DB-DA13-4637-9FB6-8CBA9829187C}"/>
              </a:ext>
            </a:extLst>
          </p:cNvPr>
          <p:cNvSpPr/>
          <p:nvPr/>
        </p:nvSpPr>
        <p:spPr>
          <a:xfrm>
            <a:off x="4204080" y="5859450"/>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54" name="Rectángulo 153">
            <a:extLst>
              <a:ext uri="{FF2B5EF4-FFF2-40B4-BE49-F238E27FC236}">
                <a16:creationId xmlns:a16="http://schemas.microsoft.com/office/drawing/2014/main" id="{0A55B36C-E285-4BC5-9DB8-C7E7B68C1470}"/>
              </a:ext>
            </a:extLst>
          </p:cNvPr>
          <p:cNvSpPr/>
          <p:nvPr/>
        </p:nvSpPr>
        <p:spPr>
          <a:xfrm>
            <a:off x="4204080" y="6262619"/>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55" name="Rectángulo 154">
            <a:extLst>
              <a:ext uri="{FF2B5EF4-FFF2-40B4-BE49-F238E27FC236}">
                <a16:creationId xmlns:a16="http://schemas.microsoft.com/office/drawing/2014/main" id="{36048919-0CA3-4DD6-A138-6595E34ABE58}"/>
              </a:ext>
            </a:extLst>
          </p:cNvPr>
          <p:cNvSpPr/>
          <p:nvPr/>
        </p:nvSpPr>
        <p:spPr>
          <a:xfrm>
            <a:off x="4204080" y="6665788"/>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56" name="CuadroTexto 155">
            <a:extLst>
              <a:ext uri="{FF2B5EF4-FFF2-40B4-BE49-F238E27FC236}">
                <a16:creationId xmlns:a16="http://schemas.microsoft.com/office/drawing/2014/main" id="{DAC2723A-248A-41A6-9D3F-44C159FA4D88}"/>
              </a:ext>
            </a:extLst>
          </p:cNvPr>
          <p:cNvSpPr txBox="1"/>
          <p:nvPr/>
        </p:nvSpPr>
        <p:spPr>
          <a:xfrm>
            <a:off x="936592" y="7765966"/>
            <a:ext cx="3079400" cy="253916"/>
          </a:xfrm>
          <a:prstGeom prst="rect">
            <a:avLst/>
          </a:prstGeom>
          <a:noFill/>
        </p:spPr>
        <p:txBody>
          <a:bodyPr wrap="square" rtlCol="0">
            <a:spAutoFit/>
          </a:bodyPr>
          <a:lstStyle/>
          <a:p>
            <a:r>
              <a:rPr lang="es-ES" sz="1050" dirty="0">
                <a:solidFill>
                  <a:schemeClr val="tx1">
                    <a:lumMod val="50000"/>
                    <a:lumOff val="50000"/>
                  </a:schemeClr>
                </a:solidFill>
              </a:rPr>
              <a:t>S2 – Codo </a:t>
            </a:r>
            <a:r>
              <a:rPr lang="es-ES" sz="1050" dirty="0">
                <a:solidFill>
                  <a:schemeClr val="accent1"/>
                </a:solidFill>
              </a:rPr>
              <a:t>|</a:t>
            </a:r>
            <a:r>
              <a:rPr lang="es-ES" sz="1050" dirty="0">
                <a:solidFill>
                  <a:schemeClr val="bg1">
                    <a:lumMod val="65000"/>
                  </a:schemeClr>
                </a:solidFill>
              </a:rPr>
              <a:t> S2 – </a:t>
            </a:r>
            <a:r>
              <a:rPr lang="es-ES" sz="1050" dirty="0" err="1">
                <a:solidFill>
                  <a:schemeClr val="bg1">
                    <a:lumMod val="65000"/>
                  </a:schemeClr>
                </a:solidFill>
              </a:rPr>
              <a:t>Elbow</a:t>
            </a:r>
            <a:r>
              <a:rPr lang="es-ES" sz="1050" dirty="0">
                <a:solidFill>
                  <a:schemeClr val="bg1">
                    <a:lumMod val="65000"/>
                  </a:schemeClr>
                </a:solidFill>
              </a:rPr>
              <a:t> </a:t>
            </a:r>
          </a:p>
        </p:txBody>
      </p:sp>
      <p:sp>
        <p:nvSpPr>
          <p:cNvPr id="157" name="CuadroTexto 156">
            <a:extLst>
              <a:ext uri="{FF2B5EF4-FFF2-40B4-BE49-F238E27FC236}">
                <a16:creationId xmlns:a16="http://schemas.microsoft.com/office/drawing/2014/main" id="{CE1DED5F-A953-4C2F-9B8E-F5B314704110}"/>
              </a:ext>
            </a:extLst>
          </p:cNvPr>
          <p:cNvSpPr txBox="1"/>
          <p:nvPr/>
        </p:nvSpPr>
        <p:spPr>
          <a:xfrm>
            <a:off x="936592" y="8169135"/>
            <a:ext cx="3079400" cy="253916"/>
          </a:xfrm>
          <a:prstGeom prst="rect">
            <a:avLst/>
          </a:prstGeom>
          <a:noFill/>
        </p:spPr>
        <p:txBody>
          <a:bodyPr wrap="square" rtlCol="0">
            <a:spAutoFit/>
          </a:bodyPr>
          <a:lstStyle/>
          <a:p>
            <a:r>
              <a:rPr lang="es-ES" sz="1050" dirty="0">
                <a:solidFill>
                  <a:schemeClr val="tx1">
                    <a:lumMod val="50000"/>
                    <a:lumOff val="50000"/>
                  </a:schemeClr>
                </a:solidFill>
              </a:rPr>
              <a:t>S3 – Fosa cubital </a:t>
            </a:r>
            <a:r>
              <a:rPr lang="es-ES" sz="1050" dirty="0">
                <a:solidFill>
                  <a:schemeClr val="accent1"/>
                </a:solidFill>
              </a:rPr>
              <a:t>|</a:t>
            </a:r>
            <a:r>
              <a:rPr lang="es-ES" sz="1050" dirty="0">
                <a:solidFill>
                  <a:schemeClr val="bg1">
                    <a:lumMod val="65000"/>
                  </a:schemeClr>
                </a:solidFill>
              </a:rPr>
              <a:t> S3 – Cubital </a:t>
            </a:r>
            <a:r>
              <a:rPr lang="es-ES" sz="1050" dirty="0" err="1">
                <a:solidFill>
                  <a:schemeClr val="bg1">
                    <a:lumMod val="65000"/>
                  </a:schemeClr>
                </a:solidFill>
              </a:rPr>
              <a:t>fossa</a:t>
            </a:r>
            <a:endParaRPr lang="es-ES" sz="1050" dirty="0">
              <a:solidFill>
                <a:schemeClr val="bg1">
                  <a:lumMod val="65000"/>
                </a:schemeClr>
              </a:solidFill>
            </a:endParaRPr>
          </a:p>
        </p:txBody>
      </p:sp>
      <p:sp>
        <p:nvSpPr>
          <p:cNvPr id="158" name="CuadroTexto 157">
            <a:extLst>
              <a:ext uri="{FF2B5EF4-FFF2-40B4-BE49-F238E27FC236}">
                <a16:creationId xmlns:a16="http://schemas.microsoft.com/office/drawing/2014/main" id="{C8458A12-2177-42B7-AD90-B4F208EB6586}"/>
              </a:ext>
            </a:extLst>
          </p:cNvPr>
          <p:cNvSpPr txBox="1"/>
          <p:nvPr/>
        </p:nvSpPr>
        <p:spPr>
          <a:xfrm>
            <a:off x="936592" y="8572304"/>
            <a:ext cx="3079400" cy="253916"/>
          </a:xfrm>
          <a:prstGeom prst="rect">
            <a:avLst/>
          </a:prstGeom>
          <a:noFill/>
        </p:spPr>
        <p:txBody>
          <a:bodyPr wrap="square" rtlCol="0">
            <a:spAutoFit/>
          </a:bodyPr>
          <a:lstStyle/>
          <a:p>
            <a:r>
              <a:rPr lang="es-ES" sz="1050" dirty="0">
                <a:solidFill>
                  <a:schemeClr val="tx1">
                    <a:lumMod val="50000"/>
                    <a:lumOff val="50000"/>
                  </a:schemeClr>
                </a:solidFill>
              </a:rPr>
              <a:t>S4 – Fosa cubital </a:t>
            </a:r>
            <a:r>
              <a:rPr lang="es-ES" sz="1050" dirty="0">
                <a:solidFill>
                  <a:schemeClr val="accent1"/>
                </a:solidFill>
              </a:rPr>
              <a:t>|</a:t>
            </a:r>
            <a:r>
              <a:rPr lang="es-ES" sz="1050" dirty="0">
                <a:solidFill>
                  <a:schemeClr val="bg1">
                    <a:lumMod val="65000"/>
                  </a:schemeClr>
                </a:solidFill>
              </a:rPr>
              <a:t> S4 – Cubital </a:t>
            </a:r>
            <a:r>
              <a:rPr lang="es-ES" sz="1050" dirty="0" err="1">
                <a:solidFill>
                  <a:schemeClr val="bg1">
                    <a:lumMod val="65000"/>
                  </a:schemeClr>
                </a:solidFill>
              </a:rPr>
              <a:t>fossa</a:t>
            </a:r>
            <a:endParaRPr lang="es-ES" sz="1050" dirty="0">
              <a:solidFill>
                <a:schemeClr val="bg1">
                  <a:lumMod val="65000"/>
                </a:schemeClr>
              </a:solidFill>
            </a:endParaRPr>
          </a:p>
        </p:txBody>
      </p:sp>
      <p:sp>
        <p:nvSpPr>
          <p:cNvPr id="159" name="CuadroTexto 158">
            <a:extLst>
              <a:ext uri="{FF2B5EF4-FFF2-40B4-BE49-F238E27FC236}">
                <a16:creationId xmlns:a16="http://schemas.microsoft.com/office/drawing/2014/main" id="{9AC9A7CF-6859-41E2-815D-5686DDFEC26D}"/>
              </a:ext>
            </a:extLst>
          </p:cNvPr>
          <p:cNvSpPr txBox="1"/>
          <p:nvPr/>
        </p:nvSpPr>
        <p:spPr>
          <a:xfrm>
            <a:off x="936592" y="8975473"/>
            <a:ext cx="3079400" cy="253916"/>
          </a:xfrm>
          <a:prstGeom prst="rect">
            <a:avLst/>
          </a:prstGeom>
          <a:noFill/>
        </p:spPr>
        <p:txBody>
          <a:bodyPr wrap="square" rtlCol="0">
            <a:spAutoFit/>
          </a:bodyPr>
          <a:lstStyle/>
          <a:p>
            <a:r>
              <a:rPr lang="es-ES" sz="1050" dirty="0">
                <a:solidFill>
                  <a:schemeClr val="tx1">
                    <a:lumMod val="50000"/>
                    <a:lumOff val="50000"/>
                  </a:schemeClr>
                </a:solidFill>
              </a:rPr>
              <a:t>S1 </a:t>
            </a:r>
            <a:r>
              <a:rPr lang="es-ES" sz="1050" dirty="0" err="1">
                <a:solidFill>
                  <a:schemeClr val="tx1">
                    <a:lumMod val="50000"/>
                    <a:lumOff val="50000"/>
                  </a:schemeClr>
                </a:solidFill>
              </a:rPr>
              <a:t>Biceps</a:t>
            </a:r>
            <a:r>
              <a:rPr lang="es-ES" sz="1050" dirty="0">
                <a:solidFill>
                  <a:schemeClr val="tx1">
                    <a:lumMod val="50000"/>
                    <a:lumOff val="50000"/>
                  </a:schemeClr>
                </a:solidFill>
              </a:rPr>
              <a:t> </a:t>
            </a:r>
            <a:r>
              <a:rPr lang="es-ES" sz="1050" dirty="0" err="1">
                <a:solidFill>
                  <a:schemeClr val="tx1">
                    <a:lumMod val="50000"/>
                    <a:lumOff val="50000"/>
                  </a:schemeClr>
                </a:solidFill>
              </a:rPr>
              <a:t>Brachii</a:t>
            </a:r>
            <a:r>
              <a:rPr lang="es-ES" sz="1050" dirty="0">
                <a:solidFill>
                  <a:schemeClr val="tx1">
                    <a:lumMod val="50000"/>
                    <a:lumOff val="50000"/>
                  </a:schemeClr>
                </a:solidFill>
              </a:rPr>
              <a:t> – S2 </a:t>
            </a:r>
            <a:r>
              <a:rPr lang="es-ES" sz="1050" dirty="0" err="1">
                <a:solidFill>
                  <a:schemeClr val="tx1">
                    <a:lumMod val="50000"/>
                    <a:lumOff val="50000"/>
                  </a:schemeClr>
                </a:solidFill>
              </a:rPr>
              <a:t>Triceps</a:t>
            </a:r>
            <a:r>
              <a:rPr lang="es-ES" sz="1050" dirty="0">
                <a:solidFill>
                  <a:schemeClr val="tx1">
                    <a:lumMod val="50000"/>
                    <a:lumOff val="50000"/>
                  </a:schemeClr>
                </a:solidFill>
              </a:rPr>
              <a:t> Lateral Head</a:t>
            </a:r>
            <a:endParaRPr lang="es-ES" sz="1050" dirty="0">
              <a:solidFill>
                <a:schemeClr val="bg1">
                  <a:lumMod val="65000"/>
                </a:schemeClr>
              </a:solidFill>
            </a:endParaRPr>
          </a:p>
        </p:txBody>
      </p:sp>
      <p:sp>
        <p:nvSpPr>
          <p:cNvPr id="160" name="CuadroTexto 159">
            <a:extLst>
              <a:ext uri="{FF2B5EF4-FFF2-40B4-BE49-F238E27FC236}">
                <a16:creationId xmlns:a16="http://schemas.microsoft.com/office/drawing/2014/main" id="{510B8AF0-3777-4AE4-A473-258482AC8EFB}"/>
              </a:ext>
            </a:extLst>
          </p:cNvPr>
          <p:cNvSpPr txBox="1"/>
          <p:nvPr/>
        </p:nvSpPr>
        <p:spPr>
          <a:xfrm>
            <a:off x="936592" y="7362797"/>
            <a:ext cx="2662361" cy="253916"/>
          </a:xfrm>
          <a:prstGeom prst="rect">
            <a:avLst/>
          </a:prstGeom>
          <a:noFill/>
        </p:spPr>
        <p:txBody>
          <a:bodyPr wrap="square" rtlCol="0">
            <a:spAutoFit/>
          </a:bodyPr>
          <a:lstStyle/>
          <a:p>
            <a:r>
              <a:rPr lang="es-ES" sz="1050" dirty="0">
                <a:solidFill>
                  <a:schemeClr val="tx1">
                    <a:lumMod val="50000"/>
                    <a:lumOff val="50000"/>
                  </a:schemeClr>
                </a:solidFill>
              </a:rPr>
              <a:t>S1 – Fosa cubital </a:t>
            </a:r>
            <a:r>
              <a:rPr lang="es-ES" sz="1050" dirty="0">
                <a:solidFill>
                  <a:schemeClr val="accent1"/>
                </a:solidFill>
              </a:rPr>
              <a:t>|</a:t>
            </a:r>
            <a:r>
              <a:rPr lang="es-ES" sz="1050" dirty="0">
                <a:solidFill>
                  <a:schemeClr val="bg1">
                    <a:lumMod val="65000"/>
                  </a:schemeClr>
                </a:solidFill>
              </a:rPr>
              <a:t> S1 – Cubital </a:t>
            </a:r>
            <a:r>
              <a:rPr lang="es-ES" sz="1050" dirty="0" err="1">
                <a:solidFill>
                  <a:schemeClr val="bg1">
                    <a:lumMod val="65000"/>
                  </a:schemeClr>
                </a:solidFill>
              </a:rPr>
              <a:t>fossa</a:t>
            </a:r>
            <a:endParaRPr lang="es-ES" sz="1050" dirty="0">
              <a:solidFill>
                <a:schemeClr val="bg1">
                  <a:lumMod val="65000"/>
                </a:schemeClr>
              </a:solidFill>
            </a:endParaRPr>
          </a:p>
        </p:txBody>
      </p:sp>
      <p:sp>
        <p:nvSpPr>
          <p:cNvPr id="161" name="Rectángulo 160">
            <a:extLst>
              <a:ext uri="{FF2B5EF4-FFF2-40B4-BE49-F238E27FC236}">
                <a16:creationId xmlns:a16="http://schemas.microsoft.com/office/drawing/2014/main" id="{AAF7D402-61FE-4E7B-B5CD-1DE62943403E}"/>
              </a:ext>
            </a:extLst>
          </p:cNvPr>
          <p:cNvSpPr/>
          <p:nvPr/>
        </p:nvSpPr>
        <p:spPr>
          <a:xfrm>
            <a:off x="4204080" y="7362797"/>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62" name="Rectángulo 161">
            <a:extLst>
              <a:ext uri="{FF2B5EF4-FFF2-40B4-BE49-F238E27FC236}">
                <a16:creationId xmlns:a16="http://schemas.microsoft.com/office/drawing/2014/main" id="{84174C57-3D50-4CA5-8C6C-0F79BC4044B3}"/>
              </a:ext>
            </a:extLst>
          </p:cNvPr>
          <p:cNvSpPr/>
          <p:nvPr/>
        </p:nvSpPr>
        <p:spPr>
          <a:xfrm>
            <a:off x="4204080" y="7765966"/>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63" name="Rectángulo 162">
            <a:extLst>
              <a:ext uri="{FF2B5EF4-FFF2-40B4-BE49-F238E27FC236}">
                <a16:creationId xmlns:a16="http://schemas.microsoft.com/office/drawing/2014/main" id="{5E77B836-71B0-4F8B-A4C8-3307CA56275C}"/>
              </a:ext>
            </a:extLst>
          </p:cNvPr>
          <p:cNvSpPr/>
          <p:nvPr/>
        </p:nvSpPr>
        <p:spPr>
          <a:xfrm>
            <a:off x="4204080" y="8169135"/>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64" name="Rectángulo 163">
            <a:extLst>
              <a:ext uri="{FF2B5EF4-FFF2-40B4-BE49-F238E27FC236}">
                <a16:creationId xmlns:a16="http://schemas.microsoft.com/office/drawing/2014/main" id="{E6AE0C5C-8670-4F0A-B704-00F9887DD724}"/>
              </a:ext>
            </a:extLst>
          </p:cNvPr>
          <p:cNvSpPr/>
          <p:nvPr/>
        </p:nvSpPr>
        <p:spPr>
          <a:xfrm>
            <a:off x="4204080" y="8572304"/>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65" name="Rectángulo 164">
            <a:extLst>
              <a:ext uri="{FF2B5EF4-FFF2-40B4-BE49-F238E27FC236}">
                <a16:creationId xmlns:a16="http://schemas.microsoft.com/office/drawing/2014/main" id="{2E061511-7B4B-4CC3-A38F-5DBDF3F9917A}"/>
              </a:ext>
            </a:extLst>
          </p:cNvPr>
          <p:cNvSpPr/>
          <p:nvPr/>
        </p:nvSpPr>
        <p:spPr>
          <a:xfrm>
            <a:off x="4204080" y="8975473"/>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67" name="CuadroTexto 166">
            <a:extLst>
              <a:ext uri="{FF2B5EF4-FFF2-40B4-BE49-F238E27FC236}">
                <a16:creationId xmlns:a16="http://schemas.microsoft.com/office/drawing/2014/main" id="{049320D4-9729-4963-8D75-75424D0BC7C3}"/>
              </a:ext>
            </a:extLst>
          </p:cNvPr>
          <p:cNvSpPr txBox="1"/>
          <p:nvPr/>
        </p:nvSpPr>
        <p:spPr>
          <a:xfrm>
            <a:off x="936592" y="9378643"/>
            <a:ext cx="3079400" cy="253916"/>
          </a:xfrm>
          <a:prstGeom prst="rect">
            <a:avLst/>
          </a:prstGeom>
          <a:noFill/>
        </p:spPr>
        <p:txBody>
          <a:bodyPr wrap="square" rtlCol="0">
            <a:spAutoFit/>
          </a:bodyPr>
          <a:lstStyle/>
          <a:p>
            <a:r>
              <a:rPr lang="es-ES" sz="1050" dirty="0">
                <a:solidFill>
                  <a:schemeClr val="tx1">
                    <a:lumMod val="50000"/>
                    <a:lumOff val="50000"/>
                  </a:schemeClr>
                </a:solidFill>
              </a:rPr>
              <a:t>S3 </a:t>
            </a:r>
            <a:r>
              <a:rPr lang="es-ES" sz="1050" dirty="0" err="1">
                <a:solidFill>
                  <a:schemeClr val="tx1">
                    <a:lumMod val="50000"/>
                    <a:lumOff val="50000"/>
                  </a:schemeClr>
                </a:solidFill>
              </a:rPr>
              <a:t>Brachioradialis</a:t>
            </a:r>
            <a:r>
              <a:rPr lang="es-ES" sz="1050" dirty="0">
                <a:solidFill>
                  <a:schemeClr val="tx1">
                    <a:lumMod val="50000"/>
                    <a:lumOff val="50000"/>
                  </a:schemeClr>
                </a:solidFill>
              </a:rPr>
              <a:t> – S4 Flexor Carpi </a:t>
            </a:r>
            <a:r>
              <a:rPr lang="es-ES" sz="1050" dirty="0" err="1">
                <a:solidFill>
                  <a:schemeClr val="tx1">
                    <a:lumMod val="50000"/>
                    <a:lumOff val="50000"/>
                  </a:schemeClr>
                </a:solidFill>
              </a:rPr>
              <a:t>Radialis</a:t>
            </a:r>
            <a:endParaRPr lang="es-ES" sz="1050" dirty="0">
              <a:solidFill>
                <a:schemeClr val="bg1">
                  <a:lumMod val="65000"/>
                </a:schemeClr>
              </a:solidFill>
            </a:endParaRPr>
          </a:p>
        </p:txBody>
      </p:sp>
      <p:sp>
        <p:nvSpPr>
          <p:cNvPr id="168" name="Rectángulo 167">
            <a:extLst>
              <a:ext uri="{FF2B5EF4-FFF2-40B4-BE49-F238E27FC236}">
                <a16:creationId xmlns:a16="http://schemas.microsoft.com/office/drawing/2014/main" id="{2CD5F031-4931-4463-B401-8AC902EC12EB}"/>
              </a:ext>
            </a:extLst>
          </p:cNvPr>
          <p:cNvSpPr/>
          <p:nvPr/>
        </p:nvSpPr>
        <p:spPr>
          <a:xfrm>
            <a:off x="4198928" y="9378643"/>
            <a:ext cx="1851124" cy="25391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lang="es-ES" sz="1200" dirty="0">
                <a:solidFill>
                  <a:schemeClr val="bg1">
                    <a:lumMod val="50000"/>
                  </a:schemeClr>
                </a:solidFill>
              </a:rPr>
              <a:t>cm</a:t>
            </a:r>
          </a:p>
        </p:txBody>
      </p:sp>
      <p:sp>
        <p:nvSpPr>
          <p:cNvPr id="170" name="CuadroTexto 169">
            <a:extLst>
              <a:ext uri="{FF2B5EF4-FFF2-40B4-BE49-F238E27FC236}">
                <a16:creationId xmlns:a16="http://schemas.microsoft.com/office/drawing/2014/main" id="{E7EA7787-CC4D-4F86-AC41-B4C9ED11D9DD}"/>
              </a:ext>
            </a:extLst>
          </p:cNvPr>
          <p:cNvSpPr txBox="1"/>
          <p:nvPr/>
        </p:nvSpPr>
        <p:spPr>
          <a:xfrm>
            <a:off x="934053" y="4439912"/>
            <a:ext cx="3597820" cy="215444"/>
          </a:xfrm>
          <a:prstGeom prst="rect">
            <a:avLst/>
          </a:prstGeom>
          <a:noFill/>
        </p:spPr>
        <p:txBody>
          <a:bodyPr wrap="square" rtlCol="0">
            <a:spAutoFit/>
          </a:bodyPr>
          <a:lstStyle/>
          <a:p>
            <a:r>
              <a:rPr lang="es-ES" sz="800" i="1" dirty="0"/>
              <a:t>* ID</a:t>
            </a:r>
            <a:r>
              <a:rPr lang="es-ES" sz="800" i="1" dirty="0">
                <a:solidFill>
                  <a:schemeClr val="tx1">
                    <a:lumMod val="50000"/>
                    <a:lumOff val="50000"/>
                  </a:schemeClr>
                </a:solidFill>
              </a:rPr>
              <a:t> </a:t>
            </a:r>
            <a:r>
              <a:rPr lang="es-ES" sz="800" i="1" dirty="0"/>
              <a:t>indicado por el terapeuta </a:t>
            </a:r>
            <a:r>
              <a:rPr lang="es-ES" sz="800" b="1" i="1" spc="300" dirty="0">
                <a:solidFill>
                  <a:schemeClr val="accent1"/>
                </a:solidFill>
              </a:rPr>
              <a:t>|</a:t>
            </a:r>
            <a:r>
              <a:rPr lang="es-ES" sz="800" i="1" dirty="0">
                <a:solidFill>
                  <a:schemeClr val="tx1">
                    <a:lumMod val="50000"/>
                    <a:lumOff val="50000"/>
                  </a:schemeClr>
                </a:solidFill>
              </a:rPr>
              <a:t>  ID </a:t>
            </a:r>
            <a:r>
              <a:rPr lang="es-ES" sz="800" i="1" dirty="0" err="1">
                <a:solidFill>
                  <a:schemeClr val="tx1">
                    <a:lumMod val="50000"/>
                    <a:lumOff val="50000"/>
                  </a:schemeClr>
                </a:solidFill>
              </a:rPr>
              <a:t>given</a:t>
            </a:r>
            <a:r>
              <a:rPr lang="es-ES" sz="800" i="1" dirty="0">
                <a:solidFill>
                  <a:schemeClr val="tx1">
                    <a:lumMod val="50000"/>
                    <a:lumOff val="50000"/>
                  </a:schemeClr>
                </a:solidFill>
              </a:rPr>
              <a:t> </a:t>
            </a:r>
            <a:r>
              <a:rPr lang="es-ES" sz="800" i="1" dirty="0" err="1">
                <a:solidFill>
                  <a:schemeClr val="tx1">
                    <a:lumMod val="50000"/>
                    <a:lumOff val="50000"/>
                  </a:schemeClr>
                </a:solidFill>
              </a:rPr>
              <a:t>by</a:t>
            </a:r>
            <a:r>
              <a:rPr lang="es-ES" sz="800" i="1" dirty="0">
                <a:solidFill>
                  <a:schemeClr val="tx1">
                    <a:lumMod val="50000"/>
                    <a:lumOff val="50000"/>
                  </a:schemeClr>
                </a:solidFill>
              </a:rPr>
              <a:t> </a:t>
            </a:r>
            <a:r>
              <a:rPr lang="es-ES" sz="800" i="1" dirty="0" err="1">
                <a:solidFill>
                  <a:schemeClr val="tx1">
                    <a:lumMod val="50000"/>
                    <a:lumOff val="50000"/>
                  </a:schemeClr>
                </a:solidFill>
              </a:rPr>
              <a:t>therapist</a:t>
            </a:r>
            <a:endParaRPr lang="es-ES" sz="800" i="1" dirty="0">
              <a:solidFill>
                <a:schemeClr val="bg1">
                  <a:lumMod val="65000"/>
                </a:schemeClr>
              </a:solidFill>
            </a:endParaRPr>
          </a:p>
        </p:txBody>
      </p:sp>
      <p:sp>
        <p:nvSpPr>
          <p:cNvPr id="171" name="Rectángulo 170">
            <a:extLst>
              <a:ext uri="{FF2B5EF4-FFF2-40B4-BE49-F238E27FC236}">
                <a16:creationId xmlns:a16="http://schemas.microsoft.com/office/drawing/2014/main" id="{A7EE1292-BDEF-4C9A-9E13-4F7970E798AA}"/>
              </a:ext>
            </a:extLst>
          </p:cNvPr>
          <p:cNvSpPr/>
          <p:nvPr/>
        </p:nvSpPr>
        <p:spPr>
          <a:xfrm>
            <a:off x="925621" y="3801213"/>
            <a:ext cx="5102321" cy="39675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dirty="0"/>
          </a:p>
        </p:txBody>
      </p:sp>
      <p:sp>
        <p:nvSpPr>
          <p:cNvPr id="172" name="CuadroTexto 171">
            <a:extLst>
              <a:ext uri="{FF2B5EF4-FFF2-40B4-BE49-F238E27FC236}">
                <a16:creationId xmlns:a16="http://schemas.microsoft.com/office/drawing/2014/main" id="{4EAC312F-4E8E-4726-9F22-400C1B39CD21}"/>
              </a:ext>
            </a:extLst>
          </p:cNvPr>
          <p:cNvSpPr txBox="1"/>
          <p:nvPr/>
        </p:nvSpPr>
        <p:spPr>
          <a:xfrm>
            <a:off x="2237174" y="4192087"/>
            <a:ext cx="3796657" cy="246221"/>
          </a:xfrm>
          <a:prstGeom prst="rect">
            <a:avLst/>
          </a:prstGeom>
          <a:noFill/>
        </p:spPr>
        <p:txBody>
          <a:bodyPr wrap="square" rtlCol="0">
            <a:spAutoFit/>
          </a:bodyPr>
          <a:lstStyle/>
          <a:p>
            <a:pPr algn="r"/>
            <a:r>
              <a:rPr lang="es-ES" sz="1000" dirty="0">
                <a:solidFill>
                  <a:schemeClr val="tx1">
                    <a:lumMod val="50000"/>
                    <a:lumOff val="50000"/>
                  </a:schemeClr>
                </a:solidFill>
              </a:rPr>
              <a:t>Afecciones de extremidad superior </a:t>
            </a:r>
            <a:r>
              <a:rPr lang="es-ES" sz="1000" dirty="0">
                <a:solidFill>
                  <a:schemeClr val="accent1"/>
                </a:solidFill>
              </a:rPr>
              <a:t>|</a:t>
            </a:r>
            <a:r>
              <a:rPr lang="es-ES" sz="1000" dirty="0">
                <a:solidFill>
                  <a:schemeClr val="bg1">
                    <a:lumMod val="65000"/>
                  </a:schemeClr>
                </a:solidFill>
              </a:rPr>
              <a:t> </a:t>
            </a:r>
            <a:r>
              <a:rPr lang="es-ES" sz="1000" dirty="0" err="1">
                <a:solidFill>
                  <a:schemeClr val="bg1">
                    <a:lumMod val="65000"/>
                  </a:schemeClr>
                </a:solidFill>
              </a:rPr>
              <a:t>Upper</a:t>
            </a:r>
            <a:r>
              <a:rPr lang="es-ES" sz="1000" dirty="0">
                <a:solidFill>
                  <a:schemeClr val="bg1">
                    <a:lumMod val="65000"/>
                  </a:schemeClr>
                </a:solidFill>
              </a:rPr>
              <a:t> </a:t>
            </a:r>
            <a:r>
              <a:rPr lang="es-ES" sz="1000" dirty="0" err="1">
                <a:solidFill>
                  <a:schemeClr val="bg1">
                    <a:lumMod val="65000"/>
                  </a:schemeClr>
                </a:solidFill>
              </a:rPr>
              <a:t>limb</a:t>
            </a:r>
            <a:r>
              <a:rPr lang="es-ES" sz="1000" dirty="0">
                <a:solidFill>
                  <a:schemeClr val="bg1">
                    <a:lumMod val="65000"/>
                  </a:schemeClr>
                </a:solidFill>
              </a:rPr>
              <a:t> </a:t>
            </a:r>
            <a:r>
              <a:rPr lang="es-ES" sz="1000" dirty="0" err="1">
                <a:solidFill>
                  <a:schemeClr val="bg1">
                    <a:lumMod val="65000"/>
                  </a:schemeClr>
                </a:solidFill>
              </a:rPr>
              <a:t>conditions</a:t>
            </a:r>
            <a:endParaRPr lang="es-ES" sz="1000" dirty="0">
              <a:solidFill>
                <a:schemeClr val="bg1">
                  <a:lumMod val="65000"/>
                </a:schemeClr>
              </a:solidFill>
            </a:endParaRPr>
          </a:p>
        </p:txBody>
      </p:sp>
    </p:spTree>
    <p:extLst>
      <p:ext uri="{BB962C8B-B14F-4D97-AF65-F5344CB8AC3E}">
        <p14:creationId xmlns:p14="http://schemas.microsoft.com/office/powerpoint/2010/main" val="409819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ángulo 165">
            <a:extLst>
              <a:ext uri="{FF2B5EF4-FFF2-40B4-BE49-F238E27FC236}">
                <a16:creationId xmlns:a16="http://schemas.microsoft.com/office/drawing/2014/main" id="{DAD1D44B-AC11-44F8-8635-52EB18FC84B6}"/>
              </a:ext>
            </a:extLst>
          </p:cNvPr>
          <p:cNvSpPr/>
          <p:nvPr/>
        </p:nvSpPr>
        <p:spPr>
          <a:xfrm>
            <a:off x="-2" y="852525"/>
            <a:ext cx="6858002" cy="9053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Rectángulo 72">
            <a:extLst>
              <a:ext uri="{FF2B5EF4-FFF2-40B4-BE49-F238E27FC236}">
                <a16:creationId xmlns:a16="http://schemas.microsoft.com/office/drawing/2014/main" id="{4746E952-E249-4661-B02B-1E05FD94915F}"/>
              </a:ext>
            </a:extLst>
          </p:cNvPr>
          <p:cNvSpPr/>
          <p:nvPr/>
        </p:nvSpPr>
        <p:spPr>
          <a:xfrm>
            <a:off x="-1" y="-1"/>
            <a:ext cx="6858001" cy="1105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7" name="Imagen 96">
            <a:extLst>
              <a:ext uri="{FF2B5EF4-FFF2-40B4-BE49-F238E27FC236}">
                <a16:creationId xmlns:a16="http://schemas.microsoft.com/office/drawing/2014/main" id="{04546D6F-737F-4C6A-9FDA-1BBA72BB737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184" b="95632" l="6452" r="95853">
                        <a14:foregroundMark x1="11521" y1="10764" x2="11521" y2="10764"/>
                        <a14:foregroundMark x1="12442" y1="10920" x2="9217" y2="10920"/>
                        <a14:foregroundMark x1="19808" y1="7789" x2="20276" y2="7644"/>
                        <a14:foregroundMark x1="12750" y1="9984" x2="13653" y2="9703"/>
                        <a14:foregroundMark x1="20276" y1="7644" x2="20091" y2="9055"/>
                        <a14:foregroundMark x1="37481" y1="8580" x2="41014" y2="64275"/>
                        <a14:foregroundMark x1="49923" y1="14821" x2="59754" y2="14821"/>
                        <a14:foregroundMark x1="59754" y1="14821" x2="83257" y2="10296"/>
                        <a14:foregroundMark x1="43318" y1="10920" x2="53149" y2="9828"/>
                        <a14:foregroundMark x1="53149" y1="9828" x2="63748" y2="11544"/>
                        <a14:foregroundMark x1="63748" y1="11544" x2="72350" y2="9204"/>
                        <a14:foregroundMark x1="72350" y1="9204" x2="80184" y2="12949"/>
                        <a14:foregroundMark x1="80184" y1="12949" x2="84332" y2="20905"/>
                        <a14:foregroundMark x1="84332" y1="20905" x2="83564" y2="29641"/>
                        <a14:foregroundMark x1="83564" y1="29641" x2="71121" y2="45866"/>
                        <a14:foregroundMark x1="71121" y1="45866" x2="68049" y2="56318"/>
                        <a14:foregroundMark x1="68049" y1="56318" x2="58833" y2="59906"/>
                        <a14:foregroundMark x1="58833" y1="59906" x2="65131" y2="67551"/>
                        <a14:foregroundMark x1="65131" y1="67551" x2="67588" y2="75819"/>
                        <a14:foregroundMark x1="67588" y1="75819" x2="74808" y2="85335"/>
                        <a14:foregroundMark x1="74808" y1="85335" x2="82335" y2="87207"/>
                        <a14:foregroundMark x1="82335" y1="87207" x2="84178" y2="93136"/>
                        <a14:foregroundMark x1="38710" y1="89236" x2="44393" y2="95632"/>
                        <a14:foregroundMark x1="44393" y1="95632" x2="45776" y2="95164"/>
                        <a14:foregroundMark x1="92473" y1="88924" x2="88633" y2="94228"/>
                        <a14:foregroundMark x1="94624" y1="90328" x2="96006" y2="89860"/>
                        <a14:foregroundMark x1="88326" y1="8892" x2="80799" y2="6708"/>
                        <a14:foregroundMark x1="80799" y1="6708" x2="47005" y2="7800"/>
                        <a14:foregroundMark x1="47005" y1="7800" x2="39017" y2="5148"/>
                        <a14:foregroundMark x1="39017" y1="5148" x2="37020" y2="6864"/>
                        <a14:foregroundMark x1="87558" y1="4992" x2="81260" y2="5928"/>
                        <a14:foregroundMark x1="65899" y1="4992" x2="59140" y2="5772"/>
                        <a14:foregroundMark x1="7462" y1="30078" x2="6452" y2="30733"/>
                        <a14:foregroundMark x1="11982" y1="27145" x2="11568" y2="27413"/>
                        <a14:foregroundMark x1="14058" y1="36661" x2="14914" y2="36661"/>
                        <a14:foregroundMark x1="8449" y1="36661" x2="10489" y2="36661"/>
                        <a14:foregroundMark x1="12084" y1="50537" x2="14747" y2="52106"/>
                        <a14:foregroundMark x1="14747" y1="52106" x2="15354" y2="51599"/>
                        <a14:foregroundMark x1="13825" y1="56630" x2="7834" y2="58034"/>
                        <a14:foregroundMark x1="9524" y1="72543" x2="13671" y2="72543"/>
                        <a14:foregroundMark x1="13671" y1="77691" x2="9217" y2="78471"/>
                        <a14:foregroundMark x1="13825" y1="89860" x2="13825" y2="92044"/>
                        <a14:foregroundMark x1="7961" y1="17899" x2="6912" y2="17941"/>
                        <a14:foregroundMark x1="14593" y1="17629" x2="13244" y2="17683"/>
                        <a14:foregroundMark x1="13022" y1="17328" x2="19355" y2="16693"/>
                        <a14:foregroundMark x1="6912" y1="17941" x2="7918" y2="17840"/>
                        <a14:foregroundMark x1="40399" y1="4524" x2="37020" y2="4368"/>
                        <a14:foregroundMark x1="62980" y1="4992" x2="60522" y2="4836"/>
                        <a14:foregroundMark x1="84639" y1="3588" x2="86636" y2="3120"/>
                        <a14:foregroundMark x1="84793" y1="2184" x2="81260" y2="2808"/>
                        <a14:backgroundMark x1="10445" y1="50702" x2="10599" y2="49922"/>
                        <a14:backgroundMark x1="11521" y1="49454" x2="9677" y2="48830"/>
                        <a14:backgroundMark x1="11060" y1="49766" x2="8756" y2="47738"/>
                        <a14:backgroundMark x1="8909" y1="48206" x2="8756" y2="49454"/>
                        <a14:backgroundMark x1="8756" y1="47270" x2="8449" y2="48518"/>
                        <a14:backgroundMark x1="11060" y1="49922" x2="11982" y2="50702"/>
                        <a14:backgroundMark x1="18280" y1="49454" x2="15975" y2="50702"/>
                        <a14:backgroundMark x1="18126" y1="47582" x2="18126" y2="49766"/>
                        <a14:backgroundMark x1="16743" y1="50234" x2="16283" y2="50858"/>
                        <a14:backgroundMark x1="18740" y1="38846" x2="16283" y2="38846"/>
                        <a14:backgroundMark x1="11982" y1="35881" x2="13210" y2="35413"/>
                        <a14:backgroundMark x1="13364" y1="35881" x2="10906" y2="37129"/>
                        <a14:backgroundMark x1="18126" y1="49454" x2="16743" y2="51170"/>
                        <a14:backgroundMark x1="16897" y1="50858" x2="15054" y2="51170"/>
                        <a14:backgroundMark x1="11367" y1="29017" x2="10445" y2="30421"/>
                        <a14:backgroundMark x1="11828" y1="28861" x2="8909" y2="31357"/>
                        <a14:backgroundMark x1="11828" y1="27769" x2="10445" y2="28081"/>
                        <a14:backgroundMark x1="11401" y1="20038" x2="11521" y2="20281"/>
                        <a14:backgroundMark x1="11521" y1="20281" x2="11146" y2="20048"/>
                        <a14:backgroundMark x1="13210" y1="24493" x2="21352" y2="23089"/>
                        <a14:backgroundMark x1="21352" y1="23089" x2="21352" y2="23089"/>
                        <a14:backgroundMark x1="18126" y1="7800" x2="16897" y2="9516"/>
                        <a14:backgroundMark x1="17819" y1="9360" x2="14900" y2="10764"/>
                        <a14:backgroundMark x1="16436" y1="8580" x2="14593" y2="10452"/>
                        <a14:backgroundMark x1="17358" y1="8268" x2="19508" y2="8268"/>
                        <a14:backgroundMark x1="14439" y1="24337" x2="14900" y2="23557"/>
                        <a14:backgroundMark x1="15054" y1="23557" x2="11828" y2="23557"/>
                        <a14:backgroundMark x1="12903" y1="18253" x2="10599" y2="18253"/>
                        <a14:backgroundMark x1="13210" y1="17629" x2="9677" y2="17629"/>
                        <a14:backgroundMark x1="10445" y1="18097" x2="8449" y2="18565"/>
                        <a14:backgroundMark x1="13210" y1="17785" x2="12442" y2="17785"/>
                      </a14:backgroundRemoval>
                    </a14:imgEffect>
                  </a14:imgLayer>
                </a14:imgProps>
              </a:ext>
            </a:extLst>
          </a:blip>
          <a:stretch>
            <a:fillRect/>
          </a:stretch>
        </p:blipFill>
        <p:spPr>
          <a:xfrm>
            <a:off x="5476912" y="163708"/>
            <a:ext cx="694242" cy="731448"/>
          </a:xfrm>
          <a:prstGeom prst="rect">
            <a:avLst/>
          </a:prstGeom>
          <a:effectLst>
            <a:outerShdw blurRad="50800" dist="38100" dir="2700000" algn="tl" rotWithShape="0">
              <a:prstClr val="black">
                <a:alpha val="40000"/>
              </a:prstClr>
            </a:outerShdw>
          </a:effectLst>
        </p:spPr>
      </p:pic>
      <p:sp>
        <p:nvSpPr>
          <p:cNvPr id="17" name="CuadroTexto 16">
            <a:extLst>
              <a:ext uri="{FF2B5EF4-FFF2-40B4-BE49-F238E27FC236}">
                <a16:creationId xmlns:a16="http://schemas.microsoft.com/office/drawing/2014/main" id="{497384A4-07BA-40C8-8C4A-9D8771193E68}"/>
              </a:ext>
            </a:extLst>
          </p:cNvPr>
          <p:cNvSpPr txBox="1"/>
          <p:nvPr/>
        </p:nvSpPr>
        <p:spPr>
          <a:xfrm>
            <a:off x="530749" y="203613"/>
            <a:ext cx="5060771" cy="738664"/>
          </a:xfrm>
          <a:prstGeom prst="rect">
            <a:avLst/>
          </a:prstGeom>
          <a:noFill/>
        </p:spPr>
        <p:txBody>
          <a:bodyPr wrap="square" rtlCol="0">
            <a:spAutoFit/>
          </a:bodyPr>
          <a:lstStyle>
            <a:defPPr>
              <a:defRPr lang="en-US"/>
            </a:defPPr>
            <a:lvl1pPr>
              <a:defRPr sz="1600" b="1" spc="300"/>
            </a:lvl1pPr>
          </a:lstStyle>
          <a:p>
            <a:r>
              <a:rPr lang="es-ES" sz="1400" spc="0" dirty="0">
                <a:effectLst>
                  <a:outerShdw blurRad="38100" dist="38100" dir="2700000" algn="tl">
                    <a:srgbClr val="000000">
                      <a:alpha val="43137"/>
                    </a:srgbClr>
                  </a:outerShdw>
                </a:effectLst>
              </a:rPr>
              <a:t>ROBOESPAS: Modelado, evaluación y rehabilitación de enfermos con espasticidad de extremidades superiores mediante robots colaborativos</a:t>
            </a:r>
          </a:p>
        </p:txBody>
      </p:sp>
      <p:sp>
        <p:nvSpPr>
          <p:cNvPr id="18" name="CuadroTexto 17">
            <a:extLst>
              <a:ext uri="{FF2B5EF4-FFF2-40B4-BE49-F238E27FC236}">
                <a16:creationId xmlns:a16="http://schemas.microsoft.com/office/drawing/2014/main" id="{79436A16-3F11-4D01-8200-20B126932D37}"/>
              </a:ext>
            </a:extLst>
          </p:cNvPr>
          <p:cNvSpPr txBox="1"/>
          <p:nvPr/>
        </p:nvSpPr>
        <p:spPr>
          <a:xfrm>
            <a:off x="530749" y="1615629"/>
            <a:ext cx="5741144" cy="7402026"/>
          </a:xfrm>
          <a:prstGeom prst="rect">
            <a:avLst/>
          </a:prstGeom>
          <a:noFill/>
        </p:spPr>
        <p:txBody>
          <a:bodyPr wrap="square" rtlCol="0">
            <a:spAutoFit/>
          </a:bodyPr>
          <a:lstStyle>
            <a:defPPr>
              <a:defRPr lang="en-US"/>
            </a:defPPr>
            <a:lvl1pPr>
              <a:defRPr sz="1050">
                <a:solidFill>
                  <a:schemeClr val="tx1">
                    <a:lumMod val="50000"/>
                    <a:lumOff val="50000"/>
                  </a:schemeClr>
                </a:solidFill>
              </a:defRPr>
            </a:lvl1pPr>
          </a:lstStyle>
          <a:p>
            <a:pPr algn="just">
              <a:spcBef>
                <a:spcPts val="600"/>
              </a:spcBef>
            </a:pPr>
            <a:r>
              <a:rPr lang="es-ES" sz="900" dirty="0">
                <a:solidFill>
                  <a:schemeClr val="tx1"/>
                </a:solidFill>
              </a:rPr>
              <a:t>Le proponemos participar en un estudio de la Universidad Carlos III de Madrid (UC3M). El objetivo que persigue el estudio es recopilar una base de datos para generar una escala objetiva de diagnóstico de la espasticidad en extremidad superior.</a:t>
            </a:r>
          </a:p>
          <a:p>
            <a:pPr algn="just">
              <a:spcBef>
                <a:spcPts val="600"/>
              </a:spcBef>
            </a:pPr>
            <a:r>
              <a:rPr lang="es-ES" sz="900" b="1" dirty="0">
                <a:solidFill>
                  <a:schemeClr val="tx1"/>
                </a:solidFill>
              </a:rPr>
              <a:t>1. ¿Qué es y qué persigue este estudio?</a:t>
            </a:r>
            <a:endParaRPr lang="es-ES" sz="900" dirty="0">
              <a:solidFill>
                <a:schemeClr val="tx1"/>
              </a:solidFill>
            </a:endParaRPr>
          </a:p>
          <a:p>
            <a:pPr algn="just">
              <a:spcBef>
                <a:spcPts val="600"/>
              </a:spcBef>
            </a:pPr>
            <a:r>
              <a:rPr lang="es-ES" sz="900" dirty="0">
                <a:solidFill>
                  <a:schemeClr val="tx1"/>
                </a:solidFill>
              </a:rPr>
              <a:t>El usuario deberá interactuar con un robot colaborativo, primero el usuario movilizará al robot en un movimiento de flexión de codo, y a continuación permitiendo al robot que movilice el brazo del usuario durante varios movimientos de flexo-extensión de codo, al tiempo que se monitorizan ciertas variables.</a:t>
            </a:r>
          </a:p>
          <a:p>
            <a:pPr algn="just">
              <a:spcBef>
                <a:spcPts val="600"/>
              </a:spcBef>
            </a:pPr>
            <a:r>
              <a:rPr lang="es-ES" sz="900" b="1" dirty="0">
                <a:solidFill>
                  <a:schemeClr val="tx1"/>
                </a:solidFill>
              </a:rPr>
              <a:t>2. ¿Cómo se realizará el estudio?</a:t>
            </a:r>
          </a:p>
          <a:p>
            <a:pPr algn="just">
              <a:spcBef>
                <a:spcPts val="600"/>
              </a:spcBef>
            </a:pPr>
            <a:r>
              <a:rPr lang="es-ES" sz="900" dirty="0">
                <a:solidFill>
                  <a:schemeClr val="tx1"/>
                </a:solidFill>
              </a:rPr>
              <a:t>La duración total de la sesión para cada usuario será de 10 a 20 minutos. Al comenzar la prueba se procederá a la toma de medidas y datos del usuario. Se le pedirá información sobre la edad, género, mano diestra y afecciones previas en la extremidad superior. Además, se recogerán la altura y peso del usuario, así como ciertas medidas biométricas (distancias esternón-hombro, hombro-fosa cubital, fosa cubital-muñeca y muñeca-dedos).</a:t>
            </a:r>
          </a:p>
          <a:p>
            <a:pPr algn="just">
              <a:spcBef>
                <a:spcPts val="600"/>
              </a:spcBef>
            </a:pPr>
            <a:r>
              <a:rPr lang="es-ES" sz="900" dirty="0">
                <a:solidFill>
                  <a:schemeClr val="tx1"/>
                </a:solidFill>
              </a:rPr>
              <a:t>A continuación, se colocarán 4 sensores </a:t>
            </a:r>
            <a:r>
              <a:rPr lang="es-ES" sz="900" dirty="0" err="1">
                <a:solidFill>
                  <a:schemeClr val="tx1"/>
                </a:solidFill>
              </a:rPr>
              <a:t>electromiográficos</a:t>
            </a:r>
            <a:r>
              <a:rPr lang="es-ES" sz="900" dirty="0">
                <a:solidFill>
                  <a:schemeClr val="tx1"/>
                </a:solidFill>
              </a:rPr>
              <a:t> (EMG) sobre el brazo del usuario en localizaciones concretas para monitorizar la actividad de los principales músculos flexores y extensores del codo. Para mejorar la adhesión del sensor a la piel, se limpiará la zona con alcohol etílico. En caso de presencia excesiva de vello corporal en la zona del sensor, se podrá solicitar el rasurado del vello del área.</a:t>
            </a:r>
          </a:p>
          <a:p>
            <a:pPr algn="just">
              <a:spcBef>
                <a:spcPts val="600"/>
              </a:spcBef>
            </a:pPr>
            <a:r>
              <a:rPr lang="es-ES" sz="900" dirty="0">
                <a:solidFill>
                  <a:schemeClr val="tx1"/>
                </a:solidFill>
              </a:rPr>
              <a:t>Una vez el usuario esté preparado, comenzará la interacción con el robot, que constará de dos partes: (1) La captura del movimiento natural del paciente durante la flexión de codo. (2) La captura de las señales EMG y otras variables características del movimiento durante la movilización pasiva del brazo del paciente en un movimiento de flexo-extensión de codo asistido por el robot colaborativo. Las instrucciones para el correcto desarrollo del ensayo serán indicadas en todo momento por el investigador. </a:t>
            </a:r>
          </a:p>
          <a:p>
            <a:pPr algn="just">
              <a:spcBef>
                <a:spcPts val="600"/>
              </a:spcBef>
            </a:pPr>
            <a:r>
              <a:rPr lang="es-ES" sz="900" dirty="0">
                <a:solidFill>
                  <a:schemeClr val="tx1"/>
                </a:solidFill>
              </a:rPr>
              <a:t>ras realizar las repeticiones necesarias, los datos recopilados se guardarán para su posterior análisis.</a:t>
            </a:r>
          </a:p>
          <a:p>
            <a:pPr algn="just">
              <a:spcBef>
                <a:spcPts val="600"/>
              </a:spcBef>
            </a:pPr>
            <a:r>
              <a:rPr lang="es-ES" sz="900" b="1" dirty="0">
                <a:solidFill>
                  <a:schemeClr val="tx1"/>
                </a:solidFill>
              </a:rPr>
              <a:t>3. Beneficios y riesgos</a:t>
            </a:r>
          </a:p>
          <a:p>
            <a:pPr algn="just">
              <a:spcBef>
                <a:spcPts val="600"/>
              </a:spcBef>
            </a:pPr>
            <a:r>
              <a:rPr lang="es-ES" sz="900" dirty="0">
                <a:solidFill>
                  <a:schemeClr val="tx1"/>
                </a:solidFill>
              </a:rPr>
              <a:t>El estudio no supone riesgos relevantes para los participantes. El robot empleado es un robot colaborativo, especialmente preparado para la interacción directa con personas. Además, el movimiento del paciente no será restringido de ninguna forma, permitiéndole alejarse del robot cuando así lo desee. </a:t>
            </a:r>
          </a:p>
          <a:p>
            <a:pPr algn="just">
              <a:spcBef>
                <a:spcPts val="600"/>
              </a:spcBef>
            </a:pPr>
            <a:r>
              <a:rPr lang="es-ES" sz="900" dirty="0">
                <a:solidFill>
                  <a:schemeClr val="tx1"/>
                </a:solidFill>
              </a:rPr>
              <a:t>Los datos recogidos permitirán crear una estrategia para automatizar y obtener de forma más objetiva el nivel de espasticidad de pacientes con esta afección </a:t>
            </a:r>
            <a:r>
              <a:rPr lang="es-ES" sz="900" dirty="0" err="1">
                <a:solidFill>
                  <a:schemeClr val="tx1"/>
                </a:solidFill>
              </a:rPr>
              <a:t>senso</a:t>
            </a:r>
            <a:r>
              <a:rPr lang="es-ES" sz="900" dirty="0">
                <a:solidFill>
                  <a:schemeClr val="tx1"/>
                </a:solidFill>
              </a:rPr>
              <a:t>-motora, y así poder establecer un plan de rehabilitación más preciso, contribuyendo a la mejora de los actuales procesos hospitalarios.</a:t>
            </a:r>
          </a:p>
          <a:p>
            <a:pPr algn="just">
              <a:spcBef>
                <a:spcPts val="600"/>
              </a:spcBef>
            </a:pPr>
            <a:r>
              <a:rPr lang="es-ES" sz="900" b="1" dirty="0">
                <a:solidFill>
                  <a:schemeClr val="tx1"/>
                </a:solidFill>
              </a:rPr>
              <a:t>4. Confidencialidad de los datos e imágenes</a:t>
            </a:r>
          </a:p>
          <a:p>
            <a:pPr algn="just">
              <a:spcBef>
                <a:spcPts val="600"/>
              </a:spcBef>
            </a:pPr>
            <a:r>
              <a:rPr lang="es-ES" sz="900" dirty="0">
                <a:solidFill>
                  <a:schemeClr val="tx1"/>
                </a:solidFill>
              </a:rPr>
              <a:t>De acuerdo con la Ley 15/1999 de Protección de Datos de Carácter Personal, los datos personales que se le requieren serán los estrictamente necesarios. Ninguno de estos datos será revelado a personas externas. Su participación es anónima, sin embargo, su nombre y apellido estarán registrados en una lista de participantes que será guardada en la Universidad Carlos III de Madrid, y sólo se recurrirá a ella en los momentos imprescindibles. De acuerdo con la legislación vigente, con relación a los datos personales sobre usted recogidos en esta investigación, tiene derecho al acceso, rectificación, cancelación y oposición a los mismos. Usted tiene el derecho de revocar su consentimiento para participar en este estudio en cualquier momento, sin necesidad de justificación alguna para ello.</a:t>
            </a:r>
          </a:p>
          <a:p>
            <a:pPr algn="just">
              <a:spcBef>
                <a:spcPts val="600"/>
              </a:spcBef>
            </a:pPr>
            <a:r>
              <a:rPr lang="es-ES" sz="900" dirty="0">
                <a:solidFill>
                  <a:schemeClr val="tx1"/>
                </a:solidFill>
              </a:rPr>
              <a:t>Los resultados de la investigación le serán proporcionados si los solicita a los investigadores Dr. Alberto Jardón Huete y Dr. Edwin Daniel Oña Simbaña, quienes atenderán cualquier tipo de duda relacionada con el estudio. Puede establecer contacto en las siguientes direcciones de correo electrónico: </a:t>
            </a:r>
            <a:r>
              <a:rPr lang="es-ES" sz="900" u="sng" dirty="0">
                <a:solidFill>
                  <a:schemeClr val="tx1"/>
                </a:solidFill>
                <a:hlinkClick r:id="rId4">
                  <a:extLst>
                    <a:ext uri="{A12FA001-AC4F-418D-AE19-62706E023703}">
                      <ahyp:hlinkClr xmlns:ahyp="http://schemas.microsoft.com/office/drawing/2018/hyperlinkcolor" val="tx"/>
                    </a:ext>
                  </a:extLst>
                </a:hlinkClick>
              </a:rPr>
              <a:t>ajardon@ing.uc3m.es</a:t>
            </a:r>
            <a:r>
              <a:rPr lang="es-ES" sz="900" dirty="0">
                <a:solidFill>
                  <a:schemeClr val="tx1"/>
                </a:solidFill>
              </a:rPr>
              <a:t> y </a:t>
            </a:r>
            <a:r>
              <a:rPr lang="es-ES" sz="900" u="sng" dirty="0">
                <a:solidFill>
                  <a:schemeClr val="tx1"/>
                </a:solidFill>
                <a:hlinkClick r:id="rId5">
                  <a:extLst>
                    <a:ext uri="{A12FA001-AC4F-418D-AE19-62706E023703}">
                      <ahyp:hlinkClr xmlns:ahyp="http://schemas.microsoft.com/office/drawing/2018/hyperlinkcolor" val="tx"/>
                    </a:ext>
                  </a:extLst>
                </a:hlinkClick>
              </a:rPr>
              <a:t>eona@ing.uc3m.es</a:t>
            </a:r>
            <a:r>
              <a:rPr lang="es-ES" sz="900" u="sng" dirty="0">
                <a:solidFill>
                  <a:schemeClr val="tx1"/>
                </a:solidFill>
              </a:rPr>
              <a:t>.</a:t>
            </a:r>
          </a:p>
          <a:p>
            <a:pPr algn="just">
              <a:spcBef>
                <a:spcPts val="600"/>
              </a:spcBef>
            </a:pPr>
            <a:r>
              <a:rPr lang="es-ES" sz="900" dirty="0">
                <a:solidFill>
                  <a:schemeClr val="tx1"/>
                </a:solidFill>
              </a:rPr>
              <a:t>He leído la hoja de información que se me ha entregado, he podido realizar las preguntas necesarias y he aceptado voluntariamente mi participación en este estudio.</a:t>
            </a:r>
          </a:p>
        </p:txBody>
      </p:sp>
      <p:sp>
        <p:nvSpPr>
          <p:cNvPr id="82" name="Rectángulo 81">
            <a:extLst>
              <a:ext uri="{FF2B5EF4-FFF2-40B4-BE49-F238E27FC236}">
                <a16:creationId xmlns:a16="http://schemas.microsoft.com/office/drawing/2014/main" id="{5F383ED2-66BE-4AC1-9F45-262B794AE6B7}"/>
              </a:ext>
            </a:extLst>
          </p:cNvPr>
          <p:cNvSpPr/>
          <p:nvPr/>
        </p:nvSpPr>
        <p:spPr>
          <a:xfrm>
            <a:off x="1357244" y="9158835"/>
            <a:ext cx="386568"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CuadroTexto 82">
            <a:extLst>
              <a:ext uri="{FF2B5EF4-FFF2-40B4-BE49-F238E27FC236}">
                <a16:creationId xmlns:a16="http://schemas.microsoft.com/office/drawing/2014/main" id="{B4444F08-84F8-4F83-8EE3-09595E960128}"/>
              </a:ext>
            </a:extLst>
          </p:cNvPr>
          <p:cNvSpPr txBox="1"/>
          <p:nvPr/>
        </p:nvSpPr>
        <p:spPr>
          <a:xfrm>
            <a:off x="676445" y="9159357"/>
            <a:ext cx="572278" cy="246221"/>
          </a:xfrm>
          <a:prstGeom prst="rect">
            <a:avLst/>
          </a:prstGeom>
          <a:noFill/>
        </p:spPr>
        <p:txBody>
          <a:bodyPr wrap="square" rtlCol="0">
            <a:spAutoFit/>
          </a:bodyPr>
          <a:lstStyle/>
          <a:p>
            <a:pPr algn="r"/>
            <a:r>
              <a:rPr lang="es-ES" sz="1000" dirty="0"/>
              <a:t>Fecha:</a:t>
            </a:r>
          </a:p>
        </p:txBody>
      </p:sp>
      <p:sp>
        <p:nvSpPr>
          <p:cNvPr id="84" name="Rectángulo 83">
            <a:extLst>
              <a:ext uri="{FF2B5EF4-FFF2-40B4-BE49-F238E27FC236}">
                <a16:creationId xmlns:a16="http://schemas.microsoft.com/office/drawing/2014/main" id="{D6CDE919-036A-42F7-9AF5-121AAED993F0}"/>
              </a:ext>
            </a:extLst>
          </p:cNvPr>
          <p:cNvSpPr/>
          <p:nvPr/>
        </p:nvSpPr>
        <p:spPr>
          <a:xfrm>
            <a:off x="1726067" y="9158835"/>
            <a:ext cx="386568"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84">
            <a:extLst>
              <a:ext uri="{FF2B5EF4-FFF2-40B4-BE49-F238E27FC236}">
                <a16:creationId xmlns:a16="http://schemas.microsoft.com/office/drawing/2014/main" id="{A862C0EA-239D-4690-9B65-CBCA16BD4A73}"/>
              </a:ext>
            </a:extLst>
          </p:cNvPr>
          <p:cNvSpPr/>
          <p:nvPr/>
        </p:nvSpPr>
        <p:spPr>
          <a:xfrm>
            <a:off x="2101463" y="9158835"/>
            <a:ext cx="386568"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Rectángulo 89">
            <a:extLst>
              <a:ext uri="{FF2B5EF4-FFF2-40B4-BE49-F238E27FC236}">
                <a16:creationId xmlns:a16="http://schemas.microsoft.com/office/drawing/2014/main" id="{EA8661A0-3FA3-4C48-A6FD-774D935EE3A3}"/>
              </a:ext>
            </a:extLst>
          </p:cNvPr>
          <p:cNvSpPr/>
          <p:nvPr/>
        </p:nvSpPr>
        <p:spPr>
          <a:xfrm>
            <a:off x="3523308" y="9159357"/>
            <a:ext cx="2647847" cy="54303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CuadroTexto 90">
            <a:extLst>
              <a:ext uri="{FF2B5EF4-FFF2-40B4-BE49-F238E27FC236}">
                <a16:creationId xmlns:a16="http://schemas.microsoft.com/office/drawing/2014/main" id="{AA1EE750-7E0B-4663-A25F-157E910627F7}"/>
              </a:ext>
            </a:extLst>
          </p:cNvPr>
          <p:cNvSpPr txBox="1"/>
          <p:nvPr/>
        </p:nvSpPr>
        <p:spPr>
          <a:xfrm>
            <a:off x="2842511" y="9159357"/>
            <a:ext cx="572278" cy="246221"/>
          </a:xfrm>
          <a:prstGeom prst="rect">
            <a:avLst/>
          </a:prstGeom>
          <a:noFill/>
        </p:spPr>
        <p:txBody>
          <a:bodyPr wrap="square" rtlCol="0">
            <a:spAutoFit/>
          </a:bodyPr>
          <a:lstStyle/>
          <a:p>
            <a:pPr algn="r"/>
            <a:r>
              <a:rPr lang="es-ES" sz="1000" dirty="0"/>
              <a:t>Firma:</a:t>
            </a:r>
          </a:p>
        </p:txBody>
      </p:sp>
      <p:sp>
        <p:nvSpPr>
          <p:cNvPr id="99" name="Rectángulo 98">
            <a:extLst>
              <a:ext uri="{FF2B5EF4-FFF2-40B4-BE49-F238E27FC236}">
                <a16:creationId xmlns:a16="http://schemas.microsoft.com/office/drawing/2014/main" id="{BC59CAD1-FD3E-43C0-B0DE-F960C291CEDF}"/>
              </a:ext>
            </a:extLst>
          </p:cNvPr>
          <p:cNvSpPr/>
          <p:nvPr/>
        </p:nvSpPr>
        <p:spPr>
          <a:xfrm>
            <a:off x="1233702" y="1264348"/>
            <a:ext cx="1449234"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1" name="CuadroTexto 100">
            <a:extLst>
              <a:ext uri="{FF2B5EF4-FFF2-40B4-BE49-F238E27FC236}">
                <a16:creationId xmlns:a16="http://schemas.microsoft.com/office/drawing/2014/main" id="{631F5AE2-2B10-4735-91B8-34FD18483042}"/>
              </a:ext>
            </a:extLst>
          </p:cNvPr>
          <p:cNvSpPr txBox="1"/>
          <p:nvPr/>
        </p:nvSpPr>
        <p:spPr>
          <a:xfrm>
            <a:off x="485583" y="1264609"/>
            <a:ext cx="725040" cy="246221"/>
          </a:xfrm>
          <a:prstGeom prst="rect">
            <a:avLst/>
          </a:prstGeom>
          <a:noFill/>
        </p:spPr>
        <p:txBody>
          <a:bodyPr wrap="square" rtlCol="0">
            <a:spAutoFit/>
          </a:bodyPr>
          <a:lstStyle/>
          <a:p>
            <a:pPr algn="r"/>
            <a:r>
              <a:rPr lang="es-ES" sz="1000" dirty="0"/>
              <a:t>Nombre:</a:t>
            </a:r>
          </a:p>
        </p:txBody>
      </p:sp>
      <p:sp>
        <p:nvSpPr>
          <p:cNvPr id="102" name="Rectángulo 101">
            <a:extLst>
              <a:ext uri="{FF2B5EF4-FFF2-40B4-BE49-F238E27FC236}">
                <a16:creationId xmlns:a16="http://schemas.microsoft.com/office/drawing/2014/main" id="{46BB8793-53B5-4446-B79A-5C4B16F98231}"/>
              </a:ext>
            </a:extLst>
          </p:cNvPr>
          <p:cNvSpPr/>
          <p:nvPr/>
        </p:nvSpPr>
        <p:spPr>
          <a:xfrm>
            <a:off x="3608590" y="1264609"/>
            <a:ext cx="2562564" cy="2462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 name="CuadroTexto 102">
            <a:extLst>
              <a:ext uri="{FF2B5EF4-FFF2-40B4-BE49-F238E27FC236}">
                <a16:creationId xmlns:a16="http://schemas.microsoft.com/office/drawing/2014/main" id="{59C85B63-52A5-4F8D-B459-DFB56DBE12D5}"/>
              </a:ext>
            </a:extLst>
          </p:cNvPr>
          <p:cNvSpPr txBox="1"/>
          <p:nvPr/>
        </p:nvSpPr>
        <p:spPr>
          <a:xfrm>
            <a:off x="2706015" y="1264609"/>
            <a:ext cx="879495" cy="246221"/>
          </a:xfrm>
          <a:prstGeom prst="rect">
            <a:avLst/>
          </a:prstGeom>
          <a:noFill/>
        </p:spPr>
        <p:txBody>
          <a:bodyPr wrap="square" rtlCol="0">
            <a:spAutoFit/>
          </a:bodyPr>
          <a:lstStyle/>
          <a:p>
            <a:pPr algn="r"/>
            <a:r>
              <a:rPr lang="es-ES" sz="1000" dirty="0"/>
              <a:t>Apellidos:</a:t>
            </a:r>
          </a:p>
        </p:txBody>
      </p:sp>
    </p:spTree>
    <p:extLst>
      <p:ext uri="{BB962C8B-B14F-4D97-AF65-F5344CB8AC3E}">
        <p14:creationId xmlns:p14="http://schemas.microsoft.com/office/powerpoint/2010/main" val="4008493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ángulo 165">
            <a:extLst>
              <a:ext uri="{FF2B5EF4-FFF2-40B4-BE49-F238E27FC236}">
                <a16:creationId xmlns:a16="http://schemas.microsoft.com/office/drawing/2014/main" id="{DAD1D44B-AC11-44F8-8635-52EB18FC84B6}"/>
              </a:ext>
            </a:extLst>
          </p:cNvPr>
          <p:cNvSpPr/>
          <p:nvPr/>
        </p:nvSpPr>
        <p:spPr>
          <a:xfrm>
            <a:off x="-1" y="852525"/>
            <a:ext cx="6858001" cy="9053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Rectángulo 72">
            <a:extLst>
              <a:ext uri="{FF2B5EF4-FFF2-40B4-BE49-F238E27FC236}">
                <a16:creationId xmlns:a16="http://schemas.microsoft.com/office/drawing/2014/main" id="{4746E952-E249-4661-B02B-1E05FD94915F}"/>
              </a:ext>
            </a:extLst>
          </p:cNvPr>
          <p:cNvSpPr/>
          <p:nvPr/>
        </p:nvSpPr>
        <p:spPr>
          <a:xfrm>
            <a:off x="-1" y="-1"/>
            <a:ext cx="6858001" cy="1105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97" name="Imagen 96">
            <a:extLst>
              <a:ext uri="{FF2B5EF4-FFF2-40B4-BE49-F238E27FC236}">
                <a16:creationId xmlns:a16="http://schemas.microsoft.com/office/drawing/2014/main" id="{04546D6F-737F-4C6A-9FDA-1BBA72BB737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184" b="95632" l="6452" r="95853">
                        <a14:foregroundMark x1="11521" y1="10764" x2="11521" y2="10764"/>
                        <a14:foregroundMark x1="12442" y1="10920" x2="9217" y2="10920"/>
                        <a14:foregroundMark x1="19808" y1="7789" x2="20276" y2="7644"/>
                        <a14:foregroundMark x1="12750" y1="9984" x2="13653" y2="9703"/>
                        <a14:foregroundMark x1="20276" y1="7644" x2="20091" y2="9055"/>
                        <a14:foregroundMark x1="37481" y1="8580" x2="41014" y2="64275"/>
                        <a14:foregroundMark x1="49923" y1="14821" x2="59754" y2="14821"/>
                        <a14:foregroundMark x1="59754" y1="14821" x2="83257" y2="10296"/>
                        <a14:foregroundMark x1="43318" y1="10920" x2="53149" y2="9828"/>
                        <a14:foregroundMark x1="53149" y1="9828" x2="63748" y2="11544"/>
                        <a14:foregroundMark x1="63748" y1="11544" x2="72350" y2="9204"/>
                        <a14:foregroundMark x1="72350" y1="9204" x2="80184" y2="12949"/>
                        <a14:foregroundMark x1="80184" y1="12949" x2="84332" y2="20905"/>
                        <a14:foregroundMark x1="84332" y1="20905" x2="83564" y2="29641"/>
                        <a14:foregroundMark x1="83564" y1="29641" x2="71121" y2="45866"/>
                        <a14:foregroundMark x1="71121" y1="45866" x2="68049" y2="56318"/>
                        <a14:foregroundMark x1="68049" y1="56318" x2="58833" y2="59906"/>
                        <a14:foregroundMark x1="58833" y1="59906" x2="65131" y2="67551"/>
                        <a14:foregroundMark x1="65131" y1="67551" x2="67588" y2="75819"/>
                        <a14:foregroundMark x1="67588" y1="75819" x2="74808" y2="85335"/>
                        <a14:foregroundMark x1="74808" y1="85335" x2="82335" y2="87207"/>
                        <a14:foregroundMark x1="82335" y1="87207" x2="84178" y2="93136"/>
                        <a14:foregroundMark x1="38710" y1="89236" x2="44393" y2="95632"/>
                        <a14:foregroundMark x1="44393" y1="95632" x2="45776" y2="95164"/>
                        <a14:foregroundMark x1="92473" y1="88924" x2="88633" y2="94228"/>
                        <a14:foregroundMark x1="94624" y1="90328" x2="96006" y2="89860"/>
                        <a14:foregroundMark x1="88326" y1="8892" x2="80799" y2="6708"/>
                        <a14:foregroundMark x1="80799" y1="6708" x2="47005" y2="7800"/>
                        <a14:foregroundMark x1="47005" y1="7800" x2="39017" y2="5148"/>
                        <a14:foregroundMark x1="39017" y1="5148" x2="37020" y2="6864"/>
                        <a14:foregroundMark x1="87558" y1="4992" x2="81260" y2="5928"/>
                        <a14:foregroundMark x1="65899" y1="4992" x2="59140" y2="5772"/>
                        <a14:foregroundMark x1="7462" y1="30078" x2="6452" y2="30733"/>
                        <a14:foregroundMark x1="11982" y1="27145" x2="11568" y2="27413"/>
                        <a14:foregroundMark x1="14058" y1="36661" x2="14914" y2="36661"/>
                        <a14:foregroundMark x1="8449" y1="36661" x2="10489" y2="36661"/>
                        <a14:foregroundMark x1="12084" y1="50537" x2="14747" y2="52106"/>
                        <a14:foregroundMark x1="14747" y1="52106" x2="15354" y2="51599"/>
                        <a14:foregroundMark x1="13825" y1="56630" x2="7834" y2="58034"/>
                        <a14:foregroundMark x1="9524" y1="72543" x2="13671" y2="72543"/>
                        <a14:foregroundMark x1="13671" y1="77691" x2="9217" y2="78471"/>
                        <a14:foregroundMark x1="13825" y1="89860" x2="13825" y2="92044"/>
                        <a14:foregroundMark x1="7961" y1="17899" x2="6912" y2="17941"/>
                        <a14:foregroundMark x1="14593" y1="17629" x2="13244" y2="17683"/>
                        <a14:foregroundMark x1="13022" y1="17328" x2="19355" y2="16693"/>
                        <a14:foregroundMark x1="6912" y1="17941" x2="7918" y2="17840"/>
                        <a14:foregroundMark x1="40399" y1="4524" x2="37020" y2="4368"/>
                        <a14:foregroundMark x1="62980" y1="4992" x2="60522" y2="4836"/>
                        <a14:foregroundMark x1="84639" y1="3588" x2="86636" y2="3120"/>
                        <a14:foregroundMark x1="84793" y1="2184" x2="81260" y2="2808"/>
                        <a14:backgroundMark x1="10445" y1="50702" x2="10599" y2="49922"/>
                        <a14:backgroundMark x1="11521" y1="49454" x2="9677" y2="48830"/>
                        <a14:backgroundMark x1="11060" y1="49766" x2="8756" y2="47738"/>
                        <a14:backgroundMark x1="8909" y1="48206" x2="8756" y2="49454"/>
                        <a14:backgroundMark x1="8756" y1="47270" x2="8449" y2="48518"/>
                        <a14:backgroundMark x1="11060" y1="49922" x2="11982" y2="50702"/>
                        <a14:backgroundMark x1="18280" y1="49454" x2="15975" y2="50702"/>
                        <a14:backgroundMark x1="18126" y1="47582" x2="18126" y2="49766"/>
                        <a14:backgroundMark x1="16743" y1="50234" x2="16283" y2="50858"/>
                        <a14:backgroundMark x1="18740" y1="38846" x2="16283" y2="38846"/>
                        <a14:backgroundMark x1="11982" y1="35881" x2="13210" y2="35413"/>
                        <a14:backgroundMark x1="13364" y1="35881" x2="10906" y2="37129"/>
                        <a14:backgroundMark x1="18126" y1="49454" x2="16743" y2="51170"/>
                        <a14:backgroundMark x1="16897" y1="50858" x2="15054" y2="51170"/>
                        <a14:backgroundMark x1="11367" y1="29017" x2="10445" y2="30421"/>
                        <a14:backgroundMark x1="11828" y1="28861" x2="8909" y2="31357"/>
                        <a14:backgroundMark x1="11828" y1="27769" x2="10445" y2="28081"/>
                        <a14:backgroundMark x1="11401" y1="20038" x2="11521" y2="20281"/>
                        <a14:backgroundMark x1="11521" y1="20281" x2="11146" y2="20048"/>
                        <a14:backgroundMark x1="13210" y1="24493" x2="21352" y2="23089"/>
                        <a14:backgroundMark x1="21352" y1="23089" x2="21352" y2="23089"/>
                        <a14:backgroundMark x1="18126" y1="7800" x2="16897" y2="9516"/>
                        <a14:backgroundMark x1="17819" y1="9360" x2="14900" y2="10764"/>
                        <a14:backgroundMark x1="16436" y1="8580" x2="14593" y2="10452"/>
                        <a14:backgroundMark x1="17358" y1="8268" x2="19508" y2="8268"/>
                        <a14:backgroundMark x1="14439" y1="24337" x2="14900" y2="23557"/>
                        <a14:backgroundMark x1="15054" y1="23557" x2="11828" y2="23557"/>
                        <a14:backgroundMark x1="12903" y1="18253" x2="10599" y2="18253"/>
                        <a14:backgroundMark x1="13210" y1="17629" x2="9677" y2="17629"/>
                        <a14:backgroundMark x1="10445" y1="18097" x2="8449" y2="18565"/>
                        <a14:backgroundMark x1="13210" y1="17785" x2="12442" y2="17785"/>
                      </a14:backgroundRemoval>
                    </a14:imgEffect>
                  </a14:imgLayer>
                </a14:imgProps>
              </a:ext>
            </a:extLst>
          </a:blip>
          <a:stretch>
            <a:fillRect/>
          </a:stretch>
        </p:blipFill>
        <p:spPr>
          <a:xfrm>
            <a:off x="5545777" y="187174"/>
            <a:ext cx="694242" cy="731448"/>
          </a:xfrm>
          <a:prstGeom prst="rect">
            <a:avLst/>
          </a:prstGeom>
          <a:effectLst>
            <a:outerShdw blurRad="50800" dist="38100" dir="2700000" algn="tl" rotWithShape="0">
              <a:prstClr val="black">
                <a:alpha val="40000"/>
              </a:prstClr>
            </a:outerShdw>
          </a:effectLst>
        </p:spPr>
      </p:pic>
      <p:sp>
        <p:nvSpPr>
          <p:cNvPr id="17" name="CuadroTexto 16">
            <a:extLst>
              <a:ext uri="{FF2B5EF4-FFF2-40B4-BE49-F238E27FC236}">
                <a16:creationId xmlns:a16="http://schemas.microsoft.com/office/drawing/2014/main" id="{497384A4-07BA-40C8-8C4A-9D8771193E68}"/>
              </a:ext>
            </a:extLst>
          </p:cNvPr>
          <p:cNvSpPr txBox="1"/>
          <p:nvPr/>
        </p:nvSpPr>
        <p:spPr>
          <a:xfrm>
            <a:off x="586169" y="291288"/>
            <a:ext cx="4706267" cy="523220"/>
          </a:xfrm>
          <a:prstGeom prst="rect">
            <a:avLst/>
          </a:prstGeom>
          <a:noFill/>
        </p:spPr>
        <p:txBody>
          <a:bodyPr wrap="square" rtlCol="0">
            <a:spAutoFit/>
          </a:bodyPr>
          <a:lstStyle>
            <a:defPPr>
              <a:defRPr lang="en-US"/>
            </a:defPPr>
            <a:lvl1pPr>
              <a:defRPr sz="1600" b="1" spc="300"/>
            </a:lvl1pPr>
          </a:lstStyle>
          <a:p>
            <a:r>
              <a:rPr lang="es-ES" sz="1400" spc="0" dirty="0">
                <a:effectLst>
                  <a:outerShdw blurRad="38100" dist="38100" dir="2700000" algn="tl">
                    <a:srgbClr val="000000">
                      <a:alpha val="43137"/>
                    </a:srgbClr>
                  </a:outerShdw>
                </a:effectLst>
              </a:rPr>
              <a:t>ROBOESPAS: Active </a:t>
            </a:r>
            <a:r>
              <a:rPr lang="es-ES" sz="1400" spc="0" dirty="0" err="1">
                <a:effectLst>
                  <a:outerShdw blurRad="38100" dist="38100" dir="2700000" algn="tl">
                    <a:srgbClr val="000000">
                      <a:alpha val="43137"/>
                    </a:srgbClr>
                  </a:outerShdw>
                </a:effectLst>
              </a:rPr>
              <a:t>rehabilitation</a:t>
            </a:r>
            <a:r>
              <a:rPr lang="es-ES" sz="1400" spc="0" dirty="0">
                <a:effectLst>
                  <a:outerShdw blurRad="38100" dist="38100" dir="2700000" algn="tl">
                    <a:srgbClr val="000000">
                      <a:alpha val="43137"/>
                    </a:srgbClr>
                  </a:outerShdw>
                </a:effectLst>
              </a:rPr>
              <a:t> </a:t>
            </a:r>
            <a:r>
              <a:rPr lang="es-ES" sz="1400" spc="0" dirty="0" err="1">
                <a:effectLst>
                  <a:outerShdw blurRad="38100" dist="38100" dir="2700000" algn="tl">
                    <a:srgbClr val="000000">
                      <a:alpha val="43137"/>
                    </a:srgbClr>
                  </a:outerShdw>
                </a:effectLst>
              </a:rPr>
              <a:t>of</a:t>
            </a:r>
            <a:r>
              <a:rPr lang="es-ES" sz="1400" spc="0" dirty="0">
                <a:effectLst>
                  <a:outerShdw blurRad="38100" dist="38100" dir="2700000" algn="tl">
                    <a:srgbClr val="000000">
                      <a:alpha val="43137"/>
                    </a:srgbClr>
                  </a:outerShdw>
                </a:effectLst>
              </a:rPr>
              <a:t> </a:t>
            </a:r>
            <a:r>
              <a:rPr lang="es-ES" sz="1400" spc="0" dirty="0" err="1">
                <a:effectLst>
                  <a:outerShdw blurRad="38100" dist="38100" dir="2700000" algn="tl">
                    <a:srgbClr val="000000">
                      <a:alpha val="43137"/>
                    </a:srgbClr>
                  </a:outerShdw>
                </a:effectLst>
              </a:rPr>
              <a:t>patients</a:t>
            </a:r>
            <a:r>
              <a:rPr lang="es-ES" sz="1400" spc="0" dirty="0">
                <a:effectLst>
                  <a:outerShdw blurRad="38100" dist="38100" dir="2700000" algn="tl">
                    <a:srgbClr val="000000">
                      <a:alpha val="43137"/>
                    </a:srgbClr>
                  </a:outerShdw>
                </a:effectLst>
              </a:rPr>
              <a:t> </a:t>
            </a:r>
            <a:r>
              <a:rPr lang="es-ES" sz="1400" spc="0" dirty="0" err="1">
                <a:effectLst>
                  <a:outerShdw blurRad="38100" dist="38100" dir="2700000" algn="tl">
                    <a:srgbClr val="000000">
                      <a:alpha val="43137"/>
                    </a:srgbClr>
                  </a:outerShdw>
                </a:effectLst>
              </a:rPr>
              <a:t>with</a:t>
            </a:r>
            <a:r>
              <a:rPr lang="es-ES" sz="1400" spc="0" dirty="0">
                <a:effectLst>
                  <a:outerShdw blurRad="38100" dist="38100" dir="2700000" algn="tl">
                    <a:srgbClr val="000000">
                      <a:alpha val="43137"/>
                    </a:srgbClr>
                  </a:outerShdw>
                </a:effectLst>
              </a:rPr>
              <a:t> </a:t>
            </a:r>
            <a:r>
              <a:rPr lang="es-ES" sz="1400" spc="0" dirty="0" err="1">
                <a:effectLst>
                  <a:outerShdw blurRad="38100" dist="38100" dir="2700000" algn="tl">
                    <a:srgbClr val="000000">
                      <a:alpha val="43137"/>
                    </a:srgbClr>
                  </a:outerShdw>
                </a:effectLst>
              </a:rPr>
              <a:t>upper</a:t>
            </a:r>
            <a:r>
              <a:rPr lang="es-ES" sz="1400" spc="0" dirty="0">
                <a:effectLst>
                  <a:outerShdw blurRad="38100" dist="38100" dir="2700000" algn="tl">
                    <a:srgbClr val="000000">
                      <a:alpha val="43137"/>
                    </a:srgbClr>
                  </a:outerShdw>
                </a:effectLst>
              </a:rPr>
              <a:t> </a:t>
            </a:r>
            <a:r>
              <a:rPr lang="es-ES" sz="1400" spc="0" dirty="0" err="1">
                <a:effectLst>
                  <a:outerShdw blurRad="38100" dist="38100" dir="2700000" algn="tl">
                    <a:srgbClr val="000000">
                      <a:alpha val="43137"/>
                    </a:srgbClr>
                  </a:outerShdw>
                </a:effectLst>
              </a:rPr>
              <a:t>limb</a:t>
            </a:r>
            <a:r>
              <a:rPr lang="es-ES" sz="1400" spc="0" dirty="0">
                <a:effectLst>
                  <a:outerShdw blurRad="38100" dist="38100" dir="2700000" algn="tl">
                    <a:srgbClr val="000000">
                      <a:alpha val="43137"/>
                    </a:srgbClr>
                  </a:outerShdw>
                </a:effectLst>
              </a:rPr>
              <a:t> </a:t>
            </a:r>
            <a:r>
              <a:rPr lang="es-ES" sz="1400" spc="0" dirty="0" err="1">
                <a:effectLst>
                  <a:outerShdw blurRad="38100" dist="38100" dir="2700000" algn="tl">
                    <a:srgbClr val="000000">
                      <a:alpha val="43137"/>
                    </a:srgbClr>
                  </a:outerShdw>
                </a:effectLst>
              </a:rPr>
              <a:t>spasticity</a:t>
            </a:r>
            <a:r>
              <a:rPr lang="es-ES" sz="1400" spc="0" dirty="0">
                <a:effectLst>
                  <a:outerShdw blurRad="38100" dist="38100" dir="2700000" algn="tl">
                    <a:srgbClr val="000000">
                      <a:alpha val="43137"/>
                    </a:srgbClr>
                  </a:outerShdw>
                </a:effectLst>
              </a:rPr>
              <a:t> </a:t>
            </a:r>
            <a:r>
              <a:rPr lang="es-ES" sz="1400" spc="0" dirty="0" err="1">
                <a:effectLst>
                  <a:outerShdw blurRad="38100" dist="38100" dir="2700000" algn="tl">
                    <a:srgbClr val="000000">
                      <a:alpha val="43137"/>
                    </a:srgbClr>
                  </a:outerShdw>
                </a:effectLst>
              </a:rPr>
              <a:t>using</a:t>
            </a:r>
            <a:r>
              <a:rPr lang="es-ES" sz="1400" spc="0" dirty="0">
                <a:effectLst>
                  <a:outerShdw blurRad="38100" dist="38100" dir="2700000" algn="tl">
                    <a:srgbClr val="000000">
                      <a:alpha val="43137"/>
                    </a:srgbClr>
                  </a:outerShdw>
                </a:effectLst>
              </a:rPr>
              <a:t> </a:t>
            </a:r>
            <a:r>
              <a:rPr lang="es-ES" sz="1400" spc="0" dirty="0" err="1">
                <a:effectLst>
                  <a:outerShdw blurRad="38100" dist="38100" dir="2700000" algn="tl">
                    <a:srgbClr val="000000">
                      <a:alpha val="43137"/>
                    </a:srgbClr>
                  </a:outerShdw>
                </a:effectLst>
              </a:rPr>
              <a:t>collaborative</a:t>
            </a:r>
            <a:r>
              <a:rPr lang="es-ES" sz="1400" spc="0" dirty="0">
                <a:effectLst>
                  <a:outerShdw blurRad="38100" dist="38100" dir="2700000" algn="tl">
                    <a:srgbClr val="000000">
                      <a:alpha val="43137"/>
                    </a:srgbClr>
                  </a:outerShdw>
                </a:effectLst>
              </a:rPr>
              <a:t> robots</a:t>
            </a:r>
          </a:p>
        </p:txBody>
      </p:sp>
      <p:sp>
        <p:nvSpPr>
          <p:cNvPr id="18" name="CuadroTexto 17">
            <a:extLst>
              <a:ext uri="{FF2B5EF4-FFF2-40B4-BE49-F238E27FC236}">
                <a16:creationId xmlns:a16="http://schemas.microsoft.com/office/drawing/2014/main" id="{79436A16-3F11-4D01-8200-20B126932D37}"/>
              </a:ext>
            </a:extLst>
          </p:cNvPr>
          <p:cNvSpPr txBox="1"/>
          <p:nvPr/>
        </p:nvSpPr>
        <p:spPr>
          <a:xfrm>
            <a:off x="586169" y="1615629"/>
            <a:ext cx="5741144" cy="6986528"/>
          </a:xfrm>
          <a:prstGeom prst="rect">
            <a:avLst/>
          </a:prstGeom>
          <a:noFill/>
        </p:spPr>
        <p:txBody>
          <a:bodyPr wrap="square" rtlCol="0">
            <a:spAutoFit/>
          </a:bodyPr>
          <a:lstStyle>
            <a:defPPr>
              <a:defRPr lang="en-US"/>
            </a:defPPr>
            <a:lvl1pPr>
              <a:defRPr sz="1050">
                <a:solidFill>
                  <a:schemeClr val="tx1">
                    <a:lumMod val="50000"/>
                    <a:lumOff val="50000"/>
                  </a:schemeClr>
                </a:solidFill>
              </a:defRPr>
            </a:lvl1pPr>
          </a:lstStyle>
          <a:p>
            <a:pPr algn="just">
              <a:spcBef>
                <a:spcPts val="600"/>
              </a:spcBef>
            </a:pPr>
            <a:r>
              <a:rPr lang="en-US" sz="900" dirty="0">
                <a:solidFill>
                  <a:schemeClr val="tx1"/>
                </a:solidFill>
              </a:rPr>
              <a:t>We invite you to participate in a research project at the Carlos III University of Madrid (UC3M). The objective of the research study is to compile a database to generate an objective scale of upper limb spasticity assessment. </a:t>
            </a:r>
          </a:p>
          <a:p>
            <a:pPr algn="just">
              <a:spcBef>
                <a:spcPts val="600"/>
              </a:spcBef>
            </a:pPr>
            <a:r>
              <a:rPr lang="en-US" sz="900" b="1" dirty="0">
                <a:solidFill>
                  <a:schemeClr val="tx1"/>
                </a:solidFill>
              </a:rPr>
              <a:t>1. What is this research study about?</a:t>
            </a:r>
          </a:p>
          <a:p>
            <a:pPr algn="just">
              <a:spcBef>
                <a:spcPts val="600"/>
              </a:spcBef>
            </a:pPr>
            <a:r>
              <a:rPr lang="en-US" sz="900" dirty="0">
                <a:solidFill>
                  <a:schemeClr val="tx1"/>
                </a:solidFill>
              </a:rPr>
              <a:t>The user will interact with a collaborative robot, first, the user will move the robot in an elbow flexion movement, and afterwards, the robot will mobilize the patient’s arm during a series of repetitions of the elbow </a:t>
            </a:r>
            <a:r>
              <a:rPr lang="en-US" sz="900" dirty="0" err="1">
                <a:solidFill>
                  <a:schemeClr val="tx1"/>
                </a:solidFill>
              </a:rPr>
              <a:t>flexo</a:t>
            </a:r>
            <a:r>
              <a:rPr lang="en-US" sz="900" dirty="0">
                <a:solidFill>
                  <a:schemeClr val="tx1"/>
                </a:solidFill>
              </a:rPr>
              <a:t>-extension movement, while capturing some variables. </a:t>
            </a:r>
          </a:p>
          <a:p>
            <a:pPr algn="just">
              <a:spcBef>
                <a:spcPts val="600"/>
              </a:spcBef>
            </a:pPr>
            <a:r>
              <a:rPr lang="en-US" sz="900" b="1" dirty="0">
                <a:solidFill>
                  <a:schemeClr val="tx1"/>
                </a:solidFill>
              </a:rPr>
              <a:t>2. How will the research study be conducted?</a:t>
            </a:r>
          </a:p>
          <a:p>
            <a:pPr algn="just">
              <a:spcBef>
                <a:spcPts val="600"/>
              </a:spcBef>
            </a:pPr>
            <a:r>
              <a:rPr lang="en-US" sz="900" dirty="0">
                <a:solidFill>
                  <a:schemeClr val="tx1"/>
                </a:solidFill>
              </a:rPr>
              <a:t>The total duration of the whole session for each user will be around 10 and 20 minutes. First, some data will be asked to the user, such as age, gender, right/left-handed and previous conditions on the upper limb. Besides, height and weight will be fathered, as well as some biometrical measurements (distances sternum-shoulder, should-cubital fossa, cubital fossa-wrist and wrist-fingers).</a:t>
            </a:r>
          </a:p>
          <a:p>
            <a:pPr algn="just">
              <a:spcBef>
                <a:spcPts val="600"/>
              </a:spcBef>
            </a:pPr>
            <a:r>
              <a:rPr lang="en-US" sz="900" dirty="0">
                <a:solidFill>
                  <a:schemeClr val="tx1"/>
                </a:solidFill>
              </a:rPr>
              <a:t>Then, 4 electromyographic sensors (EMG) will be placed on the user’s arm at specific locations to monitor the activity of the main flexor and extensor muscles of the elbow. To improve the adhesion of the sensor to the skin, the area will be cleaned with ethyl alcohol. In case of excessive body hair in the sensor area, shaving of this area may be requested. </a:t>
            </a:r>
          </a:p>
          <a:p>
            <a:pPr algn="just">
              <a:spcBef>
                <a:spcPts val="600"/>
              </a:spcBef>
            </a:pPr>
            <a:r>
              <a:rPr lang="en-US" sz="900" dirty="0">
                <a:solidFill>
                  <a:schemeClr val="tx1"/>
                </a:solidFill>
              </a:rPr>
              <a:t>Once the user is prepared, the interaction with the robot will begin, which will be divided into two parts: (1) Capture of patient’s natural elbow flexion movement. (2) The capture of EMG signals and other variables characteristic of each trial during the passive mobilization of the user’s arm in a </a:t>
            </a:r>
            <a:r>
              <a:rPr lang="en-US" sz="900" dirty="0" err="1">
                <a:solidFill>
                  <a:schemeClr val="tx1"/>
                </a:solidFill>
              </a:rPr>
              <a:t>flexo</a:t>
            </a:r>
            <a:r>
              <a:rPr lang="en-US" sz="900" dirty="0">
                <a:solidFill>
                  <a:schemeClr val="tx1"/>
                </a:solidFill>
              </a:rPr>
              <a:t>-extension movement assisted by the collaborative robot. The instructions for the correct development of the trial will be continuously provided by the researcher. </a:t>
            </a:r>
          </a:p>
          <a:p>
            <a:pPr algn="just">
              <a:spcBef>
                <a:spcPts val="600"/>
              </a:spcBef>
            </a:pPr>
            <a:r>
              <a:rPr lang="en-US" sz="900" dirty="0">
                <a:solidFill>
                  <a:schemeClr val="tx1"/>
                </a:solidFill>
              </a:rPr>
              <a:t>After this process, the collected data will be saved for later analysis. </a:t>
            </a:r>
          </a:p>
          <a:p>
            <a:pPr algn="just">
              <a:spcBef>
                <a:spcPts val="600"/>
              </a:spcBef>
            </a:pPr>
            <a:r>
              <a:rPr lang="en-US" sz="900" b="1" dirty="0">
                <a:solidFill>
                  <a:schemeClr val="tx1"/>
                </a:solidFill>
              </a:rPr>
              <a:t>3. Benefits and risks</a:t>
            </a:r>
          </a:p>
          <a:p>
            <a:pPr algn="just">
              <a:spcBef>
                <a:spcPts val="600"/>
              </a:spcBef>
            </a:pPr>
            <a:r>
              <a:rPr lang="en-US" sz="900" dirty="0">
                <a:solidFill>
                  <a:schemeClr val="tx1"/>
                </a:solidFill>
              </a:rPr>
              <a:t>The study does not involve relevant risks for the participants. The robot used is a collaborative robot, specially prepared for physical interaction with people. Besides, the movement of the patient is never restricted during the trial, so the user can get away from the robot whenever he or she wants to.</a:t>
            </a:r>
          </a:p>
          <a:p>
            <a:pPr algn="just">
              <a:spcBef>
                <a:spcPts val="600"/>
              </a:spcBef>
            </a:pPr>
            <a:r>
              <a:rPr lang="en-US" sz="900" dirty="0">
                <a:solidFill>
                  <a:schemeClr val="tx1"/>
                </a:solidFill>
              </a:rPr>
              <a:t>Collected data will allow creating a strategy to automate and obtain an objective description of the level of spasticity of patients with this sensorimotor condition, and thus enable to establish a more precise rehabilitation plan, contributing to the improvement of the current clinical processes. </a:t>
            </a:r>
          </a:p>
          <a:p>
            <a:pPr algn="just">
              <a:spcBef>
                <a:spcPts val="600"/>
              </a:spcBef>
            </a:pPr>
            <a:r>
              <a:rPr lang="en-US" sz="900" b="1" dirty="0">
                <a:solidFill>
                  <a:schemeClr val="tx1"/>
                </a:solidFill>
              </a:rPr>
              <a:t>4. Data and images confidentiality</a:t>
            </a:r>
          </a:p>
          <a:p>
            <a:pPr algn="just">
              <a:spcBef>
                <a:spcPts val="600"/>
              </a:spcBef>
            </a:pPr>
            <a:r>
              <a:rPr lang="en-US" sz="900" dirty="0">
                <a:solidFill>
                  <a:schemeClr val="tx1"/>
                </a:solidFill>
              </a:rPr>
              <a:t>Following the Law 15/1999 of Personal Data Protection, the personal data gathered will be only the strictly necessary. None of this data will be disclosed to external people. Your participation is anonymous; however, your name and surname will be registered in a list of participants that will be stored at the Carlos III University of Madrid, and will only be accessed at essential times. Under current legislation, concerning the personal data gathered in this research study, you have the right to access, rectify, cancel and/or oppose. You have the right to revoke your consent to participate in this study at any time, without any justification for it.</a:t>
            </a:r>
          </a:p>
          <a:p>
            <a:pPr algn="just">
              <a:spcBef>
                <a:spcPts val="600"/>
              </a:spcBef>
            </a:pPr>
            <a:r>
              <a:rPr lang="en-US" sz="900" dirty="0">
                <a:solidFill>
                  <a:schemeClr val="tx1"/>
                </a:solidFill>
              </a:rPr>
              <a:t>The results of the research study will be provided if requested by the researchers Dr. Alberto </a:t>
            </a:r>
            <a:r>
              <a:rPr lang="en-US" sz="900" dirty="0" err="1">
                <a:solidFill>
                  <a:schemeClr val="tx1"/>
                </a:solidFill>
              </a:rPr>
              <a:t>Jardón</a:t>
            </a:r>
            <a:r>
              <a:rPr lang="en-US" sz="900" dirty="0">
                <a:solidFill>
                  <a:schemeClr val="tx1"/>
                </a:solidFill>
              </a:rPr>
              <a:t> </a:t>
            </a:r>
            <a:r>
              <a:rPr lang="en-US" sz="900" dirty="0" err="1">
                <a:solidFill>
                  <a:schemeClr val="tx1"/>
                </a:solidFill>
              </a:rPr>
              <a:t>Huete</a:t>
            </a:r>
            <a:r>
              <a:rPr lang="en-US" sz="900" dirty="0">
                <a:solidFill>
                  <a:schemeClr val="tx1"/>
                </a:solidFill>
              </a:rPr>
              <a:t> and Dr. Edwin Daniel </a:t>
            </a:r>
            <a:r>
              <a:rPr lang="en-US" sz="900" dirty="0" err="1">
                <a:solidFill>
                  <a:schemeClr val="tx1"/>
                </a:solidFill>
              </a:rPr>
              <a:t>Oña</a:t>
            </a:r>
            <a:r>
              <a:rPr lang="en-US" sz="900" dirty="0">
                <a:solidFill>
                  <a:schemeClr val="tx1"/>
                </a:solidFill>
              </a:rPr>
              <a:t> </a:t>
            </a:r>
            <a:r>
              <a:rPr lang="en-US" sz="900" dirty="0" err="1">
                <a:solidFill>
                  <a:schemeClr val="tx1"/>
                </a:solidFill>
              </a:rPr>
              <a:t>Simbaña</a:t>
            </a:r>
            <a:r>
              <a:rPr lang="en-US" sz="900" dirty="0">
                <a:solidFill>
                  <a:schemeClr val="tx1"/>
                </a:solidFill>
              </a:rPr>
              <a:t>, who will attend any question related to the study. You can contact them at the following email addresses: ajardon@ing.uc3m.es and </a:t>
            </a:r>
            <a:r>
              <a:rPr lang="en-US" sz="900" dirty="0">
                <a:solidFill>
                  <a:schemeClr val="tx1"/>
                </a:solidFill>
                <a:hlinkClick r:id="rId4"/>
              </a:rPr>
              <a:t>eona@ing.uc3m.es</a:t>
            </a:r>
            <a:r>
              <a:rPr lang="en-US" sz="900" dirty="0">
                <a:solidFill>
                  <a:schemeClr val="tx1"/>
                </a:solidFill>
              </a:rPr>
              <a:t>.</a:t>
            </a:r>
          </a:p>
          <a:p>
            <a:pPr algn="just">
              <a:spcBef>
                <a:spcPts val="600"/>
              </a:spcBef>
            </a:pPr>
            <a:r>
              <a:rPr lang="en-US" sz="900" dirty="0">
                <a:solidFill>
                  <a:schemeClr val="tx1"/>
                </a:solidFill>
              </a:rPr>
              <a:t>I have read the information sheet I have been given, I have been able to ask the necessary questions and I have voluntarily accepted my participation in this study.</a:t>
            </a:r>
            <a:endParaRPr lang="en-GB" sz="900" dirty="0">
              <a:solidFill>
                <a:schemeClr val="tx1"/>
              </a:solidFill>
            </a:endParaRPr>
          </a:p>
        </p:txBody>
      </p:sp>
      <p:sp>
        <p:nvSpPr>
          <p:cNvPr id="82" name="Rectángulo 81">
            <a:extLst>
              <a:ext uri="{FF2B5EF4-FFF2-40B4-BE49-F238E27FC236}">
                <a16:creationId xmlns:a16="http://schemas.microsoft.com/office/drawing/2014/main" id="{5F383ED2-66BE-4AC1-9F45-262B794AE6B7}"/>
              </a:ext>
            </a:extLst>
          </p:cNvPr>
          <p:cNvSpPr/>
          <p:nvPr/>
        </p:nvSpPr>
        <p:spPr>
          <a:xfrm>
            <a:off x="1412664" y="9158835"/>
            <a:ext cx="386568"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CuadroTexto 82">
            <a:extLst>
              <a:ext uri="{FF2B5EF4-FFF2-40B4-BE49-F238E27FC236}">
                <a16:creationId xmlns:a16="http://schemas.microsoft.com/office/drawing/2014/main" id="{B4444F08-84F8-4F83-8EE3-09595E960128}"/>
              </a:ext>
            </a:extLst>
          </p:cNvPr>
          <p:cNvSpPr txBox="1"/>
          <p:nvPr/>
        </p:nvSpPr>
        <p:spPr>
          <a:xfrm>
            <a:off x="731865" y="9159357"/>
            <a:ext cx="572278" cy="246221"/>
          </a:xfrm>
          <a:prstGeom prst="rect">
            <a:avLst/>
          </a:prstGeom>
          <a:noFill/>
        </p:spPr>
        <p:txBody>
          <a:bodyPr wrap="square" rtlCol="0">
            <a:spAutoFit/>
          </a:bodyPr>
          <a:lstStyle/>
          <a:p>
            <a:pPr algn="r"/>
            <a:r>
              <a:rPr lang="es-ES" sz="1000" dirty="0"/>
              <a:t>Date:</a:t>
            </a:r>
          </a:p>
        </p:txBody>
      </p:sp>
      <p:sp>
        <p:nvSpPr>
          <p:cNvPr id="84" name="Rectángulo 83">
            <a:extLst>
              <a:ext uri="{FF2B5EF4-FFF2-40B4-BE49-F238E27FC236}">
                <a16:creationId xmlns:a16="http://schemas.microsoft.com/office/drawing/2014/main" id="{D6CDE919-036A-42F7-9AF5-121AAED993F0}"/>
              </a:ext>
            </a:extLst>
          </p:cNvPr>
          <p:cNvSpPr/>
          <p:nvPr/>
        </p:nvSpPr>
        <p:spPr>
          <a:xfrm>
            <a:off x="1781487" y="9158835"/>
            <a:ext cx="386568"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Rectángulo 84">
            <a:extLst>
              <a:ext uri="{FF2B5EF4-FFF2-40B4-BE49-F238E27FC236}">
                <a16:creationId xmlns:a16="http://schemas.microsoft.com/office/drawing/2014/main" id="{A862C0EA-239D-4690-9B65-CBCA16BD4A73}"/>
              </a:ext>
            </a:extLst>
          </p:cNvPr>
          <p:cNvSpPr/>
          <p:nvPr/>
        </p:nvSpPr>
        <p:spPr>
          <a:xfrm>
            <a:off x="2156883" y="9158835"/>
            <a:ext cx="386568"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Rectángulo 89">
            <a:extLst>
              <a:ext uri="{FF2B5EF4-FFF2-40B4-BE49-F238E27FC236}">
                <a16:creationId xmlns:a16="http://schemas.microsoft.com/office/drawing/2014/main" id="{EA8661A0-3FA3-4C48-A6FD-774D935EE3A3}"/>
              </a:ext>
            </a:extLst>
          </p:cNvPr>
          <p:cNvSpPr/>
          <p:nvPr/>
        </p:nvSpPr>
        <p:spPr>
          <a:xfrm>
            <a:off x="3578728" y="9159357"/>
            <a:ext cx="2647847" cy="543030"/>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CuadroTexto 90">
            <a:extLst>
              <a:ext uri="{FF2B5EF4-FFF2-40B4-BE49-F238E27FC236}">
                <a16:creationId xmlns:a16="http://schemas.microsoft.com/office/drawing/2014/main" id="{AA1EE750-7E0B-4663-A25F-157E910627F7}"/>
              </a:ext>
            </a:extLst>
          </p:cNvPr>
          <p:cNvSpPr txBox="1"/>
          <p:nvPr/>
        </p:nvSpPr>
        <p:spPr>
          <a:xfrm>
            <a:off x="2592473" y="9159357"/>
            <a:ext cx="877736" cy="246221"/>
          </a:xfrm>
          <a:prstGeom prst="rect">
            <a:avLst/>
          </a:prstGeom>
          <a:noFill/>
        </p:spPr>
        <p:txBody>
          <a:bodyPr wrap="square" rtlCol="0">
            <a:spAutoFit/>
          </a:bodyPr>
          <a:lstStyle/>
          <a:p>
            <a:pPr algn="r"/>
            <a:r>
              <a:rPr lang="es-ES" sz="1000" dirty="0" err="1"/>
              <a:t>Signature</a:t>
            </a:r>
            <a:r>
              <a:rPr lang="es-ES" sz="1000" dirty="0"/>
              <a:t>:</a:t>
            </a:r>
          </a:p>
        </p:txBody>
      </p:sp>
      <p:sp>
        <p:nvSpPr>
          <p:cNvPr id="99" name="Rectángulo 98">
            <a:extLst>
              <a:ext uri="{FF2B5EF4-FFF2-40B4-BE49-F238E27FC236}">
                <a16:creationId xmlns:a16="http://schemas.microsoft.com/office/drawing/2014/main" id="{BC59CAD1-FD3E-43C0-B0DE-F960C291CEDF}"/>
              </a:ext>
            </a:extLst>
          </p:cNvPr>
          <p:cNvSpPr/>
          <p:nvPr/>
        </p:nvSpPr>
        <p:spPr>
          <a:xfrm>
            <a:off x="1289122" y="1264348"/>
            <a:ext cx="1449234" cy="246743"/>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1" name="CuadroTexto 100">
            <a:extLst>
              <a:ext uri="{FF2B5EF4-FFF2-40B4-BE49-F238E27FC236}">
                <a16:creationId xmlns:a16="http://schemas.microsoft.com/office/drawing/2014/main" id="{631F5AE2-2B10-4735-91B8-34FD18483042}"/>
              </a:ext>
            </a:extLst>
          </p:cNvPr>
          <p:cNvSpPr txBox="1"/>
          <p:nvPr/>
        </p:nvSpPr>
        <p:spPr>
          <a:xfrm>
            <a:off x="586169" y="1264609"/>
            <a:ext cx="679874" cy="246221"/>
          </a:xfrm>
          <a:prstGeom prst="rect">
            <a:avLst/>
          </a:prstGeom>
          <a:noFill/>
        </p:spPr>
        <p:txBody>
          <a:bodyPr wrap="square" rtlCol="0">
            <a:spAutoFit/>
          </a:bodyPr>
          <a:lstStyle/>
          <a:p>
            <a:r>
              <a:rPr lang="es-ES" sz="1000" dirty="0" err="1"/>
              <a:t>Name</a:t>
            </a:r>
            <a:r>
              <a:rPr lang="es-ES" sz="1000" dirty="0"/>
              <a:t>:</a:t>
            </a:r>
          </a:p>
        </p:txBody>
      </p:sp>
      <p:sp>
        <p:nvSpPr>
          <p:cNvPr id="102" name="Rectángulo 101">
            <a:extLst>
              <a:ext uri="{FF2B5EF4-FFF2-40B4-BE49-F238E27FC236}">
                <a16:creationId xmlns:a16="http://schemas.microsoft.com/office/drawing/2014/main" id="{46BB8793-53B5-4446-B79A-5C4B16F98231}"/>
              </a:ext>
            </a:extLst>
          </p:cNvPr>
          <p:cNvSpPr/>
          <p:nvPr/>
        </p:nvSpPr>
        <p:spPr>
          <a:xfrm>
            <a:off x="3664010" y="1264609"/>
            <a:ext cx="2562564" cy="246221"/>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3" name="CuadroTexto 102">
            <a:extLst>
              <a:ext uri="{FF2B5EF4-FFF2-40B4-BE49-F238E27FC236}">
                <a16:creationId xmlns:a16="http://schemas.microsoft.com/office/drawing/2014/main" id="{59C85B63-52A5-4F8D-B459-DFB56DBE12D5}"/>
              </a:ext>
            </a:extLst>
          </p:cNvPr>
          <p:cNvSpPr txBox="1"/>
          <p:nvPr/>
        </p:nvSpPr>
        <p:spPr>
          <a:xfrm>
            <a:off x="2761435" y="1264609"/>
            <a:ext cx="879495" cy="246221"/>
          </a:xfrm>
          <a:prstGeom prst="rect">
            <a:avLst/>
          </a:prstGeom>
          <a:noFill/>
        </p:spPr>
        <p:txBody>
          <a:bodyPr wrap="square" rtlCol="0">
            <a:spAutoFit/>
          </a:bodyPr>
          <a:lstStyle/>
          <a:p>
            <a:pPr algn="r"/>
            <a:r>
              <a:rPr lang="es-ES" sz="1000" dirty="0" err="1"/>
              <a:t>Surname</a:t>
            </a:r>
            <a:r>
              <a:rPr lang="es-ES" sz="1000" dirty="0"/>
              <a:t>(s):</a:t>
            </a:r>
          </a:p>
        </p:txBody>
      </p:sp>
    </p:spTree>
    <p:extLst>
      <p:ext uri="{BB962C8B-B14F-4D97-AF65-F5344CB8AC3E}">
        <p14:creationId xmlns:p14="http://schemas.microsoft.com/office/powerpoint/2010/main" val="41512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ángulo 165">
            <a:extLst>
              <a:ext uri="{FF2B5EF4-FFF2-40B4-BE49-F238E27FC236}">
                <a16:creationId xmlns:a16="http://schemas.microsoft.com/office/drawing/2014/main" id="{DAD1D44B-AC11-44F8-8635-52EB18FC84B6}"/>
              </a:ext>
            </a:extLst>
          </p:cNvPr>
          <p:cNvSpPr/>
          <p:nvPr/>
        </p:nvSpPr>
        <p:spPr>
          <a:xfrm>
            <a:off x="-1" y="1587941"/>
            <a:ext cx="6858001" cy="83131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7" name="Imagen 56">
            <a:extLst>
              <a:ext uri="{FF2B5EF4-FFF2-40B4-BE49-F238E27FC236}">
                <a16:creationId xmlns:a16="http://schemas.microsoft.com/office/drawing/2014/main" id="{E5B08061-B69F-4EEB-8FD0-63B96AA26D55}"/>
              </a:ext>
            </a:extLst>
          </p:cNvPr>
          <p:cNvPicPr>
            <a:picLocks noChangeAspect="1"/>
          </p:cNvPicPr>
          <p:nvPr/>
        </p:nvPicPr>
        <p:blipFill>
          <a:blip r:embed="rId2"/>
          <a:stretch>
            <a:fillRect/>
          </a:stretch>
        </p:blipFill>
        <p:spPr>
          <a:xfrm flipH="1">
            <a:off x="3708161" y="4236256"/>
            <a:ext cx="1293932" cy="1438118"/>
          </a:xfrm>
          <a:prstGeom prst="rect">
            <a:avLst/>
          </a:prstGeom>
        </p:spPr>
      </p:pic>
      <p:pic>
        <p:nvPicPr>
          <p:cNvPr id="3" name="Imagen 2">
            <a:extLst>
              <a:ext uri="{FF2B5EF4-FFF2-40B4-BE49-F238E27FC236}">
                <a16:creationId xmlns:a16="http://schemas.microsoft.com/office/drawing/2014/main" id="{F8007DAE-A3AE-4480-92AD-5C7C8EA9C9C4}"/>
              </a:ext>
            </a:extLst>
          </p:cNvPr>
          <p:cNvPicPr>
            <a:picLocks noChangeAspect="1"/>
          </p:cNvPicPr>
          <p:nvPr/>
        </p:nvPicPr>
        <p:blipFill>
          <a:blip r:embed="rId2"/>
          <a:stretch>
            <a:fillRect/>
          </a:stretch>
        </p:blipFill>
        <p:spPr>
          <a:xfrm>
            <a:off x="5002093" y="4236256"/>
            <a:ext cx="1293932" cy="1438118"/>
          </a:xfrm>
          <a:prstGeom prst="rect">
            <a:avLst/>
          </a:prstGeom>
        </p:spPr>
      </p:pic>
      <p:sp>
        <p:nvSpPr>
          <p:cNvPr id="73" name="Rectángulo 72">
            <a:extLst>
              <a:ext uri="{FF2B5EF4-FFF2-40B4-BE49-F238E27FC236}">
                <a16:creationId xmlns:a16="http://schemas.microsoft.com/office/drawing/2014/main" id="{4746E952-E249-4661-B02B-1E05FD94915F}"/>
              </a:ext>
            </a:extLst>
          </p:cNvPr>
          <p:cNvSpPr/>
          <p:nvPr/>
        </p:nvSpPr>
        <p:spPr>
          <a:xfrm>
            <a:off x="-1" y="0"/>
            <a:ext cx="6858001" cy="16670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472AB3DB-008B-475B-8B71-E48F88E9DAC7}"/>
              </a:ext>
            </a:extLst>
          </p:cNvPr>
          <p:cNvSpPr txBox="1"/>
          <p:nvPr/>
        </p:nvSpPr>
        <p:spPr>
          <a:xfrm>
            <a:off x="810976" y="415687"/>
            <a:ext cx="4146006" cy="523220"/>
          </a:xfrm>
          <a:prstGeom prst="rect">
            <a:avLst/>
          </a:prstGeom>
          <a:noFill/>
        </p:spPr>
        <p:txBody>
          <a:bodyPr wrap="square" rtlCol="0">
            <a:spAutoFit/>
          </a:bodyPr>
          <a:lstStyle/>
          <a:p>
            <a:r>
              <a:rPr lang="es-ES" sz="2800" b="1" spc="300" dirty="0">
                <a:effectLst>
                  <a:outerShdw blurRad="38100" dist="38100" dir="2700000" algn="tl">
                    <a:srgbClr val="000000">
                      <a:alpha val="43137"/>
                    </a:srgbClr>
                  </a:outerShdw>
                </a:effectLst>
              </a:rPr>
              <a:t>Sensores EMG-IMU</a:t>
            </a:r>
          </a:p>
        </p:txBody>
      </p:sp>
      <p:sp>
        <p:nvSpPr>
          <p:cNvPr id="9" name="CuadroTexto 8">
            <a:extLst>
              <a:ext uri="{FF2B5EF4-FFF2-40B4-BE49-F238E27FC236}">
                <a16:creationId xmlns:a16="http://schemas.microsoft.com/office/drawing/2014/main" id="{D3753457-3D9E-4588-B9CB-E53064A063EC}"/>
              </a:ext>
            </a:extLst>
          </p:cNvPr>
          <p:cNvSpPr txBox="1"/>
          <p:nvPr/>
        </p:nvSpPr>
        <p:spPr>
          <a:xfrm>
            <a:off x="856193" y="924172"/>
            <a:ext cx="2668284" cy="369332"/>
          </a:xfrm>
          <a:prstGeom prst="rect">
            <a:avLst/>
          </a:prstGeom>
          <a:noFill/>
        </p:spPr>
        <p:txBody>
          <a:bodyPr wrap="square" rtlCol="0">
            <a:spAutoFit/>
          </a:bodyPr>
          <a:lstStyle/>
          <a:p>
            <a:r>
              <a:rPr lang="es-ES" b="1" spc="300" dirty="0">
                <a:solidFill>
                  <a:schemeClr val="bg1">
                    <a:lumMod val="50000"/>
                  </a:schemeClr>
                </a:solidFill>
              </a:rPr>
              <a:t>EMG-IMU </a:t>
            </a:r>
            <a:r>
              <a:rPr lang="es-ES" b="1" spc="300" dirty="0" err="1">
                <a:solidFill>
                  <a:schemeClr val="bg1">
                    <a:lumMod val="50000"/>
                  </a:schemeClr>
                </a:solidFill>
              </a:rPr>
              <a:t>sensors</a:t>
            </a:r>
            <a:endParaRPr lang="es-ES" b="1" spc="300" dirty="0">
              <a:solidFill>
                <a:schemeClr val="bg1">
                  <a:lumMod val="50000"/>
                </a:schemeClr>
              </a:solidFill>
            </a:endParaRPr>
          </a:p>
        </p:txBody>
      </p:sp>
      <p:sp>
        <p:nvSpPr>
          <p:cNvPr id="94" name="CuadroTexto 93">
            <a:extLst>
              <a:ext uri="{FF2B5EF4-FFF2-40B4-BE49-F238E27FC236}">
                <a16:creationId xmlns:a16="http://schemas.microsoft.com/office/drawing/2014/main" id="{BFF560C3-C8B6-41F7-BD3A-75329B669B20}"/>
              </a:ext>
            </a:extLst>
          </p:cNvPr>
          <p:cNvSpPr txBox="1"/>
          <p:nvPr/>
        </p:nvSpPr>
        <p:spPr>
          <a:xfrm>
            <a:off x="365127" y="1772966"/>
            <a:ext cx="4432921" cy="338554"/>
          </a:xfrm>
          <a:prstGeom prst="rect">
            <a:avLst/>
          </a:prstGeom>
          <a:noFill/>
        </p:spPr>
        <p:txBody>
          <a:bodyPr wrap="square" rtlCol="0">
            <a:spAutoFit/>
          </a:bodyPr>
          <a:lstStyle/>
          <a:p>
            <a:r>
              <a:rPr lang="es-ES" sz="1600" b="1" spc="300" dirty="0"/>
              <a:t>S1 </a:t>
            </a:r>
            <a:r>
              <a:rPr lang="es-ES" sz="1600" b="1" spc="300" dirty="0">
                <a:solidFill>
                  <a:schemeClr val="accent1"/>
                </a:solidFill>
              </a:rPr>
              <a:t>|</a:t>
            </a:r>
            <a:r>
              <a:rPr lang="es-ES" sz="1600" b="1" spc="300" dirty="0"/>
              <a:t> </a:t>
            </a:r>
            <a:r>
              <a:rPr lang="es-ES" sz="1600" b="1" spc="300" dirty="0" err="1">
                <a:solidFill>
                  <a:schemeClr val="bg1">
                    <a:lumMod val="50000"/>
                  </a:schemeClr>
                </a:solidFill>
              </a:rPr>
              <a:t>Biceps</a:t>
            </a:r>
            <a:r>
              <a:rPr lang="es-ES" sz="1600" b="1" spc="300" dirty="0">
                <a:solidFill>
                  <a:schemeClr val="bg1">
                    <a:lumMod val="50000"/>
                  </a:schemeClr>
                </a:solidFill>
              </a:rPr>
              <a:t> </a:t>
            </a:r>
            <a:r>
              <a:rPr lang="es-ES" sz="1600" b="1" spc="300" dirty="0" err="1">
                <a:solidFill>
                  <a:schemeClr val="bg1">
                    <a:lumMod val="50000"/>
                  </a:schemeClr>
                </a:solidFill>
              </a:rPr>
              <a:t>Brachii</a:t>
            </a:r>
            <a:endParaRPr lang="es-ES" sz="1600" b="1" spc="300" dirty="0">
              <a:solidFill>
                <a:schemeClr val="bg1">
                  <a:lumMod val="50000"/>
                </a:schemeClr>
              </a:solidFill>
            </a:endParaRPr>
          </a:p>
        </p:txBody>
      </p:sp>
      <p:sp>
        <p:nvSpPr>
          <p:cNvPr id="18" name="AutoShape 14">
            <a:extLst>
              <a:ext uri="{FF2B5EF4-FFF2-40B4-BE49-F238E27FC236}">
                <a16:creationId xmlns:a16="http://schemas.microsoft.com/office/drawing/2014/main" id="{EEB24F7B-5AAA-49FC-A603-FAA3DC2FA993}"/>
              </a:ext>
            </a:extLst>
          </p:cNvPr>
          <p:cNvSpPr>
            <a:spLocks noChangeAspect="1" noChangeArrowheads="1"/>
          </p:cNvSpPr>
          <p:nvPr/>
        </p:nvSpPr>
        <p:spPr bwMode="auto">
          <a:xfrm>
            <a:off x="561975" y="1790700"/>
            <a:ext cx="5734050" cy="6324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a:p>
        </p:txBody>
      </p:sp>
      <p:grpSp>
        <p:nvGrpSpPr>
          <p:cNvPr id="35" name="Grupo 34">
            <a:extLst>
              <a:ext uri="{FF2B5EF4-FFF2-40B4-BE49-F238E27FC236}">
                <a16:creationId xmlns:a16="http://schemas.microsoft.com/office/drawing/2014/main" id="{8FF01CC7-9B88-4D8D-9F6D-75E9B7AC529B}"/>
              </a:ext>
            </a:extLst>
          </p:cNvPr>
          <p:cNvGrpSpPr/>
          <p:nvPr/>
        </p:nvGrpSpPr>
        <p:grpSpPr>
          <a:xfrm>
            <a:off x="764978" y="2150203"/>
            <a:ext cx="2363683" cy="1528286"/>
            <a:chOff x="881332" y="2277203"/>
            <a:chExt cx="2338544" cy="1690842"/>
          </a:xfrm>
        </p:grpSpPr>
        <p:pic>
          <p:nvPicPr>
            <p:cNvPr id="2060" name="Picture 12">
              <a:extLst>
                <a:ext uri="{FF2B5EF4-FFF2-40B4-BE49-F238E27FC236}">
                  <a16:creationId xmlns:a16="http://schemas.microsoft.com/office/drawing/2014/main" id="{10AD643A-A38C-4291-ADDA-712D469C5D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878" r="17557"/>
            <a:stretch/>
          </p:blipFill>
          <p:spPr bwMode="auto">
            <a:xfrm>
              <a:off x="2026442" y="2277203"/>
              <a:ext cx="1193434" cy="169084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upo 23">
              <a:extLst>
                <a:ext uri="{FF2B5EF4-FFF2-40B4-BE49-F238E27FC236}">
                  <a16:creationId xmlns:a16="http://schemas.microsoft.com/office/drawing/2014/main" id="{BBF29A76-8903-45D3-B0FC-CCA3F70A9F5E}"/>
                </a:ext>
              </a:extLst>
            </p:cNvPr>
            <p:cNvGrpSpPr/>
            <p:nvPr/>
          </p:nvGrpSpPr>
          <p:grpSpPr>
            <a:xfrm>
              <a:off x="881332" y="2314125"/>
              <a:ext cx="1364995" cy="1635987"/>
              <a:chOff x="757695" y="2319048"/>
              <a:chExt cx="1364995" cy="1635987"/>
            </a:xfrm>
          </p:grpSpPr>
          <p:pic>
            <p:nvPicPr>
              <p:cNvPr id="23" name="Imagen 22">
                <a:extLst>
                  <a:ext uri="{FF2B5EF4-FFF2-40B4-BE49-F238E27FC236}">
                    <a16:creationId xmlns:a16="http://schemas.microsoft.com/office/drawing/2014/main" id="{AFBC57BB-E72F-4E19-A200-B264015740C5}"/>
                  </a:ext>
                </a:extLst>
              </p:cNvPr>
              <p:cNvPicPr>
                <a:picLocks noChangeAspect="1"/>
              </p:cNvPicPr>
              <p:nvPr/>
            </p:nvPicPr>
            <p:blipFill rotWithShape="1">
              <a:blip r:embed="rId4"/>
              <a:srcRect l="32648" t="2362" r="5562" b="7735"/>
              <a:stretch/>
            </p:blipFill>
            <p:spPr>
              <a:xfrm>
                <a:off x="757695" y="2319048"/>
                <a:ext cx="990623" cy="1635987"/>
              </a:xfrm>
              <a:prstGeom prst="rect">
                <a:avLst/>
              </a:prstGeom>
            </p:spPr>
          </p:pic>
          <p:grpSp>
            <p:nvGrpSpPr>
              <p:cNvPr id="90" name="Grupo 89">
                <a:extLst>
                  <a:ext uri="{FF2B5EF4-FFF2-40B4-BE49-F238E27FC236}">
                    <a16:creationId xmlns:a16="http://schemas.microsoft.com/office/drawing/2014/main" id="{FF9FADBD-5760-42E8-A300-097BC4EBE109}"/>
                  </a:ext>
                </a:extLst>
              </p:cNvPr>
              <p:cNvGrpSpPr/>
              <p:nvPr/>
            </p:nvGrpSpPr>
            <p:grpSpPr>
              <a:xfrm flipH="1">
                <a:off x="1113065" y="2495958"/>
                <a:ext cx="86472" cy="979794"/>
                <a:chOff x="2044737" y="2644184"/>
                <a:chExt cx="82153" cy="875408"/>
              </a:xfrm>
            </p:grpSpPr>
            <p:sp>
              <p:nvSpPr>
                <p:cNvPr id="92" name="Elipse 91">
                  <a:extLst>
                    <a:ext uri="{FF2B5EF4-FFF2-40B4-BE49-F238E27FC236}">
                      <a16:creationId xmlns:a16="http://schemas.microsoft.com/office/drawing/2014/main" id="{F6853014-060A-495F-A337-05B04D19B3D9}"/>
                    </a:ext>
                  </a:extLst>
                </p:cNvPr>
                <p:cNvSpPr/>
                <p:nvPr/>
              </p:nvSpPr>
              <p:spPr>
                <a:xfrm>
                  <a:off x="2081171" y="2644184"/>
                  <a:ext cx="45719" cy="4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3" name="Elipse 92">
                  <a:extLst>
                    <a:ext uri="{FF2B5EF4-FFF2-40B4-BE49-F238E27FC236}">
                      <a16:creationId xmlns:a16="http://schemas.microsoft.com/office/drawing/2014/main" id="{621DAB82-EDA6-4190-8949-D80E77F4F3CD}"/>
                    </a:ext>
                  </a:extLst>
                </p:cNvPr>
                <p:cNvSpPr/>
                <p:nvPr/>
              </p:nvSpPr>
              <p:spPr>
                <a:xfrm>
                  <a:off x="2044737" y="3472986"/>
                  <a:ext cx="45719" cy="466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cxnSp>
            <p:nvCxnSpPr>
              <p:cNvPr id="13" name="Conector recto de flecha 12">
                <a:extLst>
                  <a:ext uri="{FF2B5EF4-FFF2-40B4-BE49-F238E27FC236}">
                    <a16:creationId xmlns:a16="http://schemas.microsoft.com/office/drawing/2014/main" id="{6042EB0F-EEA4-4E4D-AD10-1F75E78B1CAF}"/>
                  </a:ext>
                </a:extLst>
              </p:cNvPr>
              <p:cNvCxnSpPr>
                <a:cxnSpLocks/>
                <a:stCxn id="92" idx="2"/>
              </p:cNvCxnSpPr>
              <p:nvPr/>
            </p:nvCxnSpPr>
            <p:spPr>
              <a:xfrm flipV="1">
                <a:off x="1161188" y="2466260"/>
                <a:ext cx="961502" cy="55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pic>
        <p:nvPicPr>
          <p:cNvPr id="39" name="Imagen 38">
            <a:extLst>
              <a:ext uri="{FF2B5EF4-FFF2-40B4-BE49-F238E27FC236}">
                <a16:creationId xmlns:a16="http://schemas.microsoft.com/office/drawing/2014/main" id="{5EC66706-E79A-416F-8377-9698D0A97E25}"/>
              </a:ext>
            </a:extLst>
          </p:cNvPr>
          <p:cNvPicPr>
            <a:picLocks noChangeAspect="1"/>
          </p:cNvPicPr>
          <p:nvPr/>
        </p:nvPicPr>
        <p:blipFill rotWithShape="1">
          <a:blip r:embed="rId5"/>
          <a:srcRect b="44974"/>
          <a:stretch/>
        </p:blipFill>
        <p:spPr>
          <a:xfrm>
            <a:off x="764978" y="4272226"/>
            <a:ext cx="2486987" cy="1391231"/>
          </a:xfrm>
          <a:prstGeom prst="rect">
            <a:avLst/>
          </a:prstGeom>
        </p:spPr>
      </p:pic>
      <p:sp>
        <p:nvSpPr>
          <p:cNvPr id="101" name="CuadroTexto 100">
            <a:extLst>
              <a:ext uri="{FF2B5EF4-FFF2-40B4-BE49-F238E27FC236}">
                <a16:creationId xmlns:a16="http://schemas.microsoft.com/office/drawing/2014/main" id="{699F54DA-2DDF-4519-8C54-32DACD9DE3E0}"/>
              </a:ext>
            </a:extLst>
          </p:cNvPr>
          <p:cNvSpPr txBox="1"/>
          <p:nvPr/>
        </p:nvSpPr>
        <p:spPr>
          <a:xfrm>
            <a:off x="365127" y="3804002"/>
            <a:ext cx="4432921" cy="338554"/>
          </a:xfrm>
          <a:prstGeom prst="rect">
            <a:avLst/>
          </a:prstGeom>
          <a:noFill/>
        </p:spPr>
        <p:txBody>
          <a:bodyPr wrap="square" rtlCol="0">
            <a:spAutoFit/>
          </a:bodyPr>
          <a:lstStyle/>
          <a:p>
            <a:r>
              <a:rPr lang="es-ES" sz="1600" b="1" spc="300" dirty="0"/>
              <a:t>S2 </a:t>
            </a:r>
            <a:r>
              <a:rPr lang="es-ES" sz="1600" b="1" spc="300" dirty="0">
                <a:solidFill>
                  <a:schemeClr val="accent1"/>
                </a:solidFill>
              </a:rPr>
              <a:t>|</a:t>
            </a:r>
            <a:r>
              <a:rPr lang="es-ES" sz="1600" b="1" spc="300" dirty="0"/>
              <a:t> </a:t>
            </a:r>
            <a:r>
              <a:rPr lang="es-ES" sz="1600" b="1" spc="300" dirty="0" err="1">
                <a:solidFill>
                  <a:schemeClr val="bg1">
                    <a:lumMod val="50000"/>
                  </a:schemeClr>
                </a:solidFill>
              </a:rPr>
              <a:t>Triceps</a:t>
            </a:r>
            <a:r>
              <a:rPr lang="es-ES" sz="1600" b="1" spc="300" dirty="0">
                <a:solidFill>
                  <a:schemeClr val="bg1">
                    <a:lumMod val="50000"/>
                  </a:schemeClr>
                </a:solidFill>
              </a:rPr>
              <a:t> Lateral Head</a:t>
            </a:r>
          </a:p>
        </p:txBody>
      </p:sp>
      <p:sp>
        <p:nvSpPr>
          <p:cNvPr id="40" name="CuadroTexto 39">
            <a:extLst>
              <a:ext uri="{FF2B5EF4-FFF2-40B4-BE49-F238E27FC236}">
                <a16:creationId xmlns:a16="http://schemas.microsoft.com/office/drawing/2014/main" id="{1BD73C8B-F22D-40FE-A829-443B4B31A38C}"/>
              </a:ext>
            </a:extLst>
          </p:cNvPr>
          <p:cNvSpPr txBox="1"/>
          <p:nvPr/>
        </p:nvSpPr>
        <p:spPr>
          <a:xfrm>
            <a:off x="1344293" y="3029483"/>
            <a:ext cx="425116" cy="276999"/>
          </a:xfrm>
          <a:prstGeom prst="rect">
            <a:avLst/>
          </a:prstGeom>
          <a:noFill/>
        </p:spPr>
        <p:txBody>
          <a:bodyPr wrap="none" rtlCol="0">
            <a:spAutoFit/>
          </a:bodyPr>
          <a:lstStyle/>
          <a:p>
            <a:r>
              <a:rPr lang="es-ES" sz="1200" b="1" dirty="0">
                <a:solidFill>
                  <a:schemeClr val="bg1"/>
                </a:solidFill>
              </a:rPr>
              <a:t>1/3</a:t>
            </a:r>
          </a:p>
        </p:txBody>
      </p:sp>
      <p:sp>
        <p:nvSpPr>
          <p:cNvPr id="102" name="CuadroTexto 101">
            <a:extLst>
              <a:ext uri="{FF2B5EF4-FFF2-40B4-BE49-F238E27FC236}">
                <a16:creationId xmlns:a16="http://schemas.microsoft.com/office/drawing/2014/main" id="{26125B3A-540A-4474-BD2B-5AF432F01660}"/>
              </a:ext>
            </a:extLst>
          </p:cNvPr>
          <p:cNvSpPr txBox="1"/>
          <p:nvPr/>
        </p:nvSpPr>
        <p:spPr>
          <a:xfrm>
            <a:off x="1451894" y="5286936"/>
            <a:ext cx="559769" cy="276999"/>
          </a:xfrm>
          <a:prstGeom prst="rect">
            <a:avLst/>
          </a:prstGeom>
          <a:noFill/>
        </p:spPr>
        <p:txBody>
          <a:bodyPr wrap="none" rtlCol="0">
            <a:spAutoFit/>
          </a:bodyPr>
          <a:lstStyle/>
          <a:p>
            <a:r>
              <a:rPr lang="es-ES" sz="1200" b="1" dirty="0">
                <a:solidFill>
                  <a:schemeClr val="bg1"/>
                </a:solidFill>
              </a:rPr>
              <a:t>&gt; 1/2</a:t>
            </a:r>
          </a:p>
        </p:txBody>
      </p:sp>
      <p:sp>
        <p:nvSpPr>
          <p:cNvPr id="107" name="CuadroTexto 106">
            <a:extLst>
              <a:ext uri="{FF2B5EF4-FFF2-40B4-BE49-F238E27FC236}">
                <a16:creationId xmlns:a16="http://schemas.microsoft.com/office/drawing/2014/main" id="{0888AA67-3D4E-449C-BE92-F4C783B3833F}"/>
              </a:ext>
            </a:extLst>
          </p:cNvPr>
          <p:cNvSpPr txBox="1"/>
          <p:nvPr/>
        </p:nvSpPr>
        <p:spPr>
          <a:xfrm>
            <a:off x="4722022" y="3596826"/>
            <a:ext cx="1585293" cy="215444"/>
          </a:xfrm>
          <a:prstGeom prst="rect">
            <a:avLst/>
          </a:prstGeom>
          <a:noFill/>
        </p:spPr>
        <p:txBody>
          <a:bodyPr wrap="square" rtlCol="0">
            <a:spAutoFit/>
          </a:bodyPr>
          <a:lstStyle/>
          <a:p>
            <a:pPr algn="r"/>
            <a:r>
              <a:rPr lang="es-ES" sz="800" dirty="0">
                <a:solidFill>
                  <a:schemeClr val="tx1">
                    <a:lumMod val="50000"/>
                    <a:lumOff val="50000"/>
                  </a:schemeClr>
                </a:solidFill>
              </a:rPr>
              <a:t>Vista de frente </a:t>
            </a:r>
            <a:r>
              <a:rPr lang="es-ES" sz="800" dirty="0">
                <a:solidFill>
                  <a:schemeClr val="accent1"/>
                </a:solidFill>
              </a:rPr>
              <a:t>|</a:t>
            </a:r>
            <a:r>
              <a:rPr lang="es-ES" sz="800" dirty="0">
                <a:solidFill>
                  <a:schemeClr val="bg1">
                    <a:lumMod val="65000"/>
                  </a:schemeClr>
                </a:solidFill>
              </a:rPr>
              <a:t> Front </a:t>
            </a:r>
            <a:r>
              <a:rPr lang="es-ES" sz="800" dirty="0" err="1">
                <a:solidFill>
                  <a:schemeClr val="bg1">
                    <a:lumMod val="65000"/>
                  </a:schemeClr>
                </a:solidFill>
              </a:rPr>
              <a:t>view</a:t>
            </a:r>
            <a:endParaRPr lang="es-ES" sz="800" dirty="0">
              <a:solidFill>
                <a:schemeClr val="bg1">
                  <a:lumMod val="65000"/>
                </a:schemeClr>
              </a:solidFill>
            </a:endParaRPr>
          </a:p>
        </p:txBody>
      </p:sp>
      <p:sp>
        <p:nvSpPr>
          <p:cNvPr id="114" name="CuadroTexto 113">
            <a:extLst>
              <a:ext uri="{FF2B5EF4-FFF2-40B4-BE49-F238E27FC236}">
                <a16:creationId xmlns:a16="http://schemas.microsoft.com/office/drawing/2014/main" id="{885A6BB2-EEA6-4ADD-82F7-FDB2A6CF9E9F}"/>
              </a:ext>
            </a:extLst>
          </p:cNvPr>
          <p:cNvSpPr txBox="1"/>
          <p:nvPr/>
        </p:nvSpPr>
        <p:spPr>
          <a:xfrm>
            <a:off x="4722022" y="5627549"/>
            <a:ext cx="1585293" cy="215444"/>
          </a:xfrm>
          <a:prstGeom prst="rect">
            <a:avLst/>
          </a:prstGeom>
          <a:noFill/>
        </p:spPr>
        <p:txBody>
          <a:bodyPr wrap="square" rtlCol="0">
            <a:spAutoFit/>
          </a:bodyPr>
          <a:lstStyle/>
          <a:p>
            <a:pPr algn="r"/>
            <a:r>
              <a:rPr lang="es-ES" sz="800" dirty="0">
                <a:solidFill>
                  <a:schemeClr val="tx1">
                    <a:lumMod val="50000"/>
                    <a:lumOff val="50000"/>
                  </a:schemeClr>
                </a:solidFill>
              </a:rPr>
              <a:t>Vista de espaldas </a:t>
            </a:r>
            <a:r>
              <a:rPr lang="es-ES" sz="800" dirty="0">
                <a:solidFill>
                  <a:schemeClr val="accent1"/>
                </a:solidFill>
              </a:rPr>
              <a:t>|</a:t>
            </a:r>
            <a:r>
              <a:rPr lang="es-ES" sz="800" dirty="0">
                <a:solidFill>
                  <a:schemeClr val="bg1">
                    <a:lumMod val="65000"/>
                  </a:schemeClr>
                </a:solidFill>
              </a:rPr>
              <a:t> Back </a:t>
            </a:r>
            <a:r>
              <a:rPr lang="es-ES" sz="800" dirty="0" err="1">
                <a:solidFill>
                  <a:schemeClr val="bg1">
                    <a:lumMod val="65000"/>
                  </a:schemeClr>
                </a:solidFill>
              </a:rPr>
              <a:t>view</a:t>
            </a:r>
            <a:endParaRPr lang="es-ES" sz="800" dirty="0">
              <a:solidFill>
                <a:schemeClr val="bg1">
                  <a:lumMod val="65000"/>
                </a:schemeClr>
              </a:solidFill>
            </a:endParaRPr>
          </a:p>
        </p:txBody>
      </p:sp>
      <p:grpSp>
        <p:nvGrpSpPr>
          <p:cNvPr id="58" name="Grupo 57">
            <a:extLst>
              <a:ext uri="{FF2B5EF4-FFF2-40B4-BE49-F238E27FC236}">
                <a16:creationId xmlns:a16="http://schemas.microsoft.com/office/drawing/2014/main" id="{0E1C8A94-0724-4D8F-809F-1E24B90724F7}"/>
              </a:ext>
            </a:extLst>
          </p:cNvPr>
          <p:cNvGrpSpPr/>
          <p:nvPr/>
        </p:nvGrpSpPr>
        <p:grpSpPr>
          <a:xfrm>
            <a:off x="3710946" y="2086532"/>
            <a:ext cx="2596369" cy="1550880"/>
            <a:chOff x="3517593" y="2086319"/>
            <a:chExt cx="2596369" cy="1550880"/>
          </a:xfrm>
        </p:grpSpPr>
        <p:pic>
          <p:nvPicPr>
            <p:cNvPr id="99" name="Imagen 98">
              <a:extLst>
                <a:ext uri="{FF2B5EF4-FFF2-40B4-BE49-F238E27FC236}">
                  <a16:creationId xmlns:a16="http://schemas.microsoft.com/office/drawing/2014/main" id="{E861083B-C68B-46FB-AFB4-A4AE55692D9E}"/>
                </a:ext>
              </a:extLst>
            </p:cNvPr>
            <p:cNvPicPr>
              <a:picLocks noChangeAspect="1"/>
            </p:cNvPicPr>
            <p:nvPr/>
          </p:nvPicPr>
          <p:blipFill>
            <a:blip r:embed="rId6"/>
            <a:stretch>
              <a:fillRect/>
            </a:stretch>
          </p:blipFill>
          <p:spPr>
            <a:xfrm flipH="1">
              <a:off x="4817962" y="2088382"/>
              <a:ext cx="1296000" cy="1548817"/>
            </a:xfrm>
            <a:prstGeom prst="rect">
              <a:avLst/>
            </a:prstGeom>
          </p:spPr>
        </p:pic>
        <p:pic>
          <p:nvPicPr>
            <p:cNvPr id="111" name="Imagen 110">
              <a:extLst>
                <a:ext uri="{FF2B5EF4-FFF2-40B4-BE49-F238E27FC236}">
                  <a16:creationId xmlns:a16="http://schemas.microsoft.com/office/drawing/2014/main" id="{E0BCFD0F-3B9A-48C1-8752-5CDEB968D3A5}"/>
                </a:ext>
              </a:extLst>
            </p:cNvPr>
            <p:cNvPicPr>
              <a:picLocks noChangeAspect="1"/>
            </p:cNvPicPr>
            <p:nvPr/>
          </p:nvPicPr>
          <p:blipFill>
            <a:blip r:embed="rId6"/>
            <a:stretch>
              <a:fillRect/>
            </a:stretch>
          </p:blipFill>
          <p:spPr>
            <a:xfrm>
              <a:off x="3525021" y="2088382"/>
              <a:ext cx="1296000" cy="1548817"/>
            </a:xfrm>
            <a:prstGeom prst="rect">
              <a:avLst/>
            </a:prstGeom>
          </p:spPr>
        </p:pic>
        <p:sp>
          <p:nvSpPr>
            <p:cNvPr id="116" name="CuadroTexto 115">
              <a:extLst>
                <a:ext uri="{FF2B5EF4-FFF2-40B4-BE49-F238E27FC236}">
                  <a16:creationId xmlns:a16="http://schemas.microsoft.com/office/drawing/2014/main" id="{9A3BC473-5582-4C87-B3E9-67165256749D}"/>
                </a:ext>
              </a:extLst>
            </p:cNvPr>
            <p:cNvSpPr txBox="1"/>
            <p:nvPr/>
          </p:nvSpPr>
          <p:spPr>
            <a:xfrm>
              <a:off x="5430445" y="2086618"/>
              <a:ext cx="677873" cy="253916"/>
            </a:xfrm>
            <a:prstGeom prst="rect">
              <a:avLst/>
            </a:prstGeom>
            <a:noFill/>
          </p:spPr>
          <p:txBody>
            <a:bodyPr wrap="square" rtlCol="0">
              <a:spAutoFit/>
            </a:bodyPr>
            <a:lstStyle/>
            <a:p>
              <a:pPr algn="r"/>
              <a:r>
                <a:rPr lang="es-ES" sz="1050" b="1" dirty="0"/>
                <a:t>I | L</a:t>
              </a:r>
            </a:p>
          </p:txBody>
        </p:sp>
        <p:sp>
          <p:nvSpPr>
            <p:cNvPr id="117" name="CuadroTexto 116">
              <a:extLst>
                <a:ext uri="{FF2B5EF4-FFF2-40B4-BE49-F238E27FC236}">
                  <a16:creationId xmlns:a16="http://schemas.microsoft.com/office/drawing/2014/main" id="{E6CD80BD-E169-45BA-913C-035EF7B8B954}"/>
                </a:ext>
              </a:extLst>
            </p:cNvPr>
            <p:cNvSpPr txBox="1"/>
            <p:nvPr/>
          </p:nvSpPr>
          <p:spPr>
            <a:xfrm>
              <a:off x="3517593" y="2086319"/>
              <a:ext cx="677873" cy="253916"/>
            </a:xfrm>
            <a:prstGeom prst="rect">
              <a:avLst/>
            </a:prstGeom>
            <a:noFill/>
          </p:spPr>
          <p:txBody>
            <a:bodyPr wrap="square" rtlCol="0">
              <a:spAutoFit/>
            </a:bodyPr>
            <a:lstStyle/>
            <a:p>
              <a:r>
                <a:rPr lang="es-ES" sz="1050" b="1" dirty="0"/>
                <a:t>D | R</a:t>
              </a:r>
            </a:p>
          </p:txBody>
        </p:sp>
      </p:grpSp>
      <p:grpSp>
        <p:nvGrpSpPr>
          <p:cNvPr id="56" name="Grupo 55">
            <a:extLst>
              <a:ext uri="{FF2B5EF4-FFF2-40B4-BE49-F238E27FC236}">
                <a16:creationId xmlns:a16="http://schemas.microsoft.com/office/drawing/2014/main" id="{D258AE59-E008-4A54-A095-07D923691B78}"/>
              </a:ext>
            </a:extLst>
          </p:cNvPr>
          <p:cNvGrpSpPr/>
          <p:nvPr/>
        </p:nvGrpSpPr>
        <p:grpSpPr>
          <a:xfrm>
            <a:off x="3711494" y="4231609"/>
            <a:ext cx="2593479" cy="276739"/>
            <a:chOff x="3518141" y="4145268"/>
            <a:chExt cx="2593479" cy="276739"/>
          </a:xfrm>
        </p:grpSpPr>
        <p:sp>
          <p:nvSpPr>
            <p:cNvPr id="118" name="CuadroTexto 117">
              <a:extLst>
                <a:ext uri="{FF2B5EF4-FFF2-40B4-BE49-F238E27FC236}">
                  <a16:creationId xmlns:a16="http://schemas.microsoft.com/office/drawing/2014/main" id="{11D61B86-E6E1-40DC-B625-B5D15354F622}"/>
                </a:ext>
              </a:extLst>
            </p:cNvPr>
            <p:cNvSpPr txBox="1"/>
            <p:nvPr/>
          </p:nvSpPr>
          <p:spPr>
            <a:xfrm>
              <a:off x="5433747" y="4168091"/>
              <a:ext cx="677873" cy="253916"/>
            </a:xfrm>
            <a:prstGeom prst="rect">
              <a:avLst/>
            </a:prstGeom>
            <a:noFill/>
          </p:spPr>
          <p:txBody>
            <a:bodyPr wrap="square" rtlCol="0">
              <a:spAutoFit/>
            </a:bodyPr>
            <a:lstStyle/>
            <a:p>
              <a:pPr algn="r"/>
              <a:r>
                <a:rPr lang="es-ES" sz="1050" b="1" dirty="0"/>
                <a:t>D | R</a:t>
              </a:r>
            </a:p>
          </p:txBody>
        </p:sp>
        <p:sp>
          <p:nvSpPr>
            <p:cNvPr id="120" name="CuadroTexto 119">
              <a:extLst>
                <a:ext uri="{FF2B5EF4-FFF2-40B4-BE49-F238E27FC236}">
                  <a16:creationId xmlns:a16="http://schemas.microsoft.com/office/drawing/2014/main" id="{A342E5BF-6128-407D-B45F-7BF91E93A65A}"/>
                </a:ext>
              </a:extLst>
            </p:cNvPr>
            <p:cNvSpPr txBox="1"/>
            <p:nvPr/>
          </p:nvSpPr>
          <p:spPr>
            <a:xfrm>
              <a:off x="3518141" y="4145268"/>
              <a:ext cx="677873" cy="253916"/>
            </a:xfrm>
            <a:prstGeom prst="rect">
              <a:avLst/>
            </a:prstGeom>
            <a:noFill/>
          </p:spPr>
          <p:txBody>
            <a:bodyPr wrap="square" rtlCol="0">
              <a:spAutoFit/>
            </a:bodyPr>
            <a:lstStyle/>
            <a:p>
              <a:r>
                <a:rPr lang="es-ES" sz="1050" b="1" dirty="0"/>
                <a:t>I | L</a:t>
              </a:r>
            </a:p>
          </p:txBody>
        </p:sp>
      </p:grpSp>
      <p:sp>
        <p:nvSpPr>
          <p:cNvPr id="121" name="CuadroTexto 120">
            <a:extLst>
              <a:ext uri="{FF2B5EF4-FFF2-40B4-BE49-F238E27FC236}">
                <a16:creationId xmlns:a16="http://schemas.microsoft.com/office/drawing/2014/main" id="{A0D0028B-EF21-487F-A5CB-876DF9BAAAC5}"/>
              </a:ext>
            </a:extLst>
          </p:cNvPr>
          <p:cNvSpPr txBox="1"/>
          <p:nvPr/>
        </p:nvSpPr>
        <p:spPr>
          <a:xfrm>
            <a:off x="365127" y="5835038"/>
            <a:ext cx="4432921" cy="338554"/>
          </a:xfrm>
          <a:prstGeom prst="rect">
            <a:avLst/>
          </a:prstGeom>
          <a:noFill/>
        </p:spPr>
        <p:txBody>
          <a:bodyPr wrap="square" rtlCol="0">
            <a:spAutoFit/>
          </a:bodyPr>
          <a:lstStyle/>
          <a:p>
            <a:r>
              <a:rPr lang="es-ES" sz="1600" b="1" spc="300" dirty="0"/>
              <a:t>S3 </a:t>
            </a:r>
            <a:r>
              <a:rPr lang="es-ES" sz="1600" b="1" spc="300" dirty="0">
                <a:solidFill>
                  <a:schemeClr val="accent1"/>
                </a:solidFill>
              </a:rPr>
              <a:t>|</a:t>
            </a:r>
            <a:r>
              <a:rPr lang="es-ES" sz="1600" b="1" spc="300" dirty="0"/>
              <a:t> </a:t>
            </a:r>
            <a:r>
              <a:rPr lang="es-ES" sz="1600" b="1" spc="300" dirty="0" err="1">
                <a:solidFill>
                  <a:schemeClr val="bg1">
                    <a:lumMod val="50000"/>
                  </a:schemeClr>
                </a:solidFill>
              </a:rPr>
              <a:t>Brachioradialis</a:t>
            </a:r>
            <a:endParaRPr lang="es-ES" sz="1600" b="1" spc="300" dirty="0">
              <a:solidFill>
                <a:schemeClr val="bg1">
                  <a:lumMod val="50000"/>
                </a:schemeClr>
              </a:solidFill>
            </a:endParaRPr>
          </a:p>
        </p:txBody>
      </p:sp>
      <p:sp>
        <p:nvSpPr>
          <p:cNvPr id="123" name="CuadroTexto 122">
            <a:extLst>
              <a:ext uri="{FF2B5EF4-FFF2-40B4-BE49-F238E27FC236}">
                <a16:creationId xmlns:a16="http://schemas.microsoft.com/office/drawing/2014/main" id="{93AC0172-C142-4D21-A1DA-822016AD5FD4}"/>
              </a:ext>
            </a:extLst>
          </p:cNvPr>
          <p:cNvSpPr txBox="1"/>
          <p:nvPr/>
        </p:nvSpPr>
        <p:spPr>
          <a:xfrm>
            <a:off x="365127" y="7866073"/>
            <a:ext cx="4432921" cy="338554"/>
          </a:xfrm>
          <a:prstGeom prst="rect">
            <a:avLst/>
          </a:prstGeom>
          <a:noFill/>
        </p:spPr>
        <p:txBody>
          <a:bodyPr wrap="square" rtlCol="0">
            <a:spAutoFit/>
          </a:bodyPr>
          <a:lstStyle/>
          <a:p>
            <a:r>
              <a:rPr lang="es-ES" sz="1600" b="1" spc="300" dirty="0"/>
              <a:t>S4 </a:t>
            </a:r>
            <a:r>
              <a:rPr lang="es-ES" sz="1600" b="1" spc="300" dirty="0">
                <a:solidFill>
                  <a:schemeClr val="accent1"/>
                </a:solidFill>
              </a:rPr>
              <a:t>|</a:t>
            </a:r>
            <a:r>
              <a:rPr lang="es-ES" sz="1600" b="1" spc="300" dirty="0"/>
              <a:t> </a:t>
            </a:r>
            <a:r>
              <a:rPr lang="es-ES" sz="1600" b="1" spc="300" dirty="0">
                <a:solidFill>
                  <a:schemeClr val="bg1">
                    <a:lumMod val="50000"/>
                  </a:schemeClr>
                </a:solidFill>
              </a:rPr>
              <a:t>Flexor </a:t>
            </a:r>
            <a:r>
              <a:rPr lang="es-ES" sz="1600" b="1" spc="300" dirty="0" err="1">
                <a:solidFill>
                  <a:schemeClr val="bg1">
                    <a:lumMod val="50000"/>
                  </a:schemeClr>
                </a:solidFill>
              </a:rPr>
              <a:t>carpi</a:t>
            </a:r>
            <a:r>
              <a:rPr lang="es-ES" sz="1600" b="1" spc="300" dirty="0">
                <a:solidFill>
                  <a:schemeClr val="bg1">
                    <a:lumMod val="50000"/>
                  </a:schemeClr>
                </a:solidFill>
              </a:rPr>
              <a:t> </a:t>
            </a:r>
            <a:r>
              <a:rPr lang="es-ES" sz="1600" b="1" spc="300" dirty="0" err="1">
                <a:solidFill>
                  <a:schemeClr val="bg1">
                    <a:lumMod val="50000"/>
                  </a:schemeClr>
                </a:solidFill>
              </a:rPr>
              <a:t>radialis</a:t>
            </a:r>
            <a:endParaRPr lang="es-ES" sz="1600" b="1" spc="300" dirty="0">
              <a:solidFill>
                <a:schemeClr val="bg1">
                  <a:lumMod val="50000"/>
                </a:schemeClr>
              </a:solidFill>
            </a:endParaRPr>
          </a:p>
        </p:txBody>
      </p:sp>
      <p:sp>
        <p:nvSpPr>
          <p:cNvPr id="130" name="CuadroTexto 129">
            <a:extLst>
              <a:ext uri="{FF2B5EF4-FFF2-40B4-BE49-F238E27FC236}">
                <a16:creationId xmlns:a16="http://schemas.microsoft.com/office/drawing/2014/main" id="{04D6BCCF-EC4E-419D-B9DE-120858DF0406}"/>
              </a:ext>
            </a:extLst>
          </p:cNvPr>
          <p:cNvSpPr txBox="1"/>
          <p:nvPr/>
        </p:nvSpPr>
        <p:spPr>
          <a:xfrm>
            <a:off x="4722022" y="7610647"/>
            <a:ext cx="1585293" cy="215444"/>
          </a:xfrm>
          <a:prstGeom prst="rect">
            <a:avLst/>
          </a:prstGeom>
          <a:noFill/>
        </p:spPr>
        <p:txBody>
          <a:bodyPr wrap="square" rtlCol="0">
            <a:spAutoFit/>
          </a:bodyPr>
          <a:lstStyle/>
          <a:p>
            <a:pPr algn="r"/>
            <a:r>
              <a:rPr lang="es-ES" sz="800" dirty="0">
                <a:solidFill>
                  <a:schemeClr val="tx1">
                    <a:lumMod val="50000"/>
                    <a:lumOff val="50000"/>
                  </a:schemeClr>
                </a:solidFill>
              </a:rPr>
              <a:t>Vista de frente </a:t>
            </a:r>
            <a:r>
              <a:rPr lang="es-ES" sz="800" dirty="0">
                <a:solidFill>
                  <a:schemeClr val="accent1"/>
                </a:solidFill>
              </a:rPr>
              <a:t>|</a:t>
            </a:r>
            <a:r>
              <a:rPr lang="es-ES" sz="800" dirty="0">
                <a:solidFill>
                  <a:schemeClr val="bg1">
                    <a:lumMod val="65000"/>
                  </a:schemeClr>
                </a:solidFill>
              </a:rPr>
              <a:t> Front </a:t>
            </a:r>
            <a:r>
              <a:rPr lang="es-ES" sz="800" dirty="0" err="1">
                <a:solidFill>
                  <a:schemeClr val="bg1">
                    <a:lumMod val="65000"/>
                  </a:schemeClr>
                </a:solidFill>
              </a:rPr>
              <a:t>view</a:t>
            </a:r>
            <a:endParaRPr lang="es-ES" sz="800" dirty="0">
              <a:solidFill>
                <a:schemeClr val="bg1">
                  <a:lumMod val="65000"/>
                </a:schemeClr>
              </a:solidFill>
            </a:endParaRPr>
          </a:p>
        </p:txBody>
      </p:sp>
      <p:grpSp>
        <p:nvGrpSpPr>
          <p:cNvPr id="54" name="Grupo 53">
            <a:extLst>
              <a:ext uri="{FF2B5EF4-FFF2-40B4-BE49-F238E27FC236}">
                <a16:creationId xmlns:a16="http://schemas.microsoft.com/office/drawing/2014/main" id="{44E6D78D-EB01-488A-95B2-E48FBDD027D1}"/>
              </a:ext>
            </a:extLst>
          </p:cNvPr>
          <p:cNvGrpSpPr/>
          <p:nvPr/>
        </p:nvGrpSpPr>
        <p:grpSpPr>
          <a:xfrm>
            <a:off x="3999283" y="6271933"/>
            <a:ext cx="2308032" cy="1394977"/>
            <a:chOff x="3864463" y="6257072"/>
            <a:chExt cx="2308032" cy="1394977"/>
          </a:xfrm>
        </p:grpSpPr>
        <p:pic>
          <p:nvPicPr>
            <p:cNvPr id="49" name="Imagen 48">
              <a:extLst>
                <a:ext uri="{FF2B5EF4-FFF2-40B4-BE49-F238E27FC236}">
                  <a16:creationId xmlns:a16="http://schemas.microsoft.com/office/drawing/2014/main" id="{DA613C5A-0807-4987-A624-AEB4C0322868}"/>
                </a:ext>
              </a:extLst>
            </p:cNvPr>
            <p:cNvPicPr>
              <a:picLocks noChangeAspect="1"/>
            </p:cNvPicPr>
            <p:nvPr/>
          </p:nvPicPr>
          <p:blipFill rotWithShape="1">
            <a:blip r:embed="rId7"/>
            <a:srcRect l="1146" t="266" r="14724" b="-266"/>
            <a:stretch/>
          </p:blipFill>
          <p:spPr>
            <a:xfrm>
              <a:off x="3873283" y="6268572"/>
              <a:ext cx="1151136" cy="1382217"/>
            </a:xfrm>
            <a:prstGeom prst="rect">
              <a:avLst/>
            </a:prstGeom>
          </p:spPr>
        </p:pic>
        <p:pic>
          <p:nvPicPr>
            <p:cNvPr id="129" name="Imagen 128">
              <a:extLst>
                <a:ext uri="{FF2B5EF4-FFF2-40B4-BE49-F238E27FC236}">
                  <a16:creationId xmlns:a16="http://schemas.microsoft.com/office/drawing/2014/main" id="{89D1C5ED-6814-4988-A493-CCDD5450AA0A}"/>
                </a:ext>
              </a:extLst>
            </p:cNvPr>
            <p:cNvPicPr>
              <a:picLocks noChangeAspect="1"/>
            </p:cNvPicPr>
            <p:nvPr/>
          </p:nvPicPr>
          <p:blipFill rotWithShape="1">
            <a:blip r:embed="rId7"/>
            <a:srcRect l="1914" r="13955"/>
            <a:stretch/>
          </p:blipFill>
          <p:spPr>
            <a:xfrm flipH="1">
              <a:off x="5021359" y="6269832"/>
              <a:ext cx="1151136" cy="1382217"/>
            </a:xfrm>
            <a:prstGeom prst="rect">
              <a:avLst/>
            </a:prstGeom>
          </p:spPr>
        </p:pic>
        <p:sp>
          <p:nvSpPr>
            <p:cNvPr id="131" name="CuadroTexto 130">
              <a:extLst>
                <a:ext uri="{FF2B5EF4-FFF2-40B4-BE49-F238E27FC236}">
                  <a16:creationId xmlns:a16="http://schemas.microsoft.com/office/drawing/2014/main" id="{8DAB957B-336F-47FB-8F88-A8D619B183FF}"/>
                </a:ext>
              </a:extLst>
            </p:cNvPr>
            <p:cNvSpPr txBox="1"/>
            <p:nvPr/>
          </p:nvSpPr>
          <p:spPr>
            <a:xfrm>
              <a:off x="5494622" y="6257072"/>
              <a:ext cx="677873" cy="253916"/>
            </a:xfrm>
            <a:prstGeom prst="rect">
              <a:avLst/>
            </a:prstGeom>
            <a:noFill/>
          </p:spPr>
          <p:txBody>
            <a:bodyPr wrap="square" rtlCol="0">
              <a:spAutoFit/>
            </a:bodyPr>
            <a:lstStyle/>
            <a:p>
              <a:pPr algn="r"/>
              <a:r>
                <a:rPr lang="es-ES" sz="1050" b="1" dirty="0"/>
                <a:t>I | L</a:t>
              </a:r>
            </a:p>
          </p:txBody>
        </p:sp>
        <p:sp>
          <p:nvSpPr>
            <p:cNvPr id="132" name="CuadroTexto 131">
              <a:extLst>
                <a:ext uri="{FF2B5EF4-FFF2-40B4-BE49-F238E27FC236}">
                  <a16:creationId xmlns:a16="http://schemas.microsoft.com/office/drawing/2014/main" id="{CA938599-C12F-4B4B-AE82-51E4AB7C816B}"/>
                </a:ext>
              </a:extLst>
            </p:cNvPr>
            <p:cNvSpPr txBox="1"/>
            <p:nvPr/>
          </p:nvSpPr>
          <p:spPr>
            <a:xfrm>
              <a:off x="3864463" y="6257072"/>
              <a:ext cx="613510" cy="253916"/>
            </a:xfrm>
            <a:prstGeom prst="rect">
              <a:avLst/>
            </a:prstGeom>
            <a:noFill/>
          </p:spPr>
          <p:txBody>
            <a:bodyPr wrap="square" rtlCol="0">
              <a:spAutoFit/>
            </a:bodyPr>
            <a:lstStyle/>
            <a:p>
              <a:r>
                <a:rPr lang="es-ES" sz="1050" b="1" dirty="0"/>
                <a:t>D | R</a:t>
              </a:r>
            </a:p>
          </p:txBody>
        </p:sp>
      </p:grpSp>
      <p:sp>
        <p:nvSpPr>
          <p:cNvPr id="138" name="CuadroTexto 137">
            <a:extLst>
              <a:ext uri="{FF2B5EF4-FFF2-40B4-BE49-F238E27FC236}">
                <a16:creationId xmlns:a16="http://schemas.microsoft.com/office/drawing/2014/main" id="{BA2CBA47-D32B-4C3A-8B0C-67514F31244E}"/>
              </a:ext>
            </a:extLst>
          </p:cNvPr>
          <p:cNvSpPr txBox="1"/>
          <p:nvPr/>
        </p:nvSpPr>
        <p:spPr>
          <a:xfrm>
            <a:off x="4722022" y="9546120"/>
            <a:ext cx="1585293" cy="215444"/>
          </a:xfrm>
          <a:prstGeom prst="rect">
            <a:avLst/>
          </a:prstGeom>
          <a:noFill/>
        </p:spPr>
        <p:txBody>
          <a:bodyPr wrap="square" rtlCol="0">
            <a:spAutoFit/>
          </a:bodyPr>
          <a:lstStyle/>
          <a:p>
            <a:pPr algn="r"/>
            <a:r>
              <a:rPr lang="es-ES" sz="800" dirty="0">
                <a:solidFill>
                  <a:schemeClr val="tx1">
                    <a:lumMod val="50000"/>
                    <a:lumOff val="50000"/>
                  </a:schemeClr>
                </a:solidFill>
              </a:rPr>
              <a:t>Vista de frente </a:t>
            </a:r>
            <a:r>
              <a:rPr lang="es-ES" sz="800" dirty="0">
                <a:solidFill>
                  <a:schemeClr val="accent1"/>
                </a:solidFill>
              </a:rPr>
              <a:t>|</a:t>
            </a:r>
            <a:r>
              <a:rPr lang="es-ES" sz="800" dirty="0">
                <a:solidFill>
                  <a:schemeClr val="bg1">
                    <a:lumMod val="65000"/>
                  </a:schemeClr>
                </a:solidFill>
              </a:rPr>
              <a:t> Front </a:t>
            </a:r>
            <a:r>
              <a:rPr lang="es-ES" sz="800" dirty="0" err="1">
                <a:solidFill>
                  <a:schemeClr val="bg1">
                    <a:lumMod val="65000"/>
                  </a:schemeClr>
                </a:solidFill>
              </a:rPr>
              <a:t>view</a:t>
            </a:r>
            <a:endParaRPr lang="es-ES" sz="800" dirty="0">
              <a:solidFill>
                <a:schemeClr val="bg1">
                  <a:lumMod val="65000"/>
                </a:schemeClr>
              </a:solidFill>
            </a:endParaRPr>
          </a:p>
        </p:txBody>
      </p:sp>
      <p:pic>
        <p:nvPicPr>
          <p:cNvPr id="50" name="Imagen 49">
            <a:extLst>
              <a:ext uri="{FF2B5EF4-FFF2-40B4-BE49-F238E27FC236}">
                <a16:creationId xmlns:a16="http://schemas.microsoft.com/office/drawing/2014/main" id="{1A42CB66-E916-4EC2-A71B-97A9E6D22B8B}"/>
              </a:ext>
            </a:extLst>
          </p:cNvPr>
          <p:cNvPicPr>
            <a:picLocks noChangeAspect="1"/>
          </p:cNvPicPr>
          <p:nvPr/>
        </p:nvPicPr>
        <p:blipFill rotWithShape="1">
          <a:blip r:embed="rId8"/>
          <a:srcRect l="6743" t="18273" r="12934" b="29491"/>
          <a:stretch/>
        </p:blipFill>
        <p:spPr>
          <a:xfrm>
            <a:off x="764978" y="8221964"/>
            <a:ext cx="2319669" cy="1500160"/>
          </a:xfrm>
          <a:prstGeom prst="rect">
            <a:avLst/>
          </a:prstGeom>
        </p:spPr>
      </p:pic>
      <p:sp>
        <p:nvSpPr>
          <p:cNvPr id="134" name="CuadroTexto 133">
            <a:extLst>
              <a:ext uri="{FF2B5EF4-FFF2-40B4-BE49-F238E27FC236}">
                <a16:creationId xmlns:a16="http://schemas.microsoft.com/office/drawing/2014/main" id="{1345C854-689C-4A68-9BD6-051279FE58FA}"/>
              </a:ext>
            </a:extLst>
          </p:cNvPr>
          <p:cNvSpPr txBox="1"/>
          <p:nvPr/>
        </p:nvSpPr>
        <p:spPr>
          <a:xfrm>
            <a:off x="2574092" y="9468208"/>
            <a:ext cx="677873" cy="253916"/>
          </a:xfrm>
          <a:prstGeom prst="rect">
            <a:avLst/>
          </a:prstGeom>
          <a:noFill/>
        </p:spPr>
        <p:txBody>
          <a:bodyPr wrap="square" rtlCol="0">
            <a:spAutoFit/>
          </a:bodyPr>
          <a:lstStyle/>
          <a:p>
            <a:pPr algn="r"/>
            <a:r>
              <a:rPr lang="es-ES" sz="1050" b="1" dirty="0"/>
              <a:t>D | R</a:t>
            </a:r>
          </a:p>
        </p:txBody>
      </p:sp>
      <p:grpSp>
        <p:nvGrpSpPr>
          <p:cNvPr id="53" name="Grupo 52">
            <a:extLst>
              <a:ext uri="{FF2B5EF4-FFF2-40B4-BE49-F238E27FC236}">
                <a16:creationId xmlns:a16="http://schemas.microsoft.com/office/drawing/2014/main" id="{C8DB89C9-D6A5-48F7-9088-8D88F514EF46}"/>
              </a:ext>
            </a:extLst>
          </p:cNvPr>
          <p:cNvGrpSpPr/>
          <p:nvPr/>
        </p:nvGrpSpPr>
        <p:grpSpPr>
          <a:xfrm>
            <a:off x="3909840" y="8261106"/>
            <a:ext cx="2397475" cy="1351159"/>
            <a:chOff x="3826183" y="8261106"/>
            <a:chExt cx="2397475" cy="1351159"/>
          </a:xfrm>
        </p:grpSpPr>
        <p:pic>
          <p:nvPicPr>
            <p:cNvPr id="52" name="Imagen 51">
              <a:extLst>
                <a:ext uri="{FF2B5EF4-FFF2-40B4-BE49-F238E27FC236}">
                  <a16:creationId xmlns:a16="http://schemas.microsoft.com/office/drawing/2014/main" id="{7E0B8B63-54CF-44CE-8AF9-E59FCB8D4C85}"/>
                </a:ext>
              </a:extLst>
            </p:cNvPr>
            <p:cNvPicPr>
              <a:picLocks noChangeAspect="1"/>
            </p:cNvPicPr>
            <p:nvPr/>
          </p:nvPicPr>
          <p:blipFill rotWithShape="1">
            <a:blip r:embed="rId9"/>
            <a:srcRect l="1443" t="1284" b="-1284"/>
            <a:stretch/>
          </p:blipFill>
          <p:spPr>
            <a:xfrm>
              <a:off x="3857604" y="8275303"/>
              <a:ext cx="1182806" cy="1336962"/>
            </a:xfrm>
            <a:prstGeom prst="rect">
              <a:avLst/>
            </a:prstGeom>
          </p:spPr>
        </p:pic>
        <p:pic>
          <p:nvPicPr>
            <p:cNvPr id="137" name="Imagen 136">
              <a:extLst>
                <a:ext uri="{FF2B5EF4-FFF2-40B4-BE49-F238E27FC236}">
                  <a16:creationId xmlns:a16="http://schemas.microsoft.com/office/drawing/2014/main" id="{2611C4F2-F474-44BD-ABA4-CBD17883D713}"/>
                </a:ext>
              </a:extLst>
            </p:cNvPr>
            <p:cNvPicPr>
              <a:picLocks noChangeAspect="1"/>
            </p:cNvPicPr>
            <p:nvPr/>
          </p:nvPicPr>
          <p:blipFill rotWithShape="1">
            <a:blip r:embed="rId9"/>
            <a:srcRect l="1443" t="1284" b="-1284"/>
            <a:stretch/>
          </p:blipFill>
          <p:spPr>
            <a:xfrm flipH="1">
              <a:off x="5035740" y="8275303"/>
              <a:ext cx="1182804" cy="1336962"/>
            </a:xfrm>
            <a:prstGeom prst="rect">
              <a:avLst/>
            </a:prstGeom>
          </p:spPr>
        </p:pic>
        <p:sp>
          <p:nvSpPr>
            <p:cNvPr id="139" name="CuadroTexto 138">
              <a:extLst>
                <a:ext uri="{FF2B5EF4-FFF2-40B4-BE49-F238E27FC236}">
                  <a16:creationId xmlns:a16="http://schemas.microsoft.com/office/drawing/2014/main" id="{123EFF9F-431A-40D0-8682-8AAA72B58634}"/>
                </a:ext>
              </a:extLst>
            </p:cNvPr>
            <p:cNvSpPr txBox="1"/>
            <p:nvPr/>
          </p:nvSpPr>
          <p:spPr>
            <a:xfrm>
              <a:off x="5733075" y="8270371"/>
              <a:ext cx="490583" cy="253916"/>
            </a:xfrm>
            <a:prstGeom prst="rect">
              <a:avLst/>
            </a:prstGeom>
            <a:noFill/>
          </p:spPr>
          <p:txBody>
            <a:bodyPr wrap="square" rtlCol="0">
              <a:spAutoFit/>
            </a:bodyPr>
            <a:lstStyle/>
            <a:p>
              <a:pPr algn="r"/>
              <a:r>
                <a:rPr lang="es-ES" sz="1050" b="1" dirty="0"/>
                <a:t>I | L</a:t>
              </a:r>
            </a:p>
          </p:txBody>
        </p:sp>
        <p:sp>
          <p:nvSpPr>
            <p:cNvPr id="140" name="CuadroTexto 139">
              <a:extLst>
                <a:ext uri="{FF2B5EF4-FFF2-40B4-BE49-F238E27FC236}">
                  <a16:creationId xmlns:a16="http://schemas.microsoft.com/office/drawing/2014/main" id="{AD4AD6C9-75E8-4B05-9749-7CE5694CF063}"/>
                </a:ext>
              </a:extLst>
            </p:cNvPr>
            <p:cNvSpPr txBox="1"/>
            <p:nvPr/>
          </p:nvSpPr>
          <p:spPr>
            <a:xfrm>
              <a:off x="3826183" y="8261106"/>
              <a:ext cx="622824" cy="253916"/>
            </a:xfrm>
            <a:prstGeom prst="rect">
              <a:avLst/>
            </a:prstGeom>
            <a:noFill/>
          </p:spPr>
          <p:txBody>
            <a:bodyPr wrap="square" rtlCol="0">
              <a:spAutoFit/>
            </a:bodyPr>
            <a:lstStyle/>
            <a:p>
              <a:r>
                <a:rPr lang="es-ES" sz="1050" b="1" dirty="0"/>
                <a:t>D | R</a:t>
              </a:r>
            </a:p>
          </p:txBody>
        </p:sp>
      </p:grpSp>
      <p:pic>
        <p:nvPicPr>
          <p:cNvPr id="59" name="Imagen 58">
            <a:extLst>
              <a:ext uri="{FF2B5EF4-FFF2-40B4-BE49-F238E27FC236}">
                <a16:creationId xmlns:a16="http://schemas.microsoft.com/office/drawing/2014/main" id="{DBF2A3FB-0F16-413A-9433-F994400051AC}"/>
              </a:ext>
            </a:extLst>
          </p:cNvPr>
          <p:cNvPicPr>
            <a:picLocks noChangeAspect="1"/>
          </p:cNvPicPr>
          <p:nvPr/>
        </p:nvPicPr>
        <p:blipFill>
          <a:blip r:embed="rId10"/>
          <a:stretch>
            <a:fillRect/>
          </a:stretch>
        </p:blipFill>
        <p:spPr>
          <a:xfrm>
            <a:off x="764978" y="6268783"/>
            <a:ext cx="2642962" cy="1460723"/>
          </a:xfrm>
          <a:prstGeom prst="rect">
            <a:avLst/>
          </a:prstGeom>
        </p:spPr>
      </p:pic>
      <p:sp>
        <p:nvSpPr>
          <p:cNvPr id="125" name="CuadroTexto 124">
            <a:extLst>
              <a:ext uri="{FF2B5EF4-FFF2-40B4-BE49-F238E27FC236}">
                <a16:creationId xmlns:a16="http://schemas.microsoft.com/office/drawing/2014/main" id="{D262D66A-2FF2-4841-8469-85C57D45F59D}"/>
              </a:ext>
            </a:extLst>
          </p:cNvPr>
          <p:cNvSpPr txBox="1"/>
          <p:nvPr/>
        </p:nvSpPr>
        <p:spPr>
          <a:xfrm>
            <a:off x="2574092" y="7524953"/>
            <a:ext cx="677873" cy="253916"/>
          </a:xfrm>
          <a:prstGeom prst="rect">
            <a:avLst/>
          </a:prstGeom>
          <a:noFill/>
        </p:spPr>
        <p:txBody>
          <a:bodyPr wrap="square" rtlCol="0">
            <a:spAutoFit/>
          </a:bodyPr>
          <a:lstStyle/>
          <a:p>
            <a:pPr algn="r"/>
            <a:r>
              <a:rPr lang="es-ES" sz="1050" b="1" dirty="0"/>
              <a:t>D | R</a:t>
            </a:r>
          </a:p>
        </p:txBody>
      </p:sp>
      <p:sp>
        <p:nvSpPr>
          <p:cNvPr id="178" name="Elipse 177">
            <a:extLst>
              <a:ext uri="{FF2B5EF4-FFF2-40B4-BE49-F238E27FC236}">
                <a16:creationId xmlns:a16="http://schemas.microsoft.com/office/drawing/2014/main" id="{01D54FB3-FAC8-48F0-AC60-3C71213C5505}"/>
              </a:ext>
            </a:extLst>
          </p:cNvPr>
          <p:cNvSpPr/>
          <p:nvPr/>
        </p:nvSpPr>
        <p:spPr>
          <a:xfrm flipH="1">
            <a:off x="927100" y="5233436"/>
            <a:ext cx="65265" cy="6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9" name="Elipse 178">
            <a:extLst>
              <a:ext uri="{FF2B5EF4-FFF2-40B4-BE49-F238E27FC236}">
                <a16:creationId xmlns:a16="http://schemas.microsoft.com/office/drawing/2014/main" id="{3EC5A65B-BBC7-44F5-A5A7-23C033BA9A6E}"/>
              </a:ext>
            </a:extLst>
          </p:cNvPr>
          <p:cNvSpPr/>
          <p:nvPr/>
        </p:nvSpPr>
        <p:spPr>
          <a:xfrm flipH="1">
            <a:off x="971901" y="5126300"/>
            <a:ext cx="48640" cy="47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0" name="Elipse 179">
            <a:extLst>
              <a:ext uri="{FF2B5EF4-FFF2-40B4-BE49-F238E27FC236}">
                <a16:creationId xmlns:a16="http://schemas.microsoft.com/office/drawing/2014/main" id="{C105CB33-35EA-42AD-98B3-EDC2AB684513}"/>
              </a:ext>
            </a:extLst>
          </p:cNvPr>
          <p:cNvSpPr/>
          <p:nvPr/>
        </p:nvSpPr>
        <p:spPr>
          <a:xfrm flipH="1">
            <a:off x="2660961" y="4864884"/>
            <a:ext cx="48640" cy="471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1" name="Imagen 180">
            <a:extLst>
              <a:ext uri="{FF2B5EF4-FFF2-40B4-BE49-F238E27FC236}">
                <a16:creationId xmlns:a16="http://schemas.microsoft.com/office/drawing/2014/main" id="{F07FB6E4-B300-43D2-95F3-3BD8F565A3CA}"/>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2184" b="95632" l="6452" r="95853">
                        <a14:foregroundMark x1="11521" y1="10764" x2="11521" y2="10764"/>
                        <a14:foregroundMark x1="12442" y1="10920" x2="9217" y2="10920"/>
                        <a14:foregroundMark x1="19808" y1="7789" x2="20276" y2="7644"/>
                        <a14:foregroundMark x1="12750" y1="9984" x2="13653" y2="9703"/>
                        <a14:foregroundMark x1="20276" y1="7644" x2="20091" y2="9055"/>
                        <a14:foregroundMark x1="37481" y1="8580" x2="41014" y2="64275"/>
                        <a14:foregroundMark x1="49923" y1="14821" x2="59754" y2="14821"/>
                        <a14:foregroundMark x1="59754" y1="14821" x2="83257" y2="10296"/>
                        <a14:foregroundMark x1="43318" y1="10920" x2="53149" y2="9828"/>
                        <a14:foregroundMark x1="53149" y1="9828" x2="63748" y2="11544"/>
                        <a14:foregroundMark x1="63748" y1="11544" x2="72350" y2="9204"/>
                        <a14:foregroundMark x1="72350" y1="9204" x2="80184" y2="12949"/>
                        <a14:foregroundMark x1="80184" y1="12949" x2="84332" y2="20905"/>
                        <a14:foregroundMark x1="84332" y1="20905" x2="83564" y2="29641"/>
                        <a14:foregroundMark x1="83564" y1="29641" x2="71121" y2="45866"/>
                        <a14:foregroundMark x1="71121" y1="45866" x2="68049" y2="56318"/>
                        <a14:foregroundMark x1="68049" y1="56318" x2="58833" y2="59906"/>
                        <a14:foregroundMark x1="58833" y1="59906" x2="65131" y2="67551"/>
                        <a14:foregroundMark x1="65131" y1="67551" x2="67588" y2="75819"/>
                        <a14:foregroundMark x1="67588" y1="75819" x2="74808" y2="85335"/>
                        <a14:foregroundMark x1="74808" y1="85335" x2="82335" y2="87207"/>
                        <a14:foregroundMark x1="82335" y1="87207" x2="84178" y2="93136"/>
                        <a14:foregroundMark x1="38710" y1="89236" x2="44393" y2="95632"/>
                        <a14:foregroundMark x1="44393" y1="95632" x2="45776" y2="95164"/>
                        <a14:foregroundMark x1="92473" y1="88924" x2="88633" y2="94228"/>
                        <a14:foregroundMark x1="94624" y1="90328" x2="96006" y2="89860"/>
                        <a14:foregroundMark x1="88326" y1="8892" x2="80799" y2="6708"/>
                        <a14:foregroundMark x1="80799" y1="6708" x2="47005" y2="7800"/>
                        <a14:foregroundMark x1="47005" y1="7800" x2="39017" y2="5148"/>
                        <a14:foregroundMark x1="39017" y1="5148" x2="37020" y2="6864"/>
                        <a14:foregroundMark x1="87558" y1="4992" x2="81260" y2="5928"/>
                        <a14:foregroundMark x1="65899" y1="4992" x2="59140" y2="5772"/>
                        <a14:foregroundMark x1="7462" y1="30078" x2="6452" y2="30733"/>
                        <a14:foregroundMark x1="11982" y1="27145" x2="11568" y2="27413"/>
                        <a14:foregroundMark x1="14058" y1="36661" x2="14914" y2="36661"/>
                        <a14:foregroundMark x1="8449" y1="36661" x2="10489" y2="36661"/>
                        <a14:foregroundMark x1="12084" y1="50537" x2="14747" y2="52106"/>
                        <a14:foregroundMark x1="14747" y1="52106" x2="15354" y2="51599"/>
                        <a14:foregroundMark x1="13825" y1="56630" x2="7834" y2="58034"/>
                        <a14:foregroundMark x1="9524" y1="72543" x2="13671" y2="72543"/>
                        <a14:foregroundMark x1="13671" y1="77691" x2="9217" y2="78471"/>
                        <a14:foregroundMark x1="13825" y1="89860" x2="13825" y2="92044"/>
                        <a14:foregroundMark x1="7961" y1="17899" x2="6912" y2="17941"/>
                        <a14:foregroundMark x1="14593" y1="17629" x2="13244" y2="17683"/>
                        <a14:foregroundMark x1="13022" y1="17328" x2="19355" y2="16693"/>
                        <a14:foregroundMark x1="6912" y1="17941" x2="7918" y2="17840"/>
                        <a14:foregroundMark x1="40399" y1="4524" x2="37020" y2="4368"/>
                        <a14:foregroundMark x1="62980" y1="4992" x2="60522" y2="4836"/>
                        <a14:foregroundMark x1="84639" y1="3588" x2="86636" y2="3120"/>
                        <a14:foregroundMark x1="84793" y1="2184" x2="81260" y2="2808"/>
                        <a14:backgroundMark x1="10445" y1="50702" x2="10599" y2="49922"/>
                        <a14:backgroundMark x1="11521" y1="49454" x2="9677" y2="48830"/>
                        <a14:backgroundMark x1="11060" y1="49766" x2="8756" y2="47738"/>
                        <a14:backgroundMark x1="8909" y1="48206" x2="8756" y2="49454"/>
                        <a14:backgroundMark x1="8756" y1="47270" x2="8449" y2="48518"/>
                        <a14:backgroundMark x1="11060" y1="49922" x2="11982" y2="50702"/>
                        <a14:backgroundMark x1="18280" y1="49454" x2="15975" y2="50702"/>
                        <a14:backgroundMark x1="18126" y1="47582" x2="18126" y2="49766"/>
                        <a14:backgroundMark x1="16743" y1="50234" x2="16283" y2="50858"/>
                        <a14:backgroundMark x1="18740" y1="38846" x2="16283" y2="38846"/>
                        <a14:backgroundMark x1="11982" y1="35881" x2="13210" y2="35413"/>
                        <a14:backgroundMark x1="13364" y1="35881" x2="10906" y2="37129"/>
                        <a14:backgroundMark x1="18126" y1="49454" x2="16743" y2="51170"/>
                        <a14:backgroundMark x1="16897" y1="50858" x2="15054" y2="51170"/>
                        <a14:backgroundMark x1="11367" y1="29017" x2="10445" y2="30421"/>
                        <a14:backgroundMark x1="11828" y1="28861" x2="8909" y2="31357"/>
                        <a14:backgroundMark x1="11828" y1="27769" x2="10445" y2="28081"/>
                        <a14:backgroundMark x1="11401" y1="20038" x2="11521" y2="20281"/>
                        <a14:backgroundMark x1="11521" y1="20281" x2="11146" y2="20048"/>
                        <a14:backgroundMark x1="13210" y1="24493" x2="21352" y2="23089"/>
                        <a14:backgroundMark x1="21352" y1="23089" x2="21352" y2="23089"/>
                        <a14:backgroundMark x1="18126" y1="7800" x2="16897" y2="9516"/>
                        <a14:backgroundMark x1="17819" y1="9360" x2="14900" y2="10764"/>
                        <a14:backgroundMark x1="16436" y1="8580" x2="14593" y2="10452"/>
                        <a14:backgroundMark x1="17358" y1="8268" x2="19508" y2="8268"/>
                        <a14:backgroundMark x1="14439" y1="24337" x2="14900" y2="23557"/>
                        <a14:backgroundMark x1="15054" y1="23557" x2="11828" y2="23557"/>
                        <a14:backgroundMark x1="12903" y1="18253" x2="10599" y2="18253"/>
                        <a14:backgroundMark x1="13210" y1="17629" x2="9677" y2="17629"/>
                        <a14:backgroundMark x1="10445" y1="18097" x2="8449" y2="18565"/>
                        <a14:backgroundMark x1="13210" y1="17785" x2="12442" y2="17785"/>
                      </a14:backgroundRemoval>
                    </a14:imgEffect>
                  </a14:imgLayer>
                </a14:imgProps>
              </a:ext>
            </a:extLst>
          </a:blip>
          <a:stretch>
            <a:fillRect/>
          </a:stretch>
        </p:blipFill>
        <p:spPr>
          <a:xfrm>
            <a:off x="5191258" y="244418"/>
            <a:ext cx="1165236" cy="12276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505413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Distintivo</Template>
  <TotalTime>340</TotalTime>
  <Words>1694</Words>
  <Application>Microsoft Office PowerPoint</Application>
  <PresentationFormat>A4 (210 x 297 mm)</PresentationFormat>
  <Paragraphs>103</Paragraphs>
  <Slides>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vt:i4>
      </vt:variant>
    </vt:vector>
  </HeadingPairs>
  <TitlesOfParts>
    <vt:vector size="8" baseType="lpstr">
      <vt:lpstr>Arial</vt:lpstr>
      <vt:lpstr>Gill Sans MT</vt:lpstr>
      <vt:lpstr>Trebuchet MS</vt:lpstr>
      <vt:lpstr>Distintivo</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roboespas</dc:creator>
  <cp:lastModifiedBy>roboespas</cp:lastModifiedBy>
  <cp:revision>34</cp:revision>
  <cp:lastPrinted>2020-12-16T21:26:04Z</cp:lastPrinted>
  <dcterms:created xsi:type="dcterms:W3CDTF">2020-12-14T15:53:21Z</dcterms:created>
  <dcterms:modified xsi:type="dcterms:W3CDTF">2020-12-16T22:37:35Z</dcterms:modified>
</cp:coreProperties>
</file>