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2"/>
  </p:handoutMasterIdLst>
  <p:sldIdLst>
    <p:sldId id="256" r:id="rId2"/>
    <p:sldId id="257" r:id="rId3"/>
    <p:sldId id="258" r:id="rId4"/>
    <p:sldId id="260" r:id="rId5"/>
    <p:sldId id="261" r:id="rId6"/>
    <p:sldId id="259" r:id="rId7"/>
    <p:sldId id="262" r:id="rId8"/>
    <p:sldId id="263" r:id="rId9"/>
    <p:sldId id="265" r:id="rId10"/>
    <p:sldId id="264"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5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s-AR" dirty="0" smtClean="0"/>
              <a:t>25/11/2016</a:t>
            </a:r>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BA255D-A074-4774-9698-2ED9BD1E04FB}"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D5B29D32-CB40-443A-861B-9F5AC5DC48A8}" type="datetimeFigureOut">
              <a:rPr lang="es-ES" smtClean="0"/>
              <a:pPr/>
              <a:t>25/11/2016</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AEB9B882-393F-4858-98C4-8D0E08F6781B}"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D5B29D32-CB40-443A-861B-9F5AC5DC48A8}" type="datetimeFigureOut">
              <a:rPr lang="es-ES" smtClean="0"/>
              <a:pPr/>
              <a:t>25/11/2016</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AEB9B882-393F-4858-98C4-8D0E08F6781B}"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D5B29D32-CB40-443A-861B-9F5AC5DC48A8}" type="datetimeFigureOut">
              <a:rPr lang="es-ES" smtClean="0"/>
              <a:pPr/>
              <a:t>25/11/2016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EB9B882-393F-4858-98C4-8D0E08F6781B}"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B29D32-CB40-443A-861B-9F5AC5DC48A8}" type="datetimeFigureOut">
              <a:rPr lang="es-ES" smtClean="0"/>
              <a:pPr/>
              <a:t>25/11/2016</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EB9B882-393F-4858-98C4-8D0E08F6781B}"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04664" y="3861048"/>
            <a:ext cx="7772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Trabajo Practico Final</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Subtítulo"/>
          <p:cNvSpPr>
            <a:spLocks noGrp="1"/>
          </p:cNvSpPr>
          <p:nvPr>
            <p:ph type="subTitle" idx="1"/>
          </p:nvPr>
        </p:nvSpPr>
        <p:spPr>
          <a:xfrm>
            <a:off x="-2988840" y="5105400"/>
            <a:ext cx="6400800" cy="17526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Informática I</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28" name="AutoShape 4" descr="Resultado de imagen para UTN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6" name="5 Imagen" descr="UTN PNG.png"/>
          <p:cNvPicPr>
            <a:picLocks noChangeAspect="1"/>
          </p:cNvPicPr>
          <p:nvPr/>
        </p:nvPicPr>
        <p:blipFill>
          <a:blip r:embed="rId2" cstate="print"/>
          <a:stretch>
            <a:fillRect/>
          </a:stretch>
        </p:blipFill>
        <p:spPr>
          <a:xfrm>
            <a:off x="3059832" y="332656"/>
            <a:ext cx="3047619" cy="31238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Integrantes:</a:t>
            </a:r>
          </a:p>
          <a:p>
            <a:pPr>
              <a:buNone/>
            </a:pPr>
            <a:r>
              <a:rPr lang="es-AR" sz="2000"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Galván Sebastián</a:t>
            </a:r>
          </a:p>
          <a:p>
            <a:pPr>
              <a:buNone/>
            </a:pP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AR" sz="2000"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González Francisco</a:t>
            </a:r>
          </a:p>
          <a:p>
            <a:pPr>
              <a:buNone/>
            </a:pP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AR" sz="2000"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Leyton Alejandro</a:t>
            </a:r>
          </a:p>
          <a:p>
            <a:endPar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Profesor:</a:t>
            </a:r>
          </a:p>
          <a:p>
            <a:pPr>
              <a:buNone/>
            </a:pP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AR" sz="2000"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Ing. Walter Caseres</a:t>
            </a:r>
            <a:endPar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Comisión:</a:t>
            </a:r>
          </a:p>
          <a:p>
            <a:pPr>
              <a:buNone/>
            </a:pP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AR" sz="2000"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1R1</a:t>
            </a:r>
          </a:p>
          <a:p>
            <a:pPr>
              <a:buNone/>
            </a:pPr>
            <a:endParaRPr lang="es-ES" sz="2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85794"/>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Conversor</a:t>
            </a:r>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de múltiples</a:t>
            </a:r>
            <a:b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unidades en Lenguaje C</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6" name="5 Marcador de contenido" descr="unnamed.png"/>
          <p:cNvPicPr>
            <a:picLocks noGrp="1" noChangeAspect="1"/>
          </p:cNvPicPr>
          <p:nvPr>
            <p:ph sz="quarter" idx="1"/>
          </p:nvPr>
        </p:nvPicPr>
        <p:blipFill>
          <a:blip r:embed="rId2" cstate="print"/>
          <a:stretch>
            <a:fillRect/>
          </a:stretch>
        </p:blipFill>
        <p:spPr>
          <a:xfrm>
            <a:off x="2667238" y="1783000"/>
            <a:ext cx="3809524" cy="380952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Para que sirve?</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sz="quarter" idx="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El programa sirve para convertir distintos tipos de unidades de magnitudes físicas utilizadas generalmente en la carrera de Ingeniería Electrónica, abarca unidades de longitud, peso, presión, temperatura, trabajo y volumen. Los resultados de las con conversiones pueden llegar a contener hasta 8 decimales dependiendo de la precisión que han requerido los distintos métodos de conversión.</a:t>
            </a:r>
          </a:p>
          <a:p>
            <a:pPr>
              <a:buNone/>
            </a:pP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Esto permite en cierta medida agilizar la resolución de ejercicios o simplemente necesidad de cambiar la unidad </a:t>
            </a: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 la magnitud que </a:t>
            </a: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acabamos de </a:t>
            </a: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medir.</a:t>
            </a:r>
            <a:endPar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95536" y="188640"/>
            <a:ext cx="8229600" cy="4525963"/>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Ejemplo:</a:t>
            </a:r>
          </a:p>
          <a:p>
            <a:pPr>
              <a:buNone/>
            </a:pPr>
            <a:r>
              <a:rPr lang="es-AR"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En la imagen se muestra una conversión muy común en química cuando necesitamos trabajar con la presión, la unidad inicial es atmosfera y se la pasa a milímetros de Mercurio</a:t>
            </a:r>
          </a:p>
        </p:txBody>
      </p:sp>
      <p:pic>
        <p:nvPicPr>
          <p:cNvPr id="5" name="4 Imagen" descr="ejemplo ventana.png"/>
          <p:cNvPicPr>
            <a:picLocks noChangeAspect="1"/>
          </p:cNvPicPr>
          <p:nvPr/>
        </p:nvPicPr>
        <p:blipFill>
          <a:blip r:embed="rId2" cstate="print"/>
          <a:stretch>
            <a:fillRect/>
          </a:stretch>
        </p:blipFill>
        <p:spPr>
          <a:xfrm>
            <a:off x="1331640" y="2420888"/>
            <a:ext cx="6609018" cy="337274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95536" y="188640"/>
            <a:ext cx="8229600" cy="4525963"/>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es-A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Tabla con todas las </a:t>
            </a:r>
            <a:r>
              <a:rPr lang="es-A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unidades</a:t>
            </a:r>
            <a:endParaRPr lang="es-A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buNone/>
            </a:pPr>
            <a:r>
              <a:rPr lang="es-AR"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disponibles en el programa.</a:t>
            </a:r>
          </a:p>
        </p:txBody>
      </p:sp>
      <p:pic>
        <p:nvPicPr>
          <p:cNvPr id="4" name="3 Imagen" descr="tabla de conversiones.png"/>
          <p:cNvPicPr>
            <a:picLocks noChangeAspect="1"/>
          </p:cNvPicPr>
          <p:nvPr/>
        </p:nvPicPr>
        <p:blipFill>
          <a:blip r:embed="rId2" cstate="print"/>
          <a:stretch>
            <a:fillRect/>
          </a:stretch>
        </p:blipFill>
        <p:spPr>
          <a:xfrm>
            <a:off x="3131840" y="980728"/>
            <a:ext cx="2902632" cy="58052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Como funciona?</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sz="quarter" idx="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El programa presenta un menú principal con 6 opciones donde se debe indicar que tipo de magnitud se quiere convertir, esto es gracias a la sentencia “</a:t>
            </a:r>
            <a:r>
              <a:rPr lang="es-ES" sz="2000" b="1" i="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switch</a:t>
            </a:r>
            <a:r>
              <a:rPr lang="es-E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que permite dependiendo del numero que el usuario ingrese, utilizar la parte del código que se necesita para la conversión de las magnitudes, básicamente todo el código se basa en esta sentencia para poder distribuir todas las operaciones necesarias para las distintas conversiones. En total son 1 menú principal y 2 sub menús para poder categorizar las 90 combinaciones que posee el programa. Finalmente para agregar la opción para regresar al menú </a:t>
            </a:r>
            <a:r>
              <a:rPr lang="es-E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principal y realizar otra </a:t>
            </a:r>
            <a:r>
              <a:rPr lang="es-ES" sz="2000" b="1" i="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conversion</a:t>
            </a:r>
            <a:r>
              <a:rPr lang="es-E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utilizamos el bucle “</a:t>
            </a:r>
            <a:r>
              <a:rPr lang="es-ES" sz="2000" b="1" i="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while</a:t>
            </a:r>
            <a:r>
              <a:rPr lang="es-E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s-ES" sz="2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AR"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Etapas del programa</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3 Marcador de contenido" descr="menus.png"/>
          <p:cNvPicPr>
            <a:picLocks noGrp="1" noChangeAspect="1"/>
          </p:cNvPicPr>
          <p:nvPr>
            <p:ph sz="quarter" idx="1"/>
          </p:nvPr>
        </p:nvPicPr>
        <p:blipFill>
          <a:blip r:embed="rId2" cstate="print"/>
          <a:stretch>
            <a:fillRect/>
          </a:stretch>
        </p:blipFill>
        <p:spPr>
          <a:xfrm>
            <a:off x="-828601" y="874680"/>
            <a:ext cx="10729193" cy="603517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AR"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Ejemplo de un sub </a:t>
            </a:r>
            <a:r>
              <a:rPr lang="es-AR"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menu</a:t>
            </a:r>
            <a:r>
              <a:rPr lang="es-AR"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en lenguaje C</a:t>
            </a:r>
            <a:endPar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3 Marcador de contenido" descr="ejemplo2.png"/>
          <p:cNvPicPr>
            <a:picLocks noGrp="1" noChangeAspect="1"/>
          </p:cNvPicPr>
          <p:nvPr>
            <p:ph sz="quarter" idx="1"/>
          </p:nvPr>
        </p:nvPicPr>
        <p:blipFill>
          <a:blip r:embed="rId2" cstate="print"/>
          <a:stretch>
            <a:fillRect/>
          </a:stretch>
        </p:blipFill>
        <p:spPr>
          <a:xfrm>
            <a:off x="457200" y="1446496"/>
            <a:ext cx="8229600" cy="448253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1026" name="Picture 2" descr="C:\Users\PING\Downloads\taa.jpg"/>
          <p:cNvPicPr>
            <a:picLocks noChangeAspect="1" noChangeArrowheads="1"/>
          </p:cNvPicPr>
          <p:nvPr/>
        </p:nvPicPr>
        <p:blipFill>
          <a:blip r:embed="rId2" cstate="print"/>
          <a:srcRect/>
          <a:stretch>
            <a:fillRect/>
          </a:stretch>
        </p:blipFill>
        <p:spPr bwMode="auto">
          <a:xfrm>
            <a:off x="0" y="221312"/>
            <a:ext cx="9144000" cy="641537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375</TotalTime>
  <Words>299</Words>
  <Application>Microsoft Office PowerPoint</Application>
  <PresentationFormat>Presentación en pantalla (4:3)</PresentationFormat>
  <Paragraphs>23</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Origen</vt:lpstr>
      <vt:lpstr>Trabajo Practico Final</vt:lpstr>
      <vt:lpstr>Conversor de múltiples unidades en Lenguaje C</vt:lpstr>
      <vt:lpstr>Para que sirve?</vt:lpstr>
      <vt:lpstr>Diapositiva 4</vt:lpstr>
      <vt:lpstr>Diapositiva 5</vt:lpstr>
      <vt:lpstr>Como funciona?</vt:lpstr>
      <vt:lpstr>     Etapas del programa</vt:lpstr>
      <vt:lpstr>Ejemplo de un sub menu en lenguaje C</vt:lpstr>
      <vt:lpstr>Diapositiva 9</vt:lpstr>
      <vt:lpstr>Diapositiva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Practico Final</dc:title>
  <dc:creator>maria teresa galvan</dc:creator>
  <cp:lastModifiedBy>PING</cp:lastModifiedBy>
  <cp:revision>38</cp:revision>
  <dcterms:created xsi:type="dcterms:W3CDTF">2016-11-22T19:20:34Z</dcterms:created>
  <dcterms:modified xsi:type="dcterms:W3CDTF">2016-11-25T17:55:35Z</dcterms:modified>
</cp:coreProperties>
</file>