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3"/>
  </p:notesMasterIdLst>
  <p:sldIdLst>
    <p:sldId id="256" r:id="rId2"/>
    <p:sldId id="306" r:id="rId3"/>
    <p:sldId id="308" r:id="rId4"/>
    <p:sldId id="311" r:id="rId5"/>
    <p:sldId id="310" r:id="rId6"/>
    <p:sldId id="307" r:id="rId7"/>
    <p:sldId id="309" r:id="rId8"/>
    <p:sldId id="312" r:id="rId9"/>
    <p:sldId id="313" r:id="rId10"/>
    <p:sldId id="314" r:id="rId11"/>
    <p:sldId id="285" r:id="rId12"/>
  </p:sldIdLst>
  <p:sldSz cx="9144000" cy="5143500" type="screen16x9"/>
  <p:notesSz cx="6858000" cy="9144000"/>
  <p:embeddedFontLst>
    <p:embeddedFont>
      <p:font typeface="Lexend" panose="020B0604020202020204" charset="0"/>
      <p:regular r:id="rId14"/>
      <p:bold r:id="rId15"/>
    </p:embeddedFont>
    <p:embeddedFont>
      <p:font typeface="Manjari" panose="020B0604020202020204" charset="0"/>
      <p:regular r:id="rId16"/>
      <p:bold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5EC0C4-6C37-4882-B52C-D19BF9BAFD72}">
  <a:tblStyle styleId="{A25EC0C4-6C37-4882-B52C-D19BF9BAFD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1008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E1BA48-F960-4DCB-A4AC-4E281BF3DC63}" type="doc">
      <dgm:prSet loTypeId="urn:microsoft.com/office/officeart/2005/8/layout/bProcess2" loCatId="process" qsTypeId="urn:microsoft.com/office/officeart/2005/8/quickstyle/3d1" qsCatId="3D" csTypeId="urn:microsoft.com/office/officeart/2005/8/colors/accent0_2" csCatId="mainScheme" phldr="1"/>
      <dgm:spPr/>
      <dgm:t>
        <a:bodyPr/>
        <a:lstStyle/>
        <a:p>
          <a:endParaRPr lang="pt-BR"/>
        </a:p>
      </dgm:t>
    </dgm:pt>
    <dgm:pt modelId="{3F15053D-D1D2-4820-8FB6-A37C548D0A23}">
      <dgm:prSet custT="1"/>
      <dgm:spPr/>
      <dgm:t>
        <a:bodyPr/>
        <a:lstStyle/>
        <a:p>
          <a:r>
            <a:rPr lang="pt-BR" sz="700" b="1" i="0" cap="none" spc="0">
              <a:ln w="6350">
                <a:solidFill>
                  <a:schemeClr val="bg2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Geração</a:t>
          </a:r>
          <a:endParaRPr lang="pt-BR" sz="700" b="1" cap="none" spc="0" dirty="0">
            <a:ln w="6350">
              <a:solidFill>
                <a:schemeClr val="bg2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75248C66-94F1-4FAE-B13A-43F2820BA226}" type="parTrans" cxnId="{C8DFC97D-8B7A-414C-89DE-57E1C70AD784}">
      <dgm:prSet/>
      <dgm:spPr/>
      <dgm:t>
        <a:bodyPr/>
        <a:lstStyle/>
        <a:p>
          <a:endParaRPr lang="pt-BR" b="1" cap="none" spc="0">
            <a:ln w="6350">
              <a:solidFill>
                <a:schemeClr val="bg2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C53562B2-7D67-4951-BE93-3105EB61BF7D}" type="sibTrans" cxnId="{C8DFC97D-8B7A-414C-89DE-57E1C70AD784}">
      <dgm:prSet/>
      <dgm:spPr/>
      <dgm:t>
        <a:bodyPr/>
        <a:lstStyle/>
        <a:p>
          <a:endParaRPr lang="pt-BR" b="1" cap="none" spc="0">
            <a:ln w="6350">
              <a:solidFill>
                <a:schemeClr val="bg2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4F5A5951-077C-4CF0-BE86-849AA5F9EE64}">
      <dgm:prSet custT="1"/>
      <dgm:spPr/>
      <dgm:t>
        <a:bodyPr/>
        <a:lstStyle/>
        <a:p>
          <a:r>
            <a:rPr lang="pt-BR" sz="700" b="1" cap="none" spc="0">
              <a:ln w="6350">
                <a:solidFill>
                  <a:schemeClr val="bg2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Coleta &amp; Agregação</a:t>
          </a:r>
          <a:endParaRPr lang="pt-BR" sz="700" b="1" cap="none" spc="0" dirty="0">
            <a:ln w="6350">
              <a:solidFill>
                <a:schemeClr val="bg2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4207EDFF-7ADF-4424-A6CD-7044BC2F5D79}" type="parTrans" cxnId="{F4F0F2C8-EEDE-4EC7-BFEA-721A373BDDFF}">
      <dgm:prSet/>
      <dgm:spPr/>
      <dgm:t>
        <a:bodyPr/>
        <a:lstStyle/>
        <a:p>
          <a:endParaRPr lang="pt-BR" b="1" cap="none" spc="0">
            <a:ln w="6350">
              <a:solidFill>
                <a:schemeClr val="bg2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E17A0AB7-6D35-40C7-813D-2DA111D2FA87}" type="sibTrans" cxnId="{F4F0F2C8-EEDE-4EC7-BFEA-721A373BDDFF}">
      <dgm:prSet/>
      <dgm:spPr/>
      <dgm:t>
        <a:bodyPr/>
        <a:lstStyle/>
        <a:p>
          <a:endParaRPr lang="pt-BR" b="1" cap="none" spc="0">
            <a:ln w="6350">
              <a:solidFill>
                <a:schemeClr val="bg2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86954C55-003D-4F6E-BCBC-31214069B71C}">
      <dgm:prSet custT="1"/>
      <dgm:spPr/>
      <dgm:t>
        <a:bodyPr/>
        <a:lstStyle/>
        <a:p>
          <a:r>
            <a:rPr lang="pt-BR" sz="700" b="1" cap="none" spc="0">
              <a:ln w="6350">
                <a:solidFill>
                  <a:schemeClr val="bg2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Indexação &amp; Armazenamento</a:t>
          </a:r>
          <a:endParaRPr lang="pt-BR" sz="700" b="1" cap="none" spc="0" dirty="0">
            <a:ln w="6350">
              <a:solidFill>
                <a:schemeClr val="bg2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7726DD97-5F45-42F7-81E5-737C4829F1BE}" type="parTrans" cxnId="{CC86DBFE-3BB9-4519-833F-9AE2A4B4B842}">
      <dgm:prSet/>
      <dgm:spPr/>
      <dgm:t>
        <a:bodyPr/>
        <a:lstStyle/>
        <a:p>
          <a:endParaRPr lang="pt-BR" b="1" cap="none" spc="0">
            <a:ln w="6350">
              <a:solidFill>
                <a:schemeClr val="bg2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BCBA40BC-86F0-401C-95BD-C7D70C688FAE}" type="sibTrans" cxnId="{CC86DBFE-3BB9-4519-833F-9AE2A4B4B842}">
      <dgm:prSet/>
      <dgm:spPr/>
      <dgm:t>
        <a:bodyPr/>
        <a:lstStyle/>
        <a:p>
          <a:endParaRPr lang="pt-BR" b="1" cap="none" spc="0">
            <a:ln w="6350">
              <a:solidFill>
                <a:schemeClr val="bg2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06C052CE-F383-4DED-A7FC-94994F09719F}">
      <dgm:prSet custT="1"/>
      <dgm:spPr/>
      <dgm:t>
        <a:bodyPr/>
        <a:lstStyle/>
        <a:p>
          <a:r>
            <a:rPr lang="pt-BR" sz="700" b="1" cap="none" spc="0">
              <a:ln w="6350">
                <a:solidFill>
                  <a:schemeClr val="bg2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Análise &amp; correlação</a:t>
          </a:r>
          <a:endParaRPr lang="pt-BR" sz="700" b="1" cap="none" spc="0" dirty="0">
            <a:ln w="6350">
              <a:solidFill>
                <a:schemeClr val="bg2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B9653164-E8C7-4356-B5FF-8FBF92C0087C}" type="parTrans" cxnId="{029C4493-6A6C-4074-A8C0-293155BA795B}">
      <dgm:prSet/>
      <dgm:spPr/>
      <dgm:t>
        <a:bodyPr/>
        <a:lstStyle/>
        <a:p>
          <a:endParaRPr lang="pt-BR" b="1" cap="none" spc="0">
            <a:ln w="6350">
              <a:solidFill>
                <a:schemeClr val="bg2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6AE40D16-6475-4CE4-975C-D298AB2707B2}" type="sibTrans" cxnId="{029C4493-6A6C-4074-A8C0-293155BA795B}">
      <dgm:prSet/>
      <dgm:spPr/>
      <dgm:t>
        <a:bodyPr/>
        <a:lstStyle/>
        <a:p>
          <a:endParaRPr lang="pt-BR" b="1" cap="none" spc="0">
            <a:ln w="6350">
              <a:solidFill>
                <a:schemeClr val="bg2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67EFEDBC-4770-4B38-8118-961A52E9E146}">
      <dgm:prSet custT="1"/>
      <dgm:spPr/>
      <dgm:t>
        <a:bodyPr/>
        <a:lstStyle/>
        <a:p>
          <a:r>
            <a:rPr lang="pt-BR" sz="700" b="1" cap="none" spc="0">
              <a:ln w="6350">
                <a:solidFill>
                  <a:schemeClr val="bg2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Visualização &amp; Alertas</a:t>
          </a:r>
          <a:endParaRPr lang="pt-BR" sz="700" b="1" cap="none" spc="0" dirty="0">
            <a:ln w="6350">
              <a:solidFill>
                <a:schemeClr val="bg2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322EA12C-4EF8-488E-82BB-FC0509B61701}" type="parTrans" cxnId="{D9A616CA-81E0-4907-8941-E24750D3D4ED}">
      <dgm:prSet/>
      <dgm:spPr/>
      <dgm:t>
        <a:bodyPr/>
        <a:lstStyle/>
        <a:p>
          <a:endParaRPr lang="pt-BR" b="1" cap="none" spc="0">
            <a:ln w="6350">
              <a:solidFill>
                <a:schemeClr val="bg2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64FA12A4-F8AE-455F-8031-FF3054F143F0}" type="sibTrans" cxnId="{D9A616CA-81E0-4907-8941-E24750D3D4ED}">
      <dgm:prSet/>
      <dgm:spPr/>
      <dgm:t>
        <a:bodyPr/>
        <a:lstStyle/>
        <a:p>
          <a:endParaRPr lang="pt-BR" b="1" cap="none" spc="0">
            <a:ln w="6350">
              <a:solidFill>
                <a:schemeClr val="bg2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6C6168E8-9921-4F1F-B5E5-C4F5CB77CF70}" type="pres">
      <dgm:prSet presAssocID="{98E1BA48-F960-4DCB-A4AC-4E281BF3DC63}" presName="diagram" presStyleCnt="0">
        <dgm:presLayoutVars>
          <dgm:dir/>
          <dgm:resizeHandles/>
        </dgm:presLayoutVars>
      </dgm:prSet>
      <dgm:spPr/>
    </dgm:pt>
    <dgm:pt modelId="{CE3C5D68-F63E-44CB-99A5-A31BEFD7021C}" type="pres">
      <dgm:prSet presAssocID="{3F15053D-D1D2-4820-8FB6-A37C548D0A23}" presName="firstNode" presStyleLbl="node1" presStyleIdx="0" presStyleCnt="5">
        <dgm:presLayoutVars>
          <dgm:bulletEnabled val="1"/>
        </dgm:presLayoutVars>
      </dgm:prSet>
      <dgm:spPr/>
    </dgm:pt>
    <dgm:pt modelId="{CE35CC64-4DB7-488A-B42F-CBB21FECF78E}" type="pres">
      <dgm:prSet presAssocID="{C53562B2-7D67-4951-BE93-3105EB61BF7D}" presName="sibTrans" presStyleLbl="sibTrans2D1" presStyleIdx="0" presStyleCnt="4"/>
      <dgm:spPr/>
    </dgm:pt>
    <dgm:pt modelId="{EE064F60-E28F-4397-B9E6-F30B5336C60B}" type="pres">
      <dgm:prSet presAssocID="{4F5A5951-077C-4CF0-BE86-849AA5F9EE64}" presName="middleNode" presStyleCnt="0"/>
      <dgm:spPr/>
    </dgm:pt>
    <dgm:pt modelId="{1695365E-6EE9-4AEA-939A-91B3322328F4}" type="pres">
      <dgm:prSet presAssocID="{4F5A5951-077C-4CF0-BE86-849AA5F9EE64}" presName="padding" presStyleLbl="node1" presStyleIdx="0" presStyleCnt="5"/>
      <dgm:spPr/>
    </dgm:pt>
    <dgm:pt modelId="{19848109-BEC7-4E96-AA0E-54AD851AC423}" type="pres">
      <dgm:prSet presAssocID="{4F5A5951-077C-4CF0-BE86-849AA5F9EE64}" presName="shape" presStyleLbl="node1" presStyleIdx="1" presStyleCnt="5">
        <dgm:presLayoutVars>
          <dgm:bulletEnabled val="1"/>
        </dgm:presLayoutVars>
      </dgm:prSet>
      <dgm:spPr/>
    </dgm:pt>
    <dgm:pt modelId="{298B5C37-649A-4E74-8301-1AD9BF451C70}" type="pres">
      <dgm:prSet presAssocID="{E17A0AB7-6D35-40C7-813D-2DA111D2FA87}" presName="sibTrans" presStyleLbl="sibTrans2D1" presStyleIdx="1" presStyleCnt="4"/>
      <dgm:spPr/>
    </dgm:pt>
    <dgm:pt modelId="{CC506AB7-3BB1-4337-A537-F85C751E29DE}" type="pres">
      <dgm:prSet presAssocID="{86954C55-003D-4F6E-BCBC-31214069B71C}" presName="middleNode" presStyleCnt="0"/>
      <dgm:spPr/>
    </dgm:pt>
    <dgm:pt modelId="{4FF9EC62-392B-4207-B67B-DB0F7CBD95E7}" type="pres">
      <dgm:prSet presAssocID="{86954C55-003D-4F6E-BCBC-31214069B71C}" presName="padding" presStyleLbl="node1" presStyleIdx="1" presStyleCnt="5"/>
      <dgm:spPr/>
    </dgm:pt>
    <dgm:pt modelId="{21314FDF-7C1C-4830-B5B4-32551ED59C3F}" type="pres">
      <dgm:prSet presAssocID="{86954C55-003D-4F6E-BCBC-31214069B71C}" presName="shape" presStyleLbl="node1" presStyleIdx="2" presStyleCnt="5">
        <dgm:presLayoutVars>
          <dgm:bulletEnabled val="1"/>
        </dgm:presLayoutVars>
      </dgm:prSet>
      <dgm:spPr/>
    </dgm:pt>
    <dgm:pt modelId="{BB93DB4A-8032-4A3C-9F42-D4C73F7BF53A}" type="pres">
      <dgm:prSet presAssocID="{BCBA40BC-86F0-401C-95BD-C7D70C688FAE}" presName="sibTrans" presStyleLbl="sibTrans2D1" presStyleIdx="2" presStyleCnt="4"/>
      <dgm:spPr/>
    </dgm:pt>
    <dgm:pt modelId="{2A583299-68E4-41B5-A153-2EA80EE1892A}" type="pres">
      <dgm:prSet presAssocID="{06C052CE-F383-4DED-A7FC-94994F09719F}" presName="middleNode" presStyleCnt="0"/>
      <dgm:spPr/>
    </dgm:pt>
    <dgm:pt modelId="{107B7B9C-0CC0-4E6D-89A5-7F7FD4A72265}" type="pres">
      <dgm:prSet presAssocID="{06C052CE-F383-4DED-A7FC-94994F09719F}" presName="padding" presStyleLbl="node1" presStyleIdx="2" presStyleCnt="5"/>
      <dgm:spPr/>
    </dgm:pt>
    <dgm:pt modelId="{7F44461B-DF26-408C-9432-900643BB1533}" type="pres">
      <dgm:prSet presAssocID="{06C052CE-F383-4DED-A7FC-94994F09719F}" presName="shape" presStyleLbl="node1" presStyleIdx="3" presStyleCnt="5">
        <dgm:presLayoutVars>
          <dgm:bulletEnabled val="1"/>
        </dgm:presLayoutVars>
      </dgm:prSet>
      <dgm:spPr/>
    </dgm:pt>
    <dgm:pt modelId="{B0AA177F-AAD4-42BF-A9F8-C58876CD37DA}" type="pres">
      <dgm:prSet presAssocID="{6AE40D16-6475-4CE4-975C-D298AB2707B2}" presName="sibTrans" presStyleLbl="sibTrans2D1" presStyleIdx="3" presStyleCnt="4"/>
      <dgm:spPr/>
    </dgm:pt>
    <dgm:pt modelId="{A5853918-D968-4F25-9B7A-A5B17A8D7C25}" type="pres">
      <dgm:prSet presAssocID="{67EFEDBC-4770-4B38-8118-961A52E9E146}" presName="lastNode" presStyleLbl="node1" presStyleIdx="4" presStyleCnt="5">
        <dgm:presLayoutVars>
          <dgm:bulletEnabled val="1"/>
        </dgm:presLayoutVars>
      </dgm:prSet>
      <dgm:spPr/>
    </dgm:pt>
  </dgm:ptLst>
  <dgm:cxnLst>
    <dgm:cxn modelId="{D0D1160F-060A-47A0-BCB3-CDEDDD5F85B8}" type="presOf" srcId="{67EFEDBC-4770-4B38-8118-961A52E9E146}" destId="{A5853918-D968-4F25-9B7A-A5B17A8D7C25}" srcOrd="0" destOrd="0" presId="urn:microsoft.com/office/officeart/2005/8/layout/bProcess2"/>
    <dgm:cxn modelId="{B94CBF33-612B-4334-8895-9984E7374B6F}" type="presOf" srcId="{BCBA40BC-86F0-401C-95BD-C7D70C688FAE}" destId="{BB93DB4A-8032-4A3C-9F42-D4C73F7BF53A}" srcOrd="0" destOrd="0" presId="urn:microsoft.com/office/officeart/2005/8/layout/bProcess2"/>
    <dgm:cxn modelId="{DF0C525C-0261-49BF-AB90-50FCC034C4FF}" type="presOf" srcId="{4F5A5951-077C-4CF0-BE86-849AA5F9EE64}" destId="{19848109-BEC7-4E96-AA0E-54AD851AC423}" srcOrd="0" destOrd="0" presId="urn:microsoft.com/office/officeart/2005/8/layout/bProcess2"/>
    <dgm:cxn modelId="{8F2E8671-1286-49DF-84D3-2C66DE6A610F}" type="presOf" srcId="{98E1BA48-F960-4DCB-A4AC-4E281BF3DC63}" destId="{6C6168E8-9921-4F1F-B5E5-C4F5CB77CF70}" srcOrd="0" destOrd="0" presId="urn:microsoft.com/office/officeart/2005/8/layout/bProcess2"/>
    <dgm:cxn modelId="{23DE5477-84E4-4938-BC00-519CACC357BC}" type="presOf" srcId="{E17A0AB7-6D35-40C7-813D-2DA111D2FA87}" destId="{298B5C37-649A-4E74-8301-1AD9BF451C70}" srcOrd="0" destOrd="0" presId="urn:microsoft.com/office/officeart/2005/8/layout/bProcess2"/>
    <dgm:cxn modelId="{C8DFC97D-8B7A-414C-89DE-57E1C70AD784}" srcId="{98E1BA48-F960-4DCB-A4AC-4E281BF3DC63}" destId="{3F15053D-D1D2-4820-8FB6-A37C548D0A23}" srcOrd="0" destOrd="0" parTransId="{75248C66-94F1-4FAE-B13A-43F2820BA226}" sibTransId="{C53562B2-7D67-4951-BE93-3105EB61BF7D}"/>
    <dgm:cxn modelId="{87401F8A-568F-4592-BDF1-8219DCDE746D}" type="presOf" srcId="{06C052CE-F383-4DED-A7FC-94994F09719F}" destId="{7F44461B-DF26-408C-9432-900643BB1533}" srcOrd="0" destOrd="0" presId="urn:microsoft.com/office/officeart/2005/8/layout/bProcess2"/>
    <dgm:cxn modelId="{029C4493-6A6C-4074-A8C0-293155BA795B}" srcId="{98E1BA48-F960-4DCB-A4AC-4E281BF3DC63}" destId="{06C052CE-F383-4DED-A7FC-94994F09719F}" srcOrd="3" destOrd="0" parTransId="{B9653164-E8C7-4356-B5FF-8FBF92C0087C}" sibTransId="{6AE40D16-6475-4CE4-975C-D298AB2707B2}"/>
    <dgm:cxn modelId="{5B96F597-94B1-4ED6-978D-856B8B4BBD53}" type="presOf" srcId="{86954C55-003D-4F6E-BCBC-31214069B71C}" destId="{21314FDF-7C1C-4830-B5B4-32551ED59C3F}" srcOrd="0" destOrd="0" presId="urn:microsoft.com/office/officeart/2005/8/layout/bProcess2"/>
    <dgm:cxn modelId="{843453A5-F64D-4971-9575-53FB78437C9A}" type="presOf" srcId="{6AE40D16-6475-4CE4-975C-D298AB2707B2}" destId="{B0AA177F-AAD4-42BF-A9F8-C58876CD37DA}" srcOrd="0" destOrd="0" presId="urn:microsoft.com/office/officeart/2005/8/layout/bProcess2"/>
    <dgm:cxn modelId="{F4F0F2C8-EEDE-4EC7-BFEA-721A373BDDFF}" srcId="{98E1BA48-F960-4DCB-A4AC-4E281BF3DC63}" destId="{4F5A5951-077C-4CF0-BE86-849AA5F9EE64}" srcOrd="1" destOrd="0" parTransId="{4207EDFF-7ADF-4424-A6CD-7044BC2F5D79}" sibTransId="{E17A0AB7-6D35-40C7-813D-2DA111D2FA87}"/>
    <dgm:cxn modelId="{D9A616CA-81E0-4907-8941-E24750D3D4ED}" srcId="{98E1BA48-F960-4DCB-A4AC-4E281BF3DC63}" destId="{67EFEDBC-4770-4B38-8118-961A52E9E146}" srcOrd="4" destOrd="0" parTransId="{322EA12C-4EF8-488E-82BB-FC0509B61701}" sibTransId="{64FA12A4-F8AE-455F-8031-FF3054F143F0}"/>
    <dgm:cxn modelId="{23BD2AD7-DFF4-49DD-8037-ED11507565C1}" type="presOf" srcId="{3F15053D-D1D2-4820-8FB6-A37C548D0A23}" destId="{CE3C5D68-F63E-44CB-99A5-A31BEFD7021C}" srcOrd="0" destOrd="0" presId="urn:microsoft.com/office/officeart/2005/8/layout/bProcess2"/>
    <dgm:cxn modelId="{EB96A5EC-AACD-4CD4-BB36-65580AAFDA1F}" type="presOf" srcId="{C53562B2-7D67-4951-BE93-3105EB61BF7D}" destId="{CE35CC64-4DB7-488A-B42F-CBB21FECF78E}" srcOrd="0" destOrd="0" presId="urn:microsoft.com/office/officeart/2005/8/layout/bProcess2"/>
    <dgm:cxn modelId="{CC86DBFE-3BB9-4519-833F-9AE2A4B4B842}" srcId="{98E1BA48-F960-4DCB-A4AC-4E281BF3DC63}" destId="{86954C55-003D-4F6E-BCBC-31214069B71C}" srcOrd="2" destOrd="0" parTransId="{7726DD97-5F45-42F7-81E5-737C4829F1BE}" sibTransId="{BCBA40BC-86F0-401C-95BD-C7D70C688FAE}"/>
    <dgm:cxn modelId="{6F823CF5-3B5C-46CC-A185-558D3733AC2D}" type="presParOf" srcId="{6C6168E8-9921-4F1F-B5E5-C4F5CB77CF70}" destId="{CE3C5D68-F63E-44CB-99A5-A31BEFD7021C}" srcOrd="0" destOrd="0" presId="urn:microsoft.com/office/officeart/2005/8/layout/bProcess2"/>
    <dgm:cxn modelId="{D4DEB1E3-DD78-4B86-81D6-7C167999B499}" type="presParOf" srcId="{6C6168E8-9921-4F1F-B5E5-C4F5CB77CF70}" destId="{CE35CC64-4DB7-488A-B42F-CBB21FECF78E}" srcOrd="1" destOrd="0" presId="urn:microsoft.com/office/officeart/2005/8/layout/bProcess2"/>
    <dgm:cxn modelId="{CB644F60-8972-4CE9-A508-D4753CF1DF1C}" type="presParOf" srcId="{6C6168E8-9921-4F1F-B5E5-C4F5CB77CF70}" destId="{EE064F60-E28F-4397-B9E6-F30B5336C60B}" srcOrd="2" destOrd="0" presId="urn:microsoft.com/office/officeart/2005/8/layout/bProcess2"/>
    <dgm:cxn modelId="{A7A43C82-904F-4450-BD99-06C9126354DC}" type="presParOf" srcId="{EE064F60-E28F-4397-B9E6-F30B5336C60B}" destId="{1695365E-6EE9-4AEA-939A-91B3322328F4}" srcOrd="0" destOrd="0" presId="urn:microsoft.com/office/officeart/2005/8/layout/bProcess2"/>
    <dgm:cxn modelId="{F4B59CF1-5F6B-43AD-A69A-360F1772D132}" type="presParOf" srcId="{EE064F60-E28F-4397-B9E6-F30B5336C60B}" destId="{19848109-BEC7-4E96-AA0E-54AD851AC423}" srcOrd="1" destOrd="0" presId="urn:microsoft.com/office/officeart/2005/8/layout/bProcess2"/>
    <dgm:cxn modelId="{DDF784C0-6E27-4A15-8D52-677C48E2FD89}" type="presParOf" srcId="{6C6168E8-9921-4F1F-B5E5-C4F5CB77CF70}" destId="{298B5C37-649A-4E74-8301-1AD9BF451C70}" srcOrd="3" destOrd="0" presId="urn:microsoft.com/office/officeart/2005/8/layout/bProcess2"/>
    <dgm:cxn modelId="{4B071A39-9E89-4FD2-93E6-7D71EA514391}" type="presParOf" srcId="{6C6168E8-9921-4F1F-B5E5-C4F5CB77CF70}" destId="{CC506AB7-3BB1-4337-A537-F85C751E29DE}" srcOrd="4" destOrd="0" presId="urn:microsoft.com/office/officeart/2005/8/layout/bProcess2"/>
    <dgm:cxn modelId="{07393DA7-3FC4-4440-86D0-081E10DD35DC}" type="presParOf" srcId="{CC506AB7-3BB1-4337-A537-F85C751E29DE}" destId="{4FF9EC62-392B-4207-B67B-DB0F7CBD95E7}" srcOrd="0" destOrd="0" presId="urn:microsoft.com/office/officeart/2005/8/layout/bProcess2"/>
    <dgm:cxn modelId="{78F00540-644E-4F72-A4B6-C1E33F4DF513}" type="presParOf" srcId="{CC506AB7-3BB1-4337-A537-F85C751E29DE}" destId="{21314FDF-7C1C-4830-B5B4-32551ED59C3F}" srcOrd="1" destOrd="0" presId="urn:microsoft.com/office/officeart/2005/8/layout/bProcess2"/>
    <dgm:cxn modelId="{7DF1A674-966D-46B8-B840-D5F795CC06EF}" type="presParOf" srcId="{6C6168E8-9921-4F1F-B5E5-C4F5CB77CF70}" destId="{BB93DB4A-8032-4A3C-9F42-D4C73F7BF53A}" srcOrd="5" destOrd="0" presId="urn:microsoft.com/office/officeart/2005/8/layout/bProcess2"/>
    <dgm:cxn modelId="{18D46CFA-7B39-4B4E-8A9A-37E659307B05}" type="presParOf" srcId="{6C6168E8-9921-4F1F-B5E5-C4F5CB77CF70}" destId="{2A583299-68E4-41B5-A153-2EA80EE1892A}" srcOrd="6" destOrd="0" presId="urn:microsoft.com/office/officeart/2005/8/layout/bProcess2"/>
    <dgm:cxn modelId="{2200CBD5-E0FB-4B4B-BFDB-1AABBA78DEF2}" type="presParOf" srcId="{2A583299-68E4-41B5-A153-2EA80EE1892A}" destId="{107B7B9C-0CC0-4E6D-89A5-7F7FD4A72265}" srcOrd="0" destOrd="0" presId="urn:microsoft.com/office/officeart/2005/8/layout/bProcess2"/>
    <dgm:cxn modelId="{29BF9AF2-9D59-42FB-8F56-A1A1FB902551}" type="presParOf" srcId="{2A583299-68E4-41B5-A153-2EA80EE1892A}" destId="{7F44461B-DF26-408C-9432-900643BB1533}" srcOrd="1" destOrd="0" presId="urn:microsoft.com/office/officeart/2005/8/layout/bProcess2"/>
    <dgm:cxn modelId="{8087631F-D1AA-4E77-9361-092EDE72EC0C}" type="presParOf" srcId="{6C6168E8-9921-4F1F-B5E5-C4F5CB77CF70}" destId="{B0AA177F-AAD4-42BF-A9F8-C58876CD37DA}" srcOrd="7" destOrd="0" presId="urn:microsoft.com/office/officeart/2005/8/layout/bProcess2"/>
    <dgm:cxn modelId="{5BC47AD8-222F-4F0D-B2C8-1D2512F45D55}" type="presParOf" srcId="{6C6168E8-9921-4F1F-B5E5-C4F5CB77CF70}" destId="{A5853918-D968-4F25-9B7A-A5B17A8D7C25}" srcOrd="8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3C5D68-F63E-44CB-99A5-A31BEFD7021C}">
      <dsp:nvSpPr>
        <dsp:cNvPr id="0" name=""/>
        <dsp:cNvSpPr/>
      </dsp:nvSpPr>
      <dsp:spPr>
        <a:xfrm>
          <a:off x="924" y="512351"/>
          <a:ext cx="1082063" cy="108206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1" i="0" kern="1200" cap="none" spc="0">
              <a:ln w="6350">
                <a:solidFill>
                  <a:schemeClr val="bg2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Geração</a:t>
          </a:r>
          <a:endParaRPr lang="pt-BR" sz="700" b="1" kern="1200" cap="none" spc="0" dirty="0">
            <a:ln w="6350">
              <a:solidFill>
                <a:schemeClr val="bg2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>
        <a:off x="159388" y="670815"/>
        <a:ext cx="765135" cy="765135"/>
      </dsp:txXfrm>
    </dsp:sp>
    <dsp:sp modelId="{CE35CC64-4DB7-488A-B42F-CBB21FECF78E}">
      <dsp:nvSpPr>
        <dsp:cNvPr id="0" name=""/>
        <dsp:cNvSpPr/>
      </dsp:nvSpPr>
      <dsp:spPr>
        <a:xfrm rot="5400000">
          <a:off x="1265043" y="862266"/>
          <a:ext cx="378722" cy="382233"/>
        </a:xfrm>
        <a:prstGeom prst="triangle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848109-BEC7-4E96-AA0E-54AD851AC423}">
      <dsp:nvSpPr>
        <dsp:cNvPr id="0" name=""/>
        <dsp:cNvSpPr/>
      </dsp:nvSpPr>
      <dsp:spPr>
        <a:xfrm>
          <a:off x="1804184" y="692514"/>
          <a:ext cx="721736" cy="72173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1" kern="1200" cap="none" spc="0">
              <a:ln w="6350">
                <a:solidFill>
                  <a:schemeClr val="bg2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Coleta &amp; Agregação</a:t>
          </a:r>
          <a:endParaRPr lang="pt-BR" sz="700" b="1" kern="1200" cap="none" spc="0" dirty="0">
            <a:ln w="6350">
              <a:solidFill>
                <a:schemeClr val="bg2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>
        <a:off x="1909880" y="798210"/>
        <a:ext cx="510344" cy="510344"/>
      </dsp:txXfrm>
    </dsp:sp>
    <dsp:sp modelId="{298B5C37-649A-4E74-8301-1AD9BF451C70}">
      <dsp:nvSpPr>
        <dsp:cNvPr id="0" name=""/>
        <dsp:cNvSpPr/>
      </dsp:nvSpPr>
      <dsp:spPr>
        <a:xfrm rot="5400000">
          <a:off x="2798056" y="862266"/>
          <a:ext cx="378722" cy="382233"/>
        </a:xfrm>
        <a:prstGeom prst="triangle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314FDF-7C1C-4830-B5B4-32551ED59C3F}">
      <dsp:nvSpPr>
        <dsp:cNvPr id="0" name=""/>
        <dsp:cNvSpPr/>
      </dsp:nvSpPr>
      <dsp:spPr>
        <a:xfrm>
          <a:off x="3427279" y="692514"/>
          <a:ext cx="721736" cy="72173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1" kern="1200" cap="none" spc="0">
              <a:ln w="6350">
                <a:solidFill>
                  <a:schemeClr val="bg2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Indexação &amp; Armazenamento</a:t>
          </a:r>
          <a:endParaRPr lang="pt-BR" sz="700" b="1" kern="1200" cap="none" spc="0" dirty="0">
            <a:ln w="6350">
              <a:solidFill>
                <a:schemeClr val="bg2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>
        <a:off x="3532975" y="798210"/>
        <a:ext cx="510344" cy="510344"/>
      </dsp:txXfrm>
    </dsp:sp>
    <dsp:sp modelId="{BB93DB4A-8032-4A3C-9F42-D4C73F7BF53A}">
      <dsp:nvSpPr>
        <dsp:cNvPr id="0" name=""/>
        <dsp:cNvSpPr/>
      </dsp:nvSpPr>
      <dsp:spPr>
        <a:xfrm rot="5400000">
          <a:off x="4421152" y="862266"/>
          <a:ext cx="378722" cy="382233"/>
        </a:xfrm>
        <a:prstGeom prst="triangle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44461B-DF26-408C-9432-900643BB1533}">
      <dsp:nvSpPr>
        <dsp:cNvPr id="0" name=""/>
        <dsp:cNvSpPr/>
      </dsp:nvSpPr>
      <dsp:spPr>
        <a:xfrm>
          <a:off x="5050375" y="692514"/>
          <a:ext cx="721736" cy="72173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1" kern="1200" cap="none" spc="0">
              <a:ln w="6350">
                <a:solidFill>
                  <a:schemeClr val="bg2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Análise &amp; correlação</a:t>
          </a:r>
          <a:endParaRPr lang="pt-BR" sz="700" b="1" kern="1200" cap="none" spc="0" dirty="0">
            <a:ln w="6350">
              <a:solidFill>
                <a:schemeClr val="bg2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>
        <a:off x="5156071" y="798210"/>
        <a:ext cx="510344" cy="510344"/>
      </dsp:txXfrm>
    </dsp:sp>
    <dsp:sp modelId="{B0AA177F-AAD4-42BF-A9F8-C58876CD37DA}">
      <dsp:nvSpPr>
        <dsp:cNvPr id="0" name=""/>
        <dsp:cNvSpPr/>
      </dsp:nvSpPr>
      <dsp:spPr>
        <a:xfrm rot="5400000">
          <a:off x="5954166" y="862266"/>
          <a:ext cx="378722" cy="382233"/>
        </a:xfrm>
        <a:prstGeom prst="triangle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853918-D968-4F25-9B7A-A5B17A8D7C25}">
      <dsp:nvSpPr>
        <dsp:cNvPr id="0" name=""/>
        <dsp:cNvSpPr/>
      </dsp:nvSpPr>
      <dsp:spPr>
        <a:xfrm>
          <a:off x="6493307" y="512351"/>
          <a:ext cx="1082063" cy="108206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b="1" kern="1200" cap="none" spc="0">
              <a:ln w="6350">
                <a:solidFill>
                  <a:schemeClr val="bg2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Visualização &amp; Alertas</a:t>
          </a:r>
          <a:endParaRPr lang="pt-BR" sz="700" b="1" kern="1200" cap="none" spc="0" dirty="0">
            <a:ln w="6350">
              <a:solidFill>
                <a:schemeClr val="bg2"/>
              </a:solidFill>
              <a:prstDash val="solid"/>
            </a:ln>
            <a:solidFill>
              <a:schemeClr val="tx1"/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sp:txBody>
      <dsp:txXfrm>
        <a:off x="6651771" y="670815"/>
        <a:ext cx="765135" cy="765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pt-BR"/>
          </a:p>
        </p:txBody>
      </p:sp>
      <p:sp>
        <p:nvSpPr>
          <p:cNvPr id="1851" name="Google Shape;1851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Analogia: 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Pense na </a:t>
            </a:r>
            <a:r>
              <a:rPr lang="pt-B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caixa-preta de um avião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ou no </a:t>
            </a:r>
            <a:r>
              <a:rPr lang="pt-B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histórico de ligações do seu celular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São registros detalhados de tudo o que aconteceu, quando aconteceu e quais foram os resultados.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2853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AD2DA-C4BA-1D61-9F9C-29AC69674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52BF435-12EE-4B8F-F1E1-FF0BEBC596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DA80504-10F3-4124-EA9B-B358EED251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Analogia: 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Pense na </a:t>
            </a:r>
            <a:r>
              <a:rPr lang="pt-B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caixa-preta de um avião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ou no </a:t>
            </a:r>
            <a:r>
              <a:rPr lang="pt-B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histórico de ligações do seu celular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São registros detalhados de tudo o que aconteceu, quando aconteceu e quais foram os resultados.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6821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3">
          <a:extLst>
            <a:ext uri="{FF2B5EF4-FFF2-40B4-BE49-F238E27FC236}">
              <a16:creationId xmlns:a16="http://schemas.microsoft.com/office/drawing/2014/main" id="{4242B057-902E-CABC-E1CB-9217A5D77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gd1bf8d60a4_0_40:notes">
            <a:extLst>
              <a:ext uri="{FF2B5EF4-FFF2-40B4-BE49-F238E27FC236}">
                <a16:creationId xmlns:a16="http://schemas.microsoft.com/office/drawing/2014/main" id="{FBC7659B-C012-C24D-84C1-AA5D50FACD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pt-BR"/>
          </a:p>
        </p:txBody>
      </p:sp>
      <p:sp>
        <p:nvSpPr>
          <p:cNvPr id="1985" name="Google Shape;1985;gd1bf8d60a4_0_40:notes">
            <a:extLst>
              <a:ext uri="{FF2B5EF4-FFF2-40B4-BE49-F238E27FC236}">
                <a16:creationId xmlns:a16="http://schemas.microsoft.com/office/drawing/2014/main" id="{15090076-CB30-7710-AD5C-BC4BF08236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Como Funciona (O Processo):</a:t>
            </a:r>
            <a:endParaRPr lang="pt-B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pt-B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Geração: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Aplicações e sistemas criam os arquivos de log.</a:t>
            </a:r>
          </a:p>
          <a:p>
            <a:r>
              <a:rPr lang="pt-B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Coleta &amp; Agregação: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Ferramentas (como o </a:t>
            </a:r>
            <a:r>
              <a:rPr lang="pt-B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ELK Stack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- 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Elasticsearch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Logstash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Kibana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- ou </a:t>
            </a:r>
            <a:r>
              <a:rPr lang="pt-BR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Splunk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coletam logs de diversas fontes e os centralizam em um único local.</a:t>
            </a:r>
          </a:p>
          <a:p>
            <a:r>
              <a:rPr lang="pt-B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Indexação &amp; Armazenamento: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Os logs são organizados e armazenados de forma a permitir buscas rápidas.</a:t>
            </a:r>
          </a:p>
          <a:p>
            <a:r>
              <a:rPr lang="pt-B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Análise &amp; Correlação: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A ferramenta de monitoramento analisa os dados, buscando por padrões, anomalias ou eventos específicos.</a:t>
            </a:r>
          </a:p>
          <a:p>
            <a:pPr lvl="1"/>
            <a:r>
              <a:rPr lang="pt-BR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Exemplo de correlação: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Várias tentativas de login falhas do mesmo IP em um curto período.</a:t>
            </a:r>
          </a:p>
          <a:p>
            <a:r>
              <a:rPr lang="pt-B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Visualização &amp; Alertas:</a:t>
            </a:r>
            <a:endParaRPr lang="pt-B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pt-B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Visualização: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Os dados são mostrados em </a:t>
            </a:r>
            <a:r>
              <a:rPr lang="pt-B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Dashboards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(painéis visuais) com gráficos, métricas e tendências.</a:t>
            </a:r>
          </a:p>
          <a:p>
            <a:pPr lvl="1"/>
            <a:r>
              <a:rPr lang="pt-B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Alertas: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Regras são configuradas para notificar automaticamente a equipe (por e-mail, Slack, SMS) quando algo crítico acontece.</a:t>
            </a:r>
          </a:p>
          <a:p>
            <a:pPr lvl="2"/>
            <a:r>
              <a:rPr lang="pt-BR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Exemplo de Alerta: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"</a:t>
            </a:r>
            <a:r>
              <a:rPr lang="pt-B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ALERTA CRÍTICO: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50 erros de 'SQL 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Injection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' detectados nos últimos 2 minutos."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136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Analogia: 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É como ter câmeras de segurança em um banco (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logging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), mas ninguém nunca olha as gravações (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monitoring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), nem recebe um alerta quando os alarmes disparam.</a:t>
            </a:r>
          </a:p>
          <a:p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Resultado: 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Os invasores podem agir livremente dentro do seu sistema por semanas ou meses sem serem detectados.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8573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9246F-4AE7-1099-15E0-8BBAFC245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1C709CE-6EEC-E15E-CB57-B7A1B061A5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BF22F26-CB46-ED8F-468C-712151492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Analogia: 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É como ter câmeras de segurança em um banco (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logging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), mas ninguém nunca olha as gravações (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monitoring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), nem recebe um alerta quando os alarmes disparam.</a:t>
            </a:r>
          </a:p>
          <a:p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Resultado: 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Os invasores podem agir livremente dentro do seu sistema por semanas ou meses sem serem detectados.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4656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Segundo a própria Equifax, há suspeita de que cibercriminosos teriam explorado uma vulnerabilidade em um aplicativo para, então, obter acesso a arquivos confidenciais. Para o especialista, quando se trata de desenvolvimento de aplicativos web, metodologias de testes do código e interação do app com sistemas internos devem ser testados exaustivamente. Além disso, camadas de rede e acesso devem ser implantados para assegurar que, se houver uma falha na aplicação, o risco e a quantidade de dados expostos seja limitado.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9625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E5FD0-A9F0-D519-1D17-ACDD2F7B5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0C5ECAE-8BDF-E373-A68D-829993CADD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CC9F442-8C9F-AC14-2AC0-744AEDE360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Analogia: 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É como ter câmeras de segurança em um banco (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logging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), mas ninguém nunca olha as gravações (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monitoring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), nem recebe um alerta quando os alarmes disparam.</a:t>
            </a:r>
          </a:p>
          <a:p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Resultado: 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Os invasores podem agir livremente dentro do seu sistema por semanas ou meses sem serem detectados.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7824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gd1bf8d60a4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pt-BR"/>
          </a:p>
        </p:txBody>
      </p:sp>
      <p:sp>
        <p:nvSpPr>
          <p:cNvPr id="2504" name="Google Shape;2504;gd1bf8d60a4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4718095" y="472054"/>
            <a:ext cx="101875" cy="134875"/>
            <a:chOff x="3928495" y="333391"/>
            <a:chExt cx="101875" cy="134875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3928495" y="379241"/>
              <a:ext cx="44700" cy="42600"/>
              <a:chOff x="3928495" y="379241"/>
              <a:chExt cx="44700" cy="426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3985670" y="425666"/>
              <a:ext cx="44700" cy="42600"/>
              <a:chOff x="3928495" y="379241"/>
              <a:chExt cx="44700" cy="4260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>
              <a:off x="3985670" y="333391"/>
              <a:ext cx="44700" cy="42600"/>
              <a:chOff x="3928495" y="379241"/>
              <a:chExt cx="44700" cy="42600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" name="Google Shape;20;p2"/>
          <p:cNvGrpSpPr/>
          <p:nvPr/>
        </p:nvGrpSpPr>
        <p:grpSpPr>
          <a:xfrm>
            <a:off x="202343" y="-216228"/>
            <a:ext cx="8657567" cy="5537627"/>
            <a:chOff x="202343" y="-216228"/>
            <a:chExt cx="8657567" cy="5537627"/>
          </a:xfrm>
        </p:grpSpPr>
        <p:grpSp>
          <p:nvGrpSpPr>
            <p:cNvPr id="21" name="Google Shape;21;p2"/>
            <p:cNvGrpSpPr/>
            <p:nvPr/>
          </p:nvGrpSpPr>
          <p:grpSpPr>
            <a:xfrm>
              <a:off x="495055" y="4312458"/>
              <a:ext cx="2156910" cy="506908"/>
              <a:chOff x="4891825" y="3495059"/>
              <a:chExt cx="1351193" cy="317552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>
              <a:off x="8328721" y="-57203"/>
              <a:ext cx="204128" cy="1115878"/>
              <a:chOff x="6605329" y="191675"/>
              <a:chExt cx="127876" cy="69904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31;p2"/>
            <p:cNvGrpSpPr/>
            <p:nvPr/>
          </p:nvGrpSpPr>
          <p:grpSpPr>
            <a:xfrm>
              <a:off x="4148615" y="-158755"/>
              <a:ext cx="1493520" cy="615774"/>
              <a:chOff x="5301012" y="396272"/>
              <a:chExt cx="935614" cy="385751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" name="Google Shape;35;p2"/>
            <p:cNvGrpSpPr/>
            <p:nvPr/>
          </p:nvGrpSpPr>
          <p:grpSpPr>
            <a:xfrm>
              <a:off x="983733" y="132957"/>
              <a:ext cx="1064856" cy="813093"/>
              <a:chOff x="3843246" y="357910"/>
              <a:chExt cx="667078" cy="509361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202343" y="-216228"/>
              <a:ext cx="1337026" cy="826702"/>
              <a:chOff x="3421261" y="191675"/>
              <a:chExt cx="837578" cy="517886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3421261" y="679724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3442573" y="191675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8240578" y="3983385"/>
              <a:ext cx="619332" cy="1338013"/>
              <a:chOff x="6850421" y="775628"/>
              <a:chExt cx="398541" cy="861012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46;p2"/>
            <p:cNvGrpSpPr/>
            <p:nvPr/>
          </p:nvGrpSpPr>
          <p:grpSpPr>
            <a:xfrm>
              <a:off x="4718095" y="4438582"/>
              <a:ext cx="1064856" cy="813093"/>
              <a:chOff x="3843246" y="357910"/>
              <a:chExt cx="667078" cy="509361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0" name="Google Shape;50;p2"/>
          <p:cNvGrpSpPr/>
          <p:nvPr/>
        </p:nvGrpSpPr>
        <p:grpSpPr>
          <a:xfrm>
            <a:off x="538050" y="4042437"/>
            <a:ext cx="445675" cy="119073"/>
            <a:chOff x="3578973" y="2550931"/>
            <a:chExt cx="279193" cy="74593"/>
          </a:xfrm>
        </p:grpSpPr>
        <p:sp>
          <p:nvSpPr>
            <p:cNvPr id="51" name="Google Shape;51;p2"/>
            <p:cNvSpPr/>
            <p:nvPr/>
          </p:nvSpPr>
          <p:spPr>
            <a:xfrm>
              <a:off x="357897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4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63651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69832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" y="35"/>
                  </a:moveTo>
                  <a:lnTo>
                    <a:pt x="20" y="17"/>
                  </a:lnTo>
                  <a:lnTo>
                    <a:pt x="2" y="0"/>
                  </a:lnTo>
                  <a:lnTo>
                    <a:pt x="0" y="3"/>
                  </a:lnTo>
                  <a:lnTo>
                    <a:pt x="13" y="17"/>
                  </a:lnTo>
                  <a:lnTo>
                    <a:pt x="0" y="32"/>
                  </a:lnTo>
                  <a:lnTo>
                    <a:pt x="2" y="35"/>
                  </a:lnTo>
                  <a:lnTo>
                    <a:pt x="2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55867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13410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4" y="35"/>
                  </a:moveTo>
                  <a:lnTo>
                    <a:pt x="21" y="17"/>
                  </a:lnTo>
                  <a:lnTo>
                    <a:pt x="4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4" y="35"/>
                  </a:lnTo>
                  <a:lnTo>
                    <a:pt x="4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57897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4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63651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69832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" y="35"/>
                  </a:moveTo>
                  <a:lnTo>
                    <a:pt x="20" y="17"/>
                  </a:lnTo>
                  <a:lnTo>
                    <a:pt x="2" y="0"/>
                  </a:lnTo>
                  <a:lnTo>
                    <a:pt x="0" y="3"/>
                  </a:lnTo>
                  <a:lnTo>
                    <a:pt x="13" y="17"/>
                  </a:lnTo>
                  <a:lnTo>
                    <a:pt x="0" y="32"/>
                  </a:lnTo>
                  <a:lnTo>
                    <a:pt x="2" y="35"/>
                  </a:lnTo>
                  <a:lnTo>
                    <a:pt x="2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755867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813410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4" y="35"/>
                  </a:moveTo>
                  <a:lnTo>
                    <a:pt x="21" y="17"/>
                  </a:lnTo>
                  <a:lnTo>
                    <a:pt x="4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4" y="35"/>
                  </a:lnTo>
                  <a:lnTo>
                    <a:pt x="4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" name="Google Shape;61;p2"/>
          <p:cNvGrpSpPr/>
          <p:nvPr/>
        </p:nvGrpSpPr>
        <p:grpSpPr>
          <a:xfrm>
            <a:off x="7203137" y="4819370"/>
            <a:ext cx="656605" cy="119073"/>
            <a:chOff x="6468929" y="3844579"/>
            <a:chExt cx="411329" cy="74593"/>
          </a:xfrm>
        </p:grpSpPr>
        <p:sp>
          <p:nvSpPr>
            <p:cNvPr id="62" name="Google Shape;62;p2"/>
            <p:cNvSpPr/>
            <p:nvPr/>
          </p:nvSpPr>
          <p:spPr>
            <a:xfrm>
              <a:off x="6814190" y="3848841"/>
              <a:ext cx="66069" cy="66068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22"/>
                    <a:pt x="7" y="29"/>
                    <a:pt x="14" y="29"/>
                  </a:cubicBezTo>
                  <a:cubicBezTo>
                    <a:pt x="22" y="29"/>
                    <a:pt x="29" y="22"/>
                    <a:pt x="29" y="14"/>
                  </a:cubicBezTo>
                  <a:cubicBezTo>
                    <a:pt x="29" y="6"/>
                    <a:pt x="22" y="0"/>
                    <a:pt x="14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9"/>
                    <a:pt x="9" y="4"/>
                    <a:pt x="14" y="4"/>
                  </a:cubicBezTo>
                  <a:cubicBezTo>
                    <a:pt x="20" y="4"/>
                    <a:pt x="25" y="9"/>
                    <a:pt x="25" y="14"/>
                  </a:cubicBezTo>
                  <a:cubicBezTo>
                    <a:pt x="25" y="20"/>
                    <a:pt x="20" y="25"/>
                    <a:pt x="14" y="25"/>
                  </a:cubicBezTo>
                  <a:cubicBezTo>
                    <a:pt x="9" y="25"/>
                    <a:pt x="4" y="20"/>
                    <a:pt x="4" y="14"/>
                  </a:cubicBezTo>
                  <a:lnTo>
                    <a:pt x="2" y="1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475324" y="3876548"/>
              <a:ext cx="343130" cy="8525"/>
            </a:xfrm>
            <a:custGeom>
              <a:avLst/>
              <a:gdLst/>
              <a:ahLst/>
              <a:cxnLst/>
              <a:rect l="l" t="t" r="r" b="b"/>
              <a:pathLst>
                <a:path w="161" h="4" extrusionOk="0">
                  <a:moveTo>
                    <a:pt x="161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161" y="4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468929" y="3844579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871550" y="-1016375"/>
            <a:ext cx="10667200" cy="7297950"/>
            <a:chOff x="-871550" y="-1016375"/>
            <a:chExt cx="10667200" cy="7297950"/>
          </a:xfrm>
        </p:grpSpPr>
        <p:sp>
          <p:nvSpPr>
            <p:cNvPr id="66" name="Google Shape;66;p2"/>
            <p:cNvSpPr/>
            <p:nvPr/>
          </p:nvSpPr>
          <p:spPr>
            <a:xfrm>
              <a:off x="-387625" y="186430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871550" y="211073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 rot="5400000">
              <a:off x="2350025" y="551987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 rot="5400000">
              <a:off x="5393950" y="-3608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7894525" y="353183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8378450" y="32854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sp>
        <p:nvSpPr>
          <p:cNvPr id="72" name="Google Shape;72;p2"/>
          <p:cNvSpPr txBox="1">
            <a:spLocks noGrp="1"/>
          </p:cNvSpPr>
          <p:nvPr>
            <p:ph type="ctrTitle"/>
          </p:nvPr>
        </p:nvSpPr>
        <p:spPr>
          <a:xfrm>
            <a:off x="1940848" y="1481275"/>
            <a:ext cx="5262300" cy="15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subTitle" idx="1"/>
          </p:nvPr>
        </p:nvSpPr>
        <p:spPr>
          <a:xfrm>
            <a:off x="1940825" y="3117900"/>
            <a:ext cx="5262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8852DCA-C221-927A-A490-83ABB41F4A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282521" y="138268"/>
            <a:ext cx="659968" cy="8006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1" name="Google Shape;1701;p27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2" name="Google Shape;1702;p27"/>
          <p:cNvGrpSpPr/>
          <p:nvPr/>
        </p:nvGrpSpPr>
        <p:grpSpPr>
          <a:xfrm rot="10800000" flipH="1">
            <a:off x="744821" y="-484375"/>
            <a:ext cx="8262669" cy="6318414"/>
            <a:chOff x="744821" y="-576378"/>
            <a:chExt cx="8262669" cy="6318414"/>
          </a:xfrm>
        </p:grpSpPr>
        <p:grpSp>
          <p:nvGrpSpPr>
            <p:cNvPr id="1703" name="Google Shape;1703;p27"/>
            <p:cNvGrpSpPr/>
            <p:nvPr/>
          </p:nvGrpSpPr>
          <p:grpSpPr>
            <a:xfrm>
              <a:off x="6850580" y="4492208"/>
              <a:ext cx="2156910" cy="506908"/>
              <a:chOff x="4891825" y="3495059"/>
              <a:chExt cx="1351193" cy="317552"/>
            </a:xfrm>
          </p:grpSpPr>
          <p:sp>
            <p:nvSpPr>
              <p:cNvPr id="1704" name="Google Shape;1704;p27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5" name="Google Shape;1705;p27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6" name="Google Shape;1706;p27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7" name="Google Shape;1707;p27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8" name="Google Shape;1708;p27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9" name="Google Shape;1709;p27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0" name="Google Shape;1710;p27"/>
            <p:cNvGrpSpPr/>
            <p:nvPr/>
          </p:nvGrpSpPr>
          <p:grpSpPr>
            <a:xfrm>
              <a:off x="744821" y="-576378"/>
              <a:ext cx="204128" cy="1115878"/>
              <a:chOff x="6605329" y="191675"/>
              <a:chExt cx="127876" cy="699040"/>
            </a:xfrm>
          </p:grpSpPr>
          <p:sp>
            <p:nvSpPr>
              <p:cNvPr id="1711" name="Google Shape;1711;p27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2" name="Google Shape;1712;p27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3" name="Google Shape;1713;p27"/>
            <p:cNvGrpSpPr/>
            <p:nvPr/>
          </p:nvGrpSpPr>
          <p:grpSpPr>
            <a:xfrm>
              <a:off x="1204715" y="-158755"/>
              <a:ext cx="1493520" cy="615774"/>
              <a:chOff x="5301012" y="396272"/>
              <a:chExt cx="935614" cy="385751"/>
            </a:xfrm>
          </p:grpSpPr>
          <p:sp>
            <p:nvSpPr>
              <p:cNvPr id="1714" name="Google Shape;1714;p27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5" name="Google Shape;1715;p27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6" name="Google Shape;1716;p27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7" name="Google Shape;1717;p27"/>
            <p:cNvGrpSpPr/>
            <p:nvPr/>
          </p:nvGrpSpPr>
          <p:grpSpPr>
            <a:xfrm>
              <a:off x="7838933" y="159032"/>
              <a:ext cx="1064856" cy="813093"/>
              <a:chOff x="3843246" y="357910"/>
              <a:chExt cx="667078" cy="509361"/>
            </a:xfrm>
          </p:grpSpPr>
          <p:sp>
            <p:nvSpPr>
              <p:cNvPr id="1718" name="Google Shape;1718;p27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9" name="Google Shape;1719;p27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0" name="Google Shape;1720;p27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1" name="Google Shape;1721;p27"/>
            <p:cNvGrpSpPr/>
            <p:nvPr/>
          </p:nvGrpSpPr>
          <p:grpSpPr>
            <a:xfrm>
              <a:off x="7099018" y="-57203"/>
              <a:ext cx="1337026" cy="826702"/>
              <a:chOff x="3421261" y="191675"/>
              <a:chExt cx="837578" cy="517886"/>
            </a:xfrm>
          </p:grpSpPr>
          <p:sp>
            <p:nvSpPr>
              <p:cNvPr id="1722" name="Google Shape;1722;p27"/>
              <p:cNvSpPr/>
              <p:nvPr/>
            </p:nvSpPr>
            <p:spPr>
              <a:xfrm>
                <a:off x="3421261" y="679724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3" name="Google Shape;1723;p27"/>
              <p:cNvSpPr/>
              <p:nvPr/>
            </p:nvSpPr>
            <p:spPr>
              <a:xfrm>
                <a:off x="3442573" y="191675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4" name="Google Shape;1724;p27"/>
            <p:cNvGrpSpPr/>
            <p:nvPr/>
          </p:nvGrpSpPr>
          <p:grpSpPr>
            <a:xfrm flipH="1">
              <a:off x="1029578" y="4404023"/>
              <a:ext cx="619332" cy="1338013"/>
              <a:chOff x="6850421" y="775628"/>
              <a:chExt cx="398541" cy="861012"/>
            </a:xfrm>
          </p:grpSpPr>
          <p:sp>
            <p:nvSpPr>
              <p:cNvPr id="1725" name="Google Shape;1725;p27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6" name="Google Shape;1726;p27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7" name="Google Shape;1727;p27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8" name="Google Shape;1728;p27"/>
            <p:cNvGrpSpPr/>
            <p:nvPr/>
          </p:nvGrpSpPr>
          <p:grpSpPr>
            <a:xfrm>
              <a:off x="4984595" y="4666482"/>
              <a:ext cx="1064856" cy="813093"/>
              <a:chOff x="3843246" y="357910"/>
              <a:chExt cx="667078" cy="509361"/>
            </a:xfrm>
          </p:grpSpPr>
          <p:sp>
            <p:nvSpPr>
              <p:cNvPr id="1729" name="Google Shape;1729;p27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0" name="Google Shape;1730;p27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1" name="Google Shape;1731;p27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32" name="Google Shape;1732;p27"/>
          <p:cNvGrpSpPr/>
          <p:nvPr/>
        </p:nvGrpSpPr>
        <p:grpSpPr>
          <a:xfrm>
            <a:off x="-1154425" y="-1070264"/>
            <a:ext cx="11376875" cy="7251925"/>
            <a:chOff x="-1203475" y="-1222225"/>
            <a:chExt cx="11376875" cy="7251925"/>
          </a:xfrm>
        </p:grpSpPr>
        <p:sp>
          <p:nvSpPr>
            <p:cNvPr id="1733" name="Google Shape;1733;p27"/>
            <p:cNvSpPr/>
            <p:nvPr/>
          </p:nvSpPr>
          <p:spPr>
            <a:xfrm>
              <a:off x="-850925" y="72360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34" name="Google Shape;1734;p27"/>
            <p:cNvSpPr/>
            <p:nvPr/>
          </p:nvSpPr>
          <p:spPr>
            <a:xfrm>
              <a:off x="-1203475" y="97003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35" name="Google Shape;1735;p27"/>
            <p:cNvSpPr/>
            <p:nvPr/>
          </p:nvSpPr>
          <p:spPr>
            <a:xfrm rot="5400000">
              <a:off x="5599650" y="52680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36" name="Google Shape;1736;p27"/>
            <p:cNvSpPr/>
            <p:nvPr/>
          </p:nvSpPr>
          <p:spPr>
            <a:xfrm rot="5400000">
              <a:off x="3064800" y="-56672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37" name="Google Shape;1737;p27"/>
            <p:cNvSpPr/>
            <p:nvPr/>
          </p:nvSpPr>
          <p:spPr>
            <a:xfrm rot="10800000">
              <a:off x="8496500" y="3095161"/>
              <a:ext cx="1417200" cy="106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38" name="Google Shape;1738;p27"/>
            <p:cNvSpPr/>
            <p:nvPr/>
          </p:nvSpPr>
          <p:spPr>
            <a:xfrm rot="10800000">
              <a:off x="8756200" y="2847912"/>
              <a:ext cx="1417200" cy="106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739" name="Google Shape;1739;p27"/>
          <p:cNvGrpSpPr/>
          <p:nvPr/>
        </p:nvGrpSpPr>
        <p:grpSpPr>
          <a:xfrm>
            <a:off x="380020" y="153613"/>
            <a:ext cx="8496430" cy="4774098"/>
            <a:chOff x="380020" y="153613"/>
            <a:chExt cx="8496430" cy="4774098"/>
          </a:xfrm>
        </p:grpSpPr>
        <p:grpSp>
          <p:nvGrpSpPr>
            <p:cNvPr id="1740" name="Google Shape;1740;p27"/>
            <p:cNvGrpSpPr/>
            <p:nvPr/>
          </p:nvGrpSpPr>
          <p:grpSpPr>
            <a:xfrm>
              <a:off x="481900" y="3280551"/>
              <a:ext cx="130200" cy="126125"/>
              <a:chOff x="-4441750" y="34450"/>
              <a:chExt cx="130200" cy="126125"/>
            </a:xfrm>
          </p:grpSpPr>
          <p:sp>
            <p:nvSpPr>
              <p:cNvPr id="1741" name="Google Shape;1741;p27"/>
              <p:cNvSpPr/>
              <p:nvPr/>
            </p:nvSpPr>
            <p:spPr>
              <a:xfrm>
                <a:off x="-4441750" y="3445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742" name="Google Shape;1742;p27"/>
              <p:cNvSpPr/>
              <p:nvPr/>
            </p:nvSpPr>
            <p:spPr>
              <a:xfrm>
                <a:off x="-4376650" y="6865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743" name="Google Shape;1743;p27"/>
              <p:cNvSpPr/>
              <p:nvPr/>
            </p:nvSpPr>
            <p:spPr>
              <a:xfrm>
                <a:off x="-4441750" y="1041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744" name="Google Shape;1744;p27"/>
            <p:cNvGrpSpPr/>
            <p:nvPr/>
          </p:nvGrpSpPr>
          <p:grpSpPr>
            <a:xfrm>
              <a:off x="380020" y="571430"/>
              <a:ext cx="101875" cy="134875"/>
              <a:chOff x="3928495" y="333391"/>
              <a:chExt cx="101875" cy="134875"/>
            </a:xfrm>
          </p:grpSpPr>
          <p:grpSp>
            <p:nvGrpSpPr>
              <p:cNvPr id="1745" name="Google Shape;1745;p27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1746" name="Google Shape;1746;p27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7" name="Google Shape;1747;p27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48" name="Google Shape;1748;p27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1749" name="Google Shape;1749;p27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0" name="Google Shape;1750;p27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51" name="Google Shape;1751;p27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1752" name="Google Shape;1752;p27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3" name="Google Shape;1753;p27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54" name="Google Shape;1754;p27"/>
            <p:cNvGrpSpPr/>
            <p:nvPr/>
          </p:nvGrpSpPr>
          <p:grpSpPr>
            <a:xfrm>
              <a:off x="1668775" y="4808638"/>
              <a:ext cx="445675" cy="119073"/>
              <a:chOff x="3578973" y="2550931"/>
              <a:chExt cx="279193" cy="74593"/>
            </a:xfrm>
          </p:grpSpPr>
          <p:sp>
            <p:nvSpPr>
              <p:cNvPr id="1755" name="Google Shape;1755;p27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6" name="Google Shape;1756;p27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27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8" name="Google Shape;1758;p27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9" name="Google Shape;1759;p27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0" name="Google Shape;1760;p27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1" name="Google Shape;1761;p27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2" name="Google Shape;1762;p27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3" name="Google Shape;1763;p27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4" name="Google Shape;1764;p27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5" name="Google Shape;1765;p27"/>
            <p:cNvGrpSpPr/>
            <p:nvPr/>
          </p:nvGrpSpPr>
          <p:grpSpPr>
            <a:xfrm>
              <a:off x="7632725" y="153613"/>
              <a:ext cx="130200" cy="126125"/>
              <a:chOff x="3935725" y="167575"/>
              <a:chExt cx="130200" cy="126125"/>
            </a:xfrm>
          </p:grpSpPr>
          <p:sp>
            <p:nvSpPr>
              <p:cNvPr id="1766" name="Google Shape;1766;p27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767" name="Google Shape;1767;p27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768" name="Google Shape;1768;p27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769" name="Google Shape;1769;p27"/>
            <p:cNvGrpSpPr/>
            <p:nvPr/>
          </p:nvGrpSpPr>
          <p:grpSpPr>
            <a:xfrm flipH="1">
              <a:off x="1631171" y="247560"/>
              <a:ext cx="445675" cy="80822"/>
              <a:chOff x="6468929" y="3844579"/>
              <a:chExt cx="411329" cy="74593"/>
            </a:xfrm>
          </p:grpSpPr>
          <p:sp>
            <p:nvSpPr>
              <p:cNvPr id="1770" name="Google Shape;1770;p27"/>
              <p:cNvSpPr/>
              <p:nvPr/>
            </p:nvSpPr>
            <p:spPr>
              <a:xfrm>
                <a:off x="6814190" y="3848841"/>
                <a:ext cx="66069" cy="66068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2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2"/>
                      <a:pt x="7" y="29"/>
                      <a:pt x="14" y="29"/>
                    </a:cubicBezTo>
                    <a:cubicBezTo>
                      <a:pt x="22" y="29"/>
                      <a:pt x="29" y="22"/>
                      <a:pt x="29" y="14"/>
                    </a:cubicBezTo>
                    <a:cubicBezTo>
                      <a:pt x="29" y="6"/>
                      <a:pt x="22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9"/>
                      <a:pt x="9" y="4"/>
                      <a:pt x="14" y="4"/>
                    </a:cubicBezTo>
                    <a:cubicBezTo>
                      <a:pt x="20" y="4"/>
                      <a:pt x="25" y="9"/>
                      <a:pt x="25" y="14"/>
                    </a:cubicBezTo>
                    <a:cubicBezTo>
                      <a:pt x="25" y="20"/>
                      <a:pt x="20" y="25"/>
                      <a:pt x="14" y="25"/>
                    </a:cubicBezTo>
                    <a:cubicBezTo>
                      <a:pt x="9" y="25"/>
                      <a:pt x="4" y="20"/>
                      <a:pt x="4" y="14"/>
                    </a:cubicBezTo>
                    <a:lnTo>
                      <a:pt x="2" y="1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1" name="Google Shape;1771;p27"/>
              <p:cNvSpPr/>
              <p:nvPr/>
            </p:nvSpPr>
            <p:spPr>
              <a:xfrm>
                <a:off x="6475324" y="3876548"/>
                <a:ext cx="343130" cy="85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4" extrusionOk="0">
                    <a:moveTo>
                      <a:pt x="161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161" y="4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2" name="Google Shape;1772;p27"/>
              <p:cNvSpPr/>
              <p:nvPr/>
            </p:nvSpPr>
            <p:spPr>
              <a:xfrm>
                <a:off x="6468929" y="3844579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73" name="Google Shape;1773;p27"/>
            <p:cNvGrpSpPr/>
            <p:nvPr/>
          </p:nvGrpSpPr>
          <p:grpSpPr>
            <a:xfrm rot="10800000">
              <a:off x="8430775" y="1578188"/>
              <a:ext cx="445675" cy="119073"/>
              <a:chOff x="3578973" y="2550931"/>
              <a:chExt cx="279193" cy="74593"/>
            </a:xfrm>
          </p:grpSpPr>
          <p:sp>
            <p:nvSpPr>
              <p:cNvPr id="1774" name="Google Shape;1774;p27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5" name="Google Shape;1775;p27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6" name="Google Shape;1776;p27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7" name="Google Shape;1777;p27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8" name="Google Shape;1778;p27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9" name="Google Shape;1779;p27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0" name="Google Shape;1780;p27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1" name="Google Shape;1781;p27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2" name="Google Shape;1782;p27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3" name="Google Shape;1783;p27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B2B17238-CFBE-E0ED-887E-43EDDB3D59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282521" y="138268"/>
            <a:ext cx="659968" cy="8006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5" name="Google Shape;1785;p28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6" name="Google Shape;1786;p28"/>
          <p:cNvGrpSpPr/>
          <p:nvPr/>
        </p:nvGrpSpPr>
        <p:grpSpPr>
          <a:xfrm rot="10800000" flipH="1">
            <a:off x="-871550" y="-484364"/>
            <a:ext cx="11081975" cy="6703400"/>
            <a:chOff x="-871550" y="-1016375"/>
            <a:chExt cx="11081975" cy="6703400"/>
          </a:xfrm>
        </p:grpSpPr>
        <p:sp>
          <p:nvSpPr>
            <p:cNvPr id="1787" name="Google Shape;1787;p28"/>
            <p:cNvSpPr/>
            <p:nvPr/>
          </p:nvSpPr>
          <p:spPr>
            <a:xfrm>
              <a:off x="-387625" y="19141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88" name="Google Shape;1788;p28"/>
            <p:cNvSpPr/>
            <p:nvPr/>
          </p:nvSpPr>
          <p:spPr>
            <a:xfrm>
              <a:off x="-871550" y="216061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89" name="Google Shape;1789;p28"/>
            <p:cNvSpPr/>
            <p:nvPr/>
          </p:nvSpPr>
          <p:spPr>
            <a:xfrm rot="5400000">
              <a:off x="-109850" y="492532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90" name="Google Shape;1790;p28"/>
            <p:cNvSpPr/>
            <p:nvPr/>
          </p:nvSpPr>
          <p:spPr>
            <a:xfrm rot="5400000">
              <a:off x="5393950" y="-3608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91" name="Google Shape;1791;p28"/>
            <p:cNvSpPr/>
            <p:nvPr/>
          </p:nvSpPr>
          <p:spPr>
            <a:xfrm rot="10800000">
              <a:off x="8309300" y="353183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92" name="Google Shape;1792;p28"/>
            <p:cNvSpPr/>
            <p:nvPr/>
          </p:nvSpPr>
          <p:spPr>
            <a:xfrm rot="10800000">
              <a:off x="8793225" y="32854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793" name="Google Shape;1793;p28"/>
          <p:cNvGrpSpPr/>
          <p:nvPr/>
        </p:nvGrpSpPr>
        <p:grpSpPr>
          <a:xfrm rot="10800000" flipH="1">
            <a:off x="-667955" y="-1128475"/>
            <a:ext cx="10232769" cy="6744764"/>
            <a:chOff x="-527805" y="-670853"/>
            <a:chExt cx="10232769" cy="6744764"/>
          </a:xfrm>
        </p:grpSpPr>
        <p:grpSp>
          <p:nvGrpSpPr>
            <p:cNvPr id="1794" name="Google Shape;1794;p28"/>
            <p:cNvGrpSpPr/>
            <p:nvPr/>
          </p:nvGrpSpPr>
          <p:grpSpPr>
            <a:xfrm>
              <a:off x="7118280" y="4681945"/>
              <a:ext cx="2156910" cy="506908"/>
              <a:chOff x="4891825" y="3495059"/>
              <a:chExt cx="1351193" cy="317552"/>
            </a:xfrm>
          </p:grpSpPr>
          <p:sp>
            <p:nvSpPr>
              <p:cNvPr id="1795" name="Google Shape;1795;p28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6" name="Google Shape;1796;p28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7" name="Google Shape;1797;p28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8" name="Google Shape;1798;p28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9" name="Google Shape;1799;p28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0" name="Google Shape;1800;p28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1" name="Google Shape;1801;p28"/>
            <p:cNvGrpSpPr/>
            <p:nvPr/>
          </p:nvGrpSpPr>
          <p:grpSpPr>
            <a:xfrm>
              <a:off x="882321" y="-670853"/>
              <a:ext cx="204128" cy="1115878"/>
              <a:chOff x="6605329" y="191675"/>
              <a:chExt cx="127876" cy="699040"/>
            </a:xfrm>
          </p:grpSpPr>
          <p:sp>
            <p:nvSpPr>
              <p:cNvPr id="1802" name="Google Shape;1802;p28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28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4" name="Google Shape;1804;p28"/>
            <p:cNvGrpSpPr/>
            <p:nvPr/>
          </p:nvGrpSpPr>
          <p:grpSpPr>
            <a:xfrm>
              <a:off x="1342215" y="-264218"/>
              <a:ext cx="1493520" cy="615774"/>
              <a:chOff x="5301012" y="396272"/>
              <a:chExt cx="935614" cy="385751"/>
            </a:xfrm>
          </p:grpSpPr>
          <p:sp>
            <p:nvSpPr>
              <p:cNvPr id="1805" name="Google Shape;1805;p28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6" name="Google Shape;1806;p28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7" name="Google Shape;1807;p28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8" name="Google Shape;1808;p28"/>
            <p:cNvGrpSpPr/>
            <p:nvPr/>
          </p:nvGrpSpPr>
          <p:grpSpPr>
            <a:xfrm>
              <a:off x="8640108" y="293107"/>
              <a:ext cx="1064856" cy="813093"/>
              <a:chOff x="3843246" y="357910"/>
              <a:chExt cx="667078" cy="509361"/>
            </a:xfrm>
          </p:grpSpPr>
          <p:sp>
            <p:nvSpPr>
              <p:cNvPr id="1809" name="Google Shape;1809;p28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28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28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2" name="Google Shape;1812;p28"/>
            <p:cNvGrpSpPr/>
            <p:nvPr/>
          </p:nvGrpSpPr>
          <p:grpSpPr>
            <a:xfrm>
              <a:off x="7584293" y="-505753"/>
              <a:ext cx="1337026" cy="826702"/>
              <a:chOff x="3456389" y="106431"/>
              <a:chExt cx="837578" cy="517886"/>
            </a:xfrm>
          </p:grpSpPr>
          <p:sp>
            <p:nvSpPr>
              <p:cNvPr id="1813" name="Google Shape;1813;p28"/>
              <p:cNvSpPr/>
              <p:nvPr/>
            </p:nvSpPr>
            <p:spPr>
              <a:xfrm>
                <a:off x="3456389" y="594480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4" name="Google Shape;1814;p28"/>
              <p:cNvSpPr/>
              <p:nvPr/>
            </p:nvSpPr>
            <p:spPr>
              <a:xfrm>
                <a:off x="3477701" y="106431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5" name="Google Shape;1815;p28"/>
            <p:cNvGrpSpPr/>
            <p:nvPr/>
          </p:nvGrpSpPr>
          <p:grpSpPr>
            <a:xfrm flipH="1">
              <a:off x="1167078" y="4735898"/>
              <a:ext cx="619332" cy="1338013"/>
              <a:chOff x="6850421" y="775628"/>
              <a:chExt cx="398541" cy="861012"/>
            </a:xfrm>
          </p:grpSpPr>
          <p:sp>
            <p:nvSpPr>
              <p:cNvPr id="1816" name="Google Shape;1816;p28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28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28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9" name="Google Shape;1819;p28"/>
            <p:cNvGrpSpPr/>
            <p:nvPr/>
          </p:nvGrpSpPr>
          <p:grpSpPr>
            <a:xfrm>
              <a:off x="-527805" y="2963157"/>
              <a:ext cx="1064856" cy="813093"/>
              <a:chOff x="3843246" y="357910"/>
              <a:chExt cx="667078" cy="509361"/>
            </a:xfrm>
          </p:grpSpPr>
          <p:sp>
            <p:nvSpPr>
              <p:cNvPr id="1820" name="Google Shape;1820;p28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1" name="Google Shape;1821;p28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2" name="Google Shape;1822;p28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23" name="Google Shape;1823;p28"/>
          <p:cNvGrpSpPr/>
          <p:nvPr/>
        </p:nvGrpSpPr>
        <p:grpSpPr>
          <a:xfrm>
            <a:off x="3762175" y="233212"/>
            <a:ext cx="5065988" cy="4692663"/>
            <a:chOff x="7007813" y="233212"/>
            <a:chExt cx="5065988" cy="4692663"/>
          </a:xfrm>
        </p:grpSpPr>
        <p:grpSp>
          <p:nvGrpSpPr>
            <p:cNvPr id="1824" name="Google Shape;1824;p28"/>
            <p:cNvGrpSpPr/>
            <p:nvPr/>
          </p:nvGrpSpPr>
          <p:grpSpPr>
            <a:xfrm flipH="1">
              <a:off x="11943600" y="779000"/>
              <a:ext cx="130200" cy="126125"/>
              <a:chOff x="684250" y="153575"/>
              <a:chExt cx="130200" cy="126125"/>
            </a:xfrm>
          </p:grpSpPr>
          <p:sp>
            <p:nvSpPr>
              <p:cNvPr id="1825" name="Google Shape;1825;p28"/>
              <p:cNvSpPr/>
              <p:nvPr/>
            </p:nvSpPr>
            <p:spPr>
              <a:xfrm>
                <a:off x="684250" y="153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826" name="Google Shape;1826;p28"/>
              <p:cNvSpPr/>
              <p:nvPr/>
            </p:nvSpPr>
            <p:spPr>
              <a:xfrm>
                <a:off x="749350" y="187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827" name="Google Shape;1827;p28"/>
              <p:cNvSpPr/>
              <p:nvPr/>
            </p:nvSpPr>
            <p:spPr>
              <a:xfrm>
                <a:off x="684250" y="223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828" name="Google Shape;1828;p28"/>
            <p:cNvGrpSpPr/>
            <p:nvPr/>
          </p:nvGrpSpPr>
          <p:grpSpPr>
            <a:xfrm flipH="1">
              <a:off x="7007813" y="4799750"/>
              <a:ext cx="130200" cy="126125"/>
              <a:chOff x="3935725" y="167575"/>
              <a:chExt cx="130200" cy="126125"/>
            </a:xfrm>
          </p:grpSpPr>
          <p:sp>
            <p:nvSpPr>
              <p:cNvPr id="1829" name="Google Shape;1829;p28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830" name="Google Shape;1830;p28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831" name="Google Shape;1831;p28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832" name="Google Shape;1832;p28"/>
            <p:cNvGrpSpPr/>
            <p:nvPr/>
          </p:nvGrpSpPr>
          <p:grpSpPr>
            <a:xfrm flipH="1">
              <a:off x="7071500" y="233212"/>
              <a:ext cx="445675" cy="119073"/>
              <a:chOff x="3578973" y="2550931"/>
              <a:chExt cx="279193" cy="74593"/>
            </a:xfrm>
          </p:grpSpPr>
          <p:sp>
            <p:nvSpPr>
              <p:cNvPr id="1833" name="Google Shape;1833;p28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4" name="Google Shape;1834;p28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5" name="Google Shape;1835;p28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6" name="Google Shape;1836;p28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7" name="Google Shape;1837;p28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8" name="Google Shape;1838;p28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9" name="Google Shape;1839;p28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0" name="Google Shape;1840;p28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1" name="Google Shape;1841;p28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2" name="Google Shape;1842;p28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20E64DF4-F9C2-EFE0-1137-18CC4892FD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282521" y="138268"/>
            <a:ext cx="659968" cy="8006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6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11" name="Google Shape;311;p6"/>
          <p:cNvGrpSpPr/>
          <p:nvPr/>
        </p:nvGrpSpPr>
        <p:grpSpPr>
          <a:xfrm>
            <a:off x="-1163337" y="-618326"/>
            <a:ext cx="11346400" cy="6862425"/>
            <a:chOff x="-1163337" y="-618326"/>
            <a:chExt cx="11346400" cy="6862425"/>
          </a:xfrm>
        </p:grpSpPr>
        <p:sp>
          <p:nvSpPr>
            <p:cNvPr id="312" name="Google Shape;312;p6"/>
            <p:cNvSpPr/>
            <p:nvPr/>
          </p:nvSpPr>
          <p:spPr>
            <a:xfrm rot="10800000">
              <a:off x="8765863" y="3944774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 rot="-5400000">
              <a:off x="8004163" y="37174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-5400000">
              <a:off x="412538" y="5482399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-898087" y="798864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-1163337" y="1045299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317" name="Google Shape;317;p6"/>
          <p:cNvGrpSpPr/>
          <p:nvPr/>
        </p:nvGrpSpPr>
        <p:grpSpPr>
          <a:xfrm>
            <a:off x="380020" y="153613"/>
            <a:ext cx="8609555" cy="4774098"/>
            <a:chOff x="380020" y="153613"/>
            <a:chExt cx="8609555" cy="4774098"/>
          </a:xfrm>
        </p:grpSpPr>
        <p:grpSp>
          <p:nvGrpSpPr>
            <p:cNvPr id="318" name="Google Shape;318;p6"/>
            <p:cNvGrpSpPr/>
            <p:nvPr/>
          </p:nvGrpSpPr>
          <p:grpSpPr>
            <a:xfrm rot="10800000" flipH="1">
              <a:off x="8859375" y="1541524"/>
              <a:ext cx="130200" cy="126125"/>
              <a:chOff x="3935725" y="167575"/>
              <a:chExt cx="130200" cy="126125"/>
            </a:xfrm>
          </p:grpSpPr>
          <p:sp>
            <p:nvSpPr>
              <p:cNvPr id="319" name="Google Shape;319;p6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320" name="Google Shape;320;p6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322" name="Google Shape;322;p6"/>
            <p:cNvGrpSpPr/>
            <p:nvPr/>
          </p:nvGrpSpPr>
          <p:grpSpPr>
            <a:xfrm rot="10800000" flipH="1">
              <a:off x="380020" y="4375020"/>
              <a:ext cx="101875" cy="134875"/>
              <a:chOff x="3928495" y="333391"/>
              <a:chExt cx="101875" cy="134875"/>
            </a:xfrm>
          </p:grpSpPr>
          <p:grpSp>
            <p:nvGrpSpPr>
              <p:cNvPr id="323" name="Google Shape;323;p6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324" name="Google Shape;324;p6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" name="Google Shape;325;p6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6" name="Google Shape;326;p6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327" name="Google Shape;327;p6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6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9" name="Google Shape;329;p6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330" name="Google Shape;330;p6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6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32" name="Google Shape;332;p6"/>
            <p:cNvGrpSpPr/>
            <p:nvPr/>
          </p:nvGrpSpPr>
          <p:grpSpPr>
            <a:xfrm rot="10800000" flipH="1">
              <a:off x="1668775" y="153613"/>
              <a:ext cx="445675" cy="119073"/>
              <a:chOff x="3578973" y="2550931"/>
              <a:chExt cx="279193" cy="74593"/>
            </a:xfrm>
          </p:grpSpPr>
          <p:sp>
            <p:nvSpPr>
              <p:cNvPr id="333" name="Google Shape;333;p6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6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6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3" name="Google Shape;343;p6"/>
            <p:cNvGrpSpPr/>
            <p:nvPr/>
          </p:nvGrpSpPr>
          <p:grpSpPr>
            <a:xfrm rot="10800000" flipH="1">
              <a:off x="7632725" y="4801586"/>
              <a:ext cx="130200" cy="126125"/>
              <a:chOff x="3935725" y="167575"/>
              <a:chExt cx="130200" cy="126125"/>
            </a:xfrm>
          </p:grpSpPr>
          <p:sp>
            <p:nvSpPr>
              <p:cNvPr id="344" name="Google Shape;344;p6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345" name="Google Shape;345;p6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346" name="Google Shape;346;p6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347" name="Google Shape;347;p6"/>
            <p:cNvGrpSpPr/>
            <p:nvPr/>
          </p:nvGrpSpPr>
          <p:grpSpPr>
            <a:xfrm rot="10800000">
              <a:off x="1631171" y="4752943"/>
              <a:ext cx="445675" cy="80822"/>
              <a:chOff x="6468929" y="3844579"/>
              <a:chExt cx="411329" cy="74593"/>
            </a:xfrm>
          </p:grpSpPr>
          <p:sp>
            <p:nvSpPr>
              <p:cNvPr id="348" name="Google Shape;348;p6"/>
              <p:cNvSpPr/>
              <p:nvPr/>
            </p:nvSpPr>
            <p:spPr>
              <a:xfrm>
                <a:off x="6814190" y="3848841"/>
                <a:ext cx="66069" cy="66068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2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2"/>
                      <a:pt x="7" y="29"/>
                      <a:pt x="14" y="29"/>
                    </a:cubicBezTo>
                    <a:cubicBezTo>
                      <a:pt x="22" y="29"/>
                      <a:pt x="29" y="22"/>
                      <a:pt x="29" y="14"/>
                    </a:cubicBezTo>
                    <a:cubicBezTo>
                      <a:pt x="29" y="6"/>
                      <a:pt x="22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9"/>
                      <a:pt x="9" y="4"/>
                      <a:pt x="14" y="4"/>
                    </a:cubicBezTo>
                    <a:cubicBezTo>
                      <a:pt x="20" y="4"/>
                      <a:pt x="25" y="9"/>
                      <a:pt x="25" y="14"/>
                    </a:cubicBezTo>
                    <a:cubicBezTo>
                      <a:pt x="25" y="20"/>
                      <a:pt x="20" y="25"/>
                      <a:pt x="14" y="25"/>
                    </a:cubicBezTo>
                    <a:cubicBezTo>
                      <a:pt x="9" y="25"/>
                      <a:pt x="4" y="20"/>
                      <a:pt x="4" y="14"/>
                    </a:cubicBezTo>
                    <a:lnTo>
                      <a:pt x="2" y="1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6"/>
              <p:cNvSpPr/>
              <p:nvPr/>
            </p:nvSpPr>
            <p:spPr>
              <a:xfrm>
                <a:off x="6475324" y="3876548"/>
                <a:ext cx="343130" cy="85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4" extrusionOk="0">
                    <a:moveTo>
                      <a:pt x="161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161" y="4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6"/>
              <p:cNvSpPr/>
              <p:nvPr/>
            </p:nvSpPr>
            <p:spPr>
              <a:xfrm>
                <a:off x="6468929" y="3844579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1" name="Google Shape;351;p6"/>
          <p:cNvGrpSpPr/>
          <p:nvPr/>
        </p:nvGrpSpPr>
        <p:grpSpPr>
          <a:xfrm>
            <a:off x="-1564470" y="-972175"/>
            <a:ext cx="10887664" cy="6918889"/>
            <a:chOff x="-1564470" y="-972175"/>
            <a:chExt cx="10887664" cy="6918889"/>
          </a:xfrm>
        </p:grpSpPr>
        <p:grpSp>
          <p:nvGrpSpPr>
            <p:cNvPr id="352" name="Google Shape;352;p6"/>
            <p:cNvGrpSpPr/>
            <p:nvPr/>
          </p:nvGrpSpPr>
          <p:grpSpPr>
            <a:xfrm rot="10800000" flipH="1">
              <a:off x="6888396" y="4830837"/>
              <a:ext cx="204128" cy="1115878"/>
              <a:chOff x="6605329" y="191675"/>
              <a:chExt cx="127876" cy="699040"/>
            </a:xfrm>
          </p:grpSpPr>
          <p:sp>
            <p:nvSpPr>
              <p:cNvPr id="353" name="Google Shape;353;p6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6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5" name="Google Shape;355;p6"/>
            <p:cNvGrpSpPr/>
            <p:nvPr/>
          </p:nvGrpSpPr>
          <p:grpSpPr>
            <a:xfrm>
              <a:off x="6735165" y="-510145"/>
              <a:ext cx="1493520" cy="615774"/>
              <a:chOff x="5301012" y="396272"/>
              <a:chExt cx="935614" cy="385751"/>
            </a:xfrm>
          </p:grpSpPr>
          <p:sp>
            <p:nvSpPr>
              <p:cNvPr id="356" name="Google Shape;356;p6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6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9" name="Google Shape;359;p6"/>
            <p:cNvGrpSpPr/>
            <p:nvPr/>
          </p:nvGrpSpPr>
          <p:grpSpPr>
            <a:xfrm rot="10800000" flipH="1">
              <a:off x="7037958" y="-447252"/>
              <a:ext cx="1064856" cy="813093"/>
              <a:chOff x="3843246" y="357910"/>
              <a:chExt cx="667078" cy="509361"/>
            </a:xfrm>
          </p:grpSpPr>
          <p:sp>
            <p:nvSpPr>
              <p:cNvPr id="360" name="Google Shape;360;p6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6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6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3" name="Google Shape;363;p6"/>
            <p:cNvGrpSpPr/>
            <p:nvPr/>
          </p:nvGrpSpPr>
          <p:grpSpPr>
            <a:xfrm rot="10800000" flipH="1">
              <a:off x="7986168" y="4717838"/>
              <a:ext cx="1337026" cy="826702"/>
              <a:chOff x="3421261" y="191675"/>
              <a:chExt cx="837578" cy="517886"/>
            </a:xfrm>
          </p:grpSpPr>
          <p:sp>
            <p:nvSpPr>
              <p:cNvPr id="364" name="Google Shape;364;p6"/>
              <p:cNvSpPr/>
              <p:nvPr/>
            </p:nvSpPr>
            <p:spPr>
              <a:xfrm>
                <a:off x="3421261" y="679724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6"/>
              <p:cNvSpPr/>
              <p:nvPr/>
            </p:nvSpPr>
            <p:spPr>
              <a:xfrm>
                <a:off x="3442573" y="191675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6" name="Google Shape;366;p6"/>
            <p:cNvGrpSpPr/>
            <p:nvPr/>
          </p:nvGrpSpPr>
          <p:grpSpPr>
            <a:xfrm rot="10800000" flipH="1">
              <a:off x="-1564470" y="3497996"/>
              <a:ext cx="2156910" cy="506908"/>
              <a:chOff x="4891825" y="3495059"/>
              <a:chExt cx="1351193" cy="317552"/>
            </a:xfrm>
          </p:grpSpPr>
          <p:sp>
            <p:nvSpPr>
              <p:cNvPr id="367" name="Google Shape;367;p6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6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6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6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6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3" name="Google Shape;373;p6"/>
            <p:cNvGrpSpPr/>
            <p:nvPr/>
          </p:nvGrpSpPr>
          <p:grpSpPr>
            <a:xfrm rot="10800000">
              <a:off x="912053" y="-972175"/>
              <a:ext cx="619332" cy="1338013"/>
              <a:chOff x="6850421" y="775628"/>
              <a:chExt cx="398541" cy="861012"/>
            </a:xfrm>
          </p:grpSpPr>
          <p:sp>
            <p:nvSpPr>
              <p:cNvPr id="374" name="Google Shape;374;p6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6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6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17D9362D-B5D7-6B2C-20B4-8375C99002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282521" y="138268"/>
            <a:ext cx="659968" cy="8006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7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7"/>
          <p:cNvSpPr txBox="1">
            <a:spLocks noGrp="1"/>
          </p:cNvSpPr>
          <p:nvPr>
            <p:ph type="subTitle" idx="1"/>
          </p:nvPr>
        </p:nvSpPr>
        <p:spPr>
          <a:xfrm>
            <a:off x="720000" y="1584375"/>
            <a:ext cx="3669600" cy="24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80" name="Google Shape;38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81" name="Google Shape;381;p7"/>
          <p:cNvGrpSpPr/>
          <p:nvPr/>
        </p:nvGrpSpPr>
        <p:grpSpPr>
          <a:xfrm>
            <a:off x="-995975" y="-1108125"/>
            <a:ext cx="11299300" cy="7403525"/>
            <a:chOff x="-995975" y="-1108125"/>
            <a:chExt cx="11299300" cy="7403525"/>
          </a:xfrm>
        </p:grpSpPr>
        <p:sp>
          <p:nvSpPr>
            <p:cNvPr id="382" name="Google Shape;382;p7"/>
            <p:cNvSpPr/>
            <p:nvPr/>
          </p:nvSpPr>
          <p:spPr>
            <a:xfrm flipH="1">
              <a:off x="8402200" y="46696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 flipH="1">
              <a:off x="8886125" y="491611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 flipH="1">
              <a:off x="-995975" y="11537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 flipH="1">
              <a:off x="-719400" y="13923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 rot="-5400000" flipH="1">
              <a:off x="804525" y="55337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 rot="-5400000" flipH="1">
              <a:off x="6630375" y="-45262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388" name="Google Shape;388;p7"/>
          <p:cNvGrpSpPr/>
          <p:nvPr/>
        </p:nvGrpSpPr>
        <p:grpSpPr>
          <a:xfrm>
            <a:off x="-291756" y="-32167"/>
            <a:ext cx="10389925" cy="4945602"/>
            <a:chOff x="-291756" y="-32167"/>
            <a:chExt cx="10389925" cy="4945602"/>
          </a:xfrm>
        </p:grpSpPr>
        <p:grpSp>
          <p:nvGrpSpPr>
            <p:cNvPr id="389" name="Google Shape;389;p7"/>
            <p:cNvGrpSpPr/>
            <p:nvPr/>
          </p:nvGrpSpPr>
          <p:grpSpPr>
            <a:xfrm rot="-5400000" flipH="1">
              <a:off x="-320951" y="3974459"/>
              <a:ext cx="1064856" cy="813093"/>
              <a:chOff x="3843246" y="357910"/>
              <a:chExt cx="667078" cy="509361"/>
            </a:xfrm>
          </p:grpSpPr>
          <p:sp>
            <p:nvSpPr>
              <p:cNvPr id="390" name="Google Shape;390;p7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7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7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3" name="Google Shape;393;p7"/>
            <p:cNvGrpSpPr/>
            <p:nvPr/>
          </p:nvGrpSpPr>
          <p:grpSpPr>
            <a:xfrm rot="-5400000" flipH="1">
              <a:off x="-546918" y="3526701"/>
              <a:ext cx="1337026" cy="826702"/>
              <a:chOff x="3421261" y="191675"/>
              <a:chExt cx="837578" cy="517886"/>
            </a:xfrm>
          </p:grpSpPr>
          <p:sp>
            <p:nvSpPr>
              <p:cNvPr id="394" name="Google Shape;394;p7"/>
              <p:cNvSpPr/>
              <p:nvPr/>
            </p:nvSpPr>
            <p:spPr>
              <a:xfrm>
                <a:off x="3421261" y="679724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7"/>
              <p:cNvSpPr/>
              <p:nvPr/>
            </p:nvSpPr>
            <p:spPr>
              <a:xfrm>
                <a:off x="3442573" y="191675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6" name="Google Shape;396;p7"/>
            <p:cNvGrpSpPr/>
            <p:nvPr/>
          </p:nvGrpSpPr>
          <p:grpSpPr>
            <a:xfrm flipH="1">
              <a:off x="7941260" y="-32167"/>
              <a:ext cx="2156910" cy="506908"/>
              <a:chOff x="4891825" y="3495059"/>
              <a:chExt cx="1351193" cy="317552"/>
            </a:xfrm>
          </p:grpSpPr>
          <p:sp>
            <p:nvSpPr>
              <p:cNvPr id="397" name="Google Shape;397;p7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7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7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7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7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7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7"/>
            <p:cNvGrpSpPr/>
            <p:nvPr/>
          </p:nvGrpSpPr>
          <p:grpSpPr>
            <a:xfrm rot="5400000" flipH="1">
              <a:off x="9308552" y="3557422"/>
              <a:ext cx="204128" cy="1115878"/>
              <a:chOff x="6605329" y="191675"/>
              <a:chExt cx="127876" cy="699040"/>
            </a:xfrm>
          </p:grpSpPr>
          <p:sp>
            <p:nvSpPr>
              <p:cNvPr id="404" name="Google Shape;404;p7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7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6" name="Google Shape;406;p7"/>
          <p:cNvGrpSpPr/>
          <p:nvPr/>
        </p:nvGrpSpPr>
        <p:grpSpPr>
          <a:xfrm>
            <a:off x="567613" y="190012"/>
            <a:ext cx="8370163" cy="4726098"/>
            <a:chOff x="567613" y="190012"/>
            <a:chExt cx="8370163" cy="4726098"/>
          </a:xfrm>
        </p:grpSpPr>
        <p:grpSp>
          <p:nvGrpSpPr>
            <p:cNvPr id="407" name="Google Shape;407;p7"/>
            <p:cNvGrpSpPr/>
            <p:nvPr/>
          </p:nvGrpSpPr>
          <p:grpSpPr>
            <a:xfrm flipH="1">
              <a:off x="8807575" y="1325038"/>
              <a:ext cx="130200" cy="126125"/>
              <a:chOff x="3935725" y="167575"/>
              <a:chExt cx="130200" cy="126125"/>
            </a:xfrm>
          </p:grpSpPr>
          <p:sp>
            <p:nvSpPr>
              <p:cNvPr id="408" name="Google Shape;408;p7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409" name="Google Shape;409;p7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410" name="Google Shape;410;p7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411" name="Google Shape;411;p7"/>
            <p:cNvGrpSpPr/>
            <p:nvPr/>
          </p:nvGrpSpPr>
          <p:grpSpPr>
            <a:xfrm flipH="1">
              <a:off x="652044" y="190012"/>
              <a:ext cx="449076" cy="119073"/>
              <a:chOff x="7108302" y="2550931"/>
              <a:chExt cx="281323" cy="74593"/>
            </a:xfrm>
          </p:grpSpPr>
          <p:sp>
            <p:nvSpPr>
              <p:cNvPr id="412" name="Google Shape;412;p7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7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7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7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7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7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7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7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7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7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2" name="Google Shape;422;p7"/>
            <p:cNvGrpSpPr/>
            <p:nvPr/>
          </p:nvGrpSpPr>
          <p:grpSpPr>
            <a:xfrm flipH="1">
              <a:off x="6728255" y="4778554"/>
              <a:ext cx="101875" cy="134875"/>
              <a:chOff x="3928495" y="333391"/>
              <a:chExt cx="101875" cy="134875"/>
            </a:xfrm>
          </p:grpSpPr>
          <p:grpSp>
            <p:nvGrpSpPr>
              <p:cNvPr id="423" name="Google Shape;423;p7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424" name="Google Shape;424;p7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" name="Google Shape;425;p7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26" name="Google Shape;426;p7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427" name="Google Shape;427;p7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8" name="Google Shape;428;p7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29" name="Google Shape;429;p7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430" name="Google Shape;430;p7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431;p7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32" name="Google Shape;432;p7"/>
            <p:cNvGrpSpPr/>
            <p:nvPr/>
          </p:nvGrpSpPr>
          <p:grpSpPr>
            <a:xfrm flipH="1">
              <a:off x="567613" y="668313"/>
              <a:ext cx="130200" cy="126125"/>
              <a:chOff x="3935725" y="167575"/>
              <a:chExt cx="130200" cy="126125"/>
            </a:xfrm>
          </p:grpSpPr>
          <p:sp>
            <p:nvSpPr>
              <p:cNvPr id="433" name="Google Shape;433;p7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434" name="Google Shape;434;p7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435" name="Google Shape;435;p7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436" name="Google Shape;436;p7"/>
            <p:cNvGrpSpPr/>
            <p:nvPr/>
          </p:nvGrpSpPr>
          <p:grpSpPr>
            <a:xfrm rot="10800000" flipH="1">
              <a:off x="7240419" y="4797037"/>
              <a:ext cx="449076" cy="119073"/>
              <a:chOff x="7108302" y="2550931"/>
              <a:chExt cx="281323" cy="74593"/>
            </a:xfrm>
          </p:grpSpPr>
          <p:sp>
            <p:nvSpPr>
              <p:cNvPr id="437" name="Google Shape;437;p7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7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7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7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7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7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7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7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7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7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6670C107-D1A4-927A-8BC5-59DEF2CA04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282521" y="138268"/>
            <a:ext cx="659968" cy="8006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B85652F-56BC-3C51-0575-DDA0260028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282521" y="138268"/>
            <a:ext cx="659968" cy="8006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" name="Google Shape;668;p13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0" name="Google Shape;670;p13"/>
          <p:cNvSpPr txBox="1">
            <a:spLocks noGrp="1"/>
          </p:cNvSpPr>
          <p:nvPr>
            <p:ph type="subTitle" idx="1"/>
          </p:nvPr>
        </p:nvSpPr>
        <p:spPr>
          <a:xfrm>
            <a:off x="1806625" y="1991288"/>
            <a:ext cx="257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1" name="Google Shape;671;p13"/>
          <p:cNvSpPr txBox="1">
            <a:spLocks noGrp="1"/>
          </p:cNvSpPr>
          <p:nvPr>
            <p:ph type="subTitle" idx="2"/>
          </p:nvPr>
        </p:nvSpPr>
        <p:spPr>
          <a:xfrm>
            <a:off x="5665400" y="1991288"/>
            <a:ext cx="257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2" name="Google Shape;672;p13"/>
          <p:cNvSpPr txBox="1">
            <a:spLocks noGrp="1"/>
          </p:cNvSpPr>
          <p:nvPr>
            <p:ph type="subTitle" idx="3"/>
          </p:nvPr>
        </p:nvSpPr>
        <p:spPr>
          <a:xfrm>
            <a:off x="1806625" y="3706238"/>
            <a:ext cx="257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3" name="Google Shape;673;p13"/>
          <p:cNvSpPr txBox="1">
            <a:spLocks noGrp="1"/>
          </p:cNvSpPr>
          <p:nvPr>
            <p:ph type="subTitle" idx="4"/>
          </p:nvPr>
        </p:nvSpPr>
        <p:spPr>
          <a:xfrm>
            <a:off x="5665400" y="3706238"/>
            <a:ext cx="257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4" name="Google Shape;674;p13"/>
          <p:cNvSpPr txBox="1">
            <a:spLocks noGrp="1"/>
          </p:cNvSpPr>
          <p:nvPr>
            <p:ph type="title" idx="5" hasCustomPrompt="1"/>
          </p:nvPr>
        </p:nvSpPr>
        <p:spPr>
          <a:xfrm>
            <a:off x="901087" y="1440375"/>
            <a:ext cx="820500" cy="64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5" name="Google Shape;675;p13"/>
          <p:cNvSpPr txBox="1">
            <a:spLocks noGrp="1"/>
          </p:cNvSpPr>
          <p:nvPr>
            <p:ph type="title" idx="6" hasCustomPrompt="1"/>
          </p:nvPr>
        </p:nvSpPr>
        <p:spPr>
          <a:xfrm>
            <a:off x="901087" y="3155327"/>
            <a:ext cx="820500" cy="64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6" name="Google Shape;676;p13"/>
          <p:cNvSpPr txBox="1">
            <a:spLocks noGrp="1"/>
          </p:cNvSpPr>
          <p:nvPr>
            <p:ph type="title" idx="7" hasCustomPrompt="1"/>
          </p:nvPr>
        </p:nvSpPr>
        <p:spPr>
          <a:xfrm>
            <a:off x="4759861" y="1440375"/>
            <a:ext cx="820500" cy="64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7" name="Google Shape;677;p13"/>
          <p:cNvSpPr txBox="1">
            <a:spLocks noGrp="1"/>
          </p:cNvSpPr>
          <p:nvPr>
            <p:ph type="title" idx="8" hasCustomPrompt="1"/>
          </p:nvPr>
        </p:nvSpPr>
        <p:spPr>
          <a:xfrm>
            <a:off x="4759861" y="3155331"/>
            <a:ext cx="820500" cy="64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8" name="Google Shape;678;p13"/>
          <p:cNvSpPr txBox="1">
            <a:spLocks noGrp="1"/>
          </p:cNvSpPr>
          <p:nvPr>
            <p:ph type="subTitle" idx="9"/>
          </p:nvPr>
        </p:nvSpPr>
        <p:spPr>
          <a:xfrm>
            <a:off x="1806638" y="1256675"/>
            <a:ext cx="2570100" cy="8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679" name="Google Shape;679;p13"/>
          <p:cNvSpPr txBox="1">
            <a:spLocks noGrp="1"/>
          </p:cNvSpPr>
          <p:nvPr>
            <p:ph type="subTitle" idx="13"/>
          </p:nvPr>
        </p:nvSpPr>
        <p:spPr>
          <a:xfrm>
            <a:off x="5665413" y="1256675"/>
            <a:ext cx="2570100" cy="8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680" name="Google Shape;680;p13"/>
          <p:cNvSpPr txBox="1">
            <a:spLocks noGrp="1"/>
          </p:cNvSpPr>
          <p:nvPr>
            <p:ph type="subTitle" idx="14"/>
          </p:nvPr>
        </p:nvSpPr>
        <p:spPr>
          <a:xfrm>
            <a:off x="1806638" y="2971525"/>
            <a:ext cx="2570100" cy="8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681" name="Google Shape;681;p13"/>
          <p:cNvSpPr txBox="1">
            <a:spLocks noGrp="1"/>
          </p:cNvSpPr>
          <p:nvPr>
            <p:ph type="subTitle" idx="15"/>
          </p:nvPr>
        </p:nvSpPr>
        <p:spPr>
          <a:xfrm>
            <a:off x="5665413" y="2971525"/>
            <a:ext cx="2570100" cy="8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grpSp>
        <p:nvGrpSpPr>
          <p:cNvPr id="682" name="Google Shape;682;p13"/>
          <p:cNvGrpSpPr/>
          <p:nvPr/>
        </p:nvGrpSpPr>
        <p:grpSpPr>
          <a:xfrm>
            <a:off x="362675" y="223138"/>
            <a:ext cx="8584545" cy="4702738"/>
            <a:chOff x="362675" y="223138"/>
            <a:chExt cx="8584545" cy="4702738"/>
          </a:xfrm>
        </p:grpSpPr>
        <p:grpSp>
          <p:nvGrpSpPr>
            <p:cNvPr id="683" name="Google Shape;683;p13"/>
            <p:cNvGrpSpPr/>
            <p:nvPr/>
          </p:nvGrpSpPr>
          <p:grpSpPr>
            <a:xfrm>
              <a:off x="362675" y="793000"/>
              <a:ext cx="130200" cy="126125"/>
              <a:chOff x="3935725" y="167575"/>
              <a:chExt cx="130200" cy="126125"/>
            </a:xfrm>
          </p:grpSpPr>
          <p:sp>
            <p:nvSpPr>
              <p:cNvPr id="684" name="Google Shape;684;p13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685" name="Google Shape;685;p13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686" name="Google Shape;686;p13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687" name="Google Shape;687;p13"/>
            <p:cNvGrpSpPr/>
            <p:nvPr/>
          </p:nvGrpSpPr>
          <p:grpSpPr>
            <a:xfrm>
              <a:off x="2046988" y="4799750"/>
              <a:ext cx="130200" cy="126125"/>
              <a:chOff x="3935725" y="167575"/>
              <a:chExt cx="130200" cy="126125"/>
            </a:xfrm>
          </p:grpSpPr>
          <p:sp>
            <p:nvSpPr>
              <p:cNvPr id="688" name="Google Shape;688;p13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689" name="Google Shape;689;p13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690" name="Google Shape;690;p13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691" name="Google Shape;691;p13"/>
            <p:cNvGrpSpPr/>
            <p:nvPr/>
          </p:nvGrpSpPr>
          <p:grpSpPr>
            <a:xfrm>
              <a:off x="8845345" y="4235716"/>
              <a:ext cx="101875" cy="134875"/>
              <a:chOff x="3928495" y="333391"/>
              <a:chExt cx="101875" cy="134875"/>
            </a:xfrm>
          </p:grpSpPr>
          <p:grpSp>
            <p:nvGrpSpPr>
              <p:cNvPr id="692" name="Google Shape;692;p13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693" name="Google Shape;693;p13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4" name="Google Shape;694;p13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5" name="Google Shape;695;p13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696" name="Google Shape;696;p13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7" name="Google Shape;697;p13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8" name="Google Shape;698;p13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699" name="Google Shape;699;p13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3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01" name="Google Shape;701;p13"/>
            <p:cNvGrpSpPr/>
            <p:nvPr/>
          </p:nvGrpSpPr>
          <p:grpSpPr>
            <a:xfrm>
              <a:off x="6507442" y="4803287"/>
              <a:ext cx="449076" cy="119073"/>
              <a:chOff x="7108302" y="2550931"/>
              <a:chExt cx="281323" cy="74593"/>
            </a:xfrm>
          </p:grpSpPr>
          <p:sp>
            <p:nvSpPr>
              <p:cNvPr id="702" name="Google Shape;702;p13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13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13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13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13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13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13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13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13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13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2" name="Google Shape;712;p13"/>
            <p:cNvGrpSpPr/>
            <p:nvPr/>
          </p:nvGrpSpPr>
          <p:grpSpPr>
            <a:xfrm>
              <a:off x="1667825" y="233212"/>
              <a:ext cx="445675" cy="119073"/>
              <a:chOff x="3578973" y="2550931"/>
              <a:chExt cx="279193" cy="74593"/>
            </a:xfrm>
          </p:grpSpPr>
          <p:sp>
            <p:nvSpPr>
              <p:cNvPr id="713" name="Google Shape;713;p13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13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13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13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13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13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13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13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13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13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3" name="Google Shape;723;p13"/>
            <p:cNvGrpSpPr/>
            <p:nvPr/>
          </p:nvGrpSpPr>
          <p:grpSpPr>
            <a:xfrm>
              <a:off x="8193600" y="223138"/>
              <a:ext cx="130200" cy="126125"/>
              <a:chOff x="3935725" y="167575"/>
              <a:chExt cx="130200" cy="126125"/>
            </a:xfrm>
          </p:grpSpPr>
          <p:sp>
            <p:nvSpPr>
              <p:cNvPr id="724" name="Google Shape;724;p13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725" name="Google Shape;725;p13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726" name="Google Shape;726;p13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</p:grpSp>
      <p:grpSp>
        <p:nvGrpSpPr>
          <p:cNvPr id="727" name="Google Shape;727;p13"/>
          <p:cNvGrpSpPr/>
          <p:nvPr/>
        </p:nvGrpSpPr>
        <p:grpSpPr>
          <a:xfrm>
            <a:off x="-1125950" y="-1116990"/>
            <a:ext cx="11388500" cy="7417815"/>
            <a:chOff x="-1125950" y="-1116990"/>
            <a:chExt cx="11388500" cy="7417815"/>
          </a:xfrm>
        </p:grpSpPr>
        <p:sp>
          <p:nvSpPr>
            <p:cNvPr id="728" name="Google Shape;728;p13"/>
            <p:cNvSpPr/>
            <p:nvPr/>
          </p:nvSpPr>
          <p:spPr>
            <a:xfrm rot="10800000" flipH="1">
              <a:off x="-842500" y="444353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29" name="Google Shape;729;p13"/>
            <p:cNvSpPr/>
            <p:nvPr/>
          </p:nvSpPr>
          <p:spPr>
            <a:xfrm rot="10800000" flipH="1">
              <a:off x="-1125950" y="41971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30" name="Google Shape;730;p13"/>
            <p:cNvSpPr/>
            <p:nvPr/>
          </p:nvSpPr>
          <p:spPr>
            <a:xfrm rot="10800000">
              <a:off x="8565125" y="132648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31" name="Google Shape;731;p13"/>
            <p:cNvSpPr/>
            <p:nvPr/>
          </p:nvSpPr>
          <p:spPr>
            <a:xfrm rot="10800000">
              <a:off x="8845350" y="108005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32" name="Google Shape;732;p13"/>
            <p:cNvSpPr/>
            <p:nvPr/>
          </p:nvSpPr>
          <p:spPr>
            <a:xfrm rot="5400000">
              <a:off x="6518800" y="-46149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33" name="Google Shape;733;p13"/>
            <p:cNvSpPr/>
            <p:nvPr/>
          </p:nvSpPr>
          <p:spPr>
            <a:xfrm rot="5400000">
              <a:off x="906125" y="553912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734" name="Google Shape;734;p13"/>
          <p:cNvGrpSpPr/>
          <p:nvPr/>
        </p:nvGrpSpPr>
        <p:grpSpPr>
          <a:xfrm>
            <a:off x="-918810" y="-954029"/>
            <a:ext cx="10760625" cy="7331170"/>
            <a:chOff x="-918810" y="-954029"/>
            <a:chExt cx="10760625" cy="7331170"/>
          </a:xfrm>
        </p:grpSpPr>
        <p:grpSp>
          <p:nvGrpSpPr>
            <p:cNvPr id="735" name="Google Shape;735;p13"/>
            <p:cNvGrpSpPr/>
            <p:nvPr/>
          </p:nvGrpSpPr>
          <p:grpSpPr>
            <a:xfrm>
              <a:off x="-918810" y="186420"/>
              <a:ext cx="1493520" cy="615774"/>
              <a:chOff x="5301012" y="396272"/>
              <a:chExt cx="935614" cy="385751"/>
            </a:xfrm>
          </p:grpSpPr>
          <p:sp>
            <p:nvSpPr>
              <p:cNvPr id="736" name="Google Shape;736;p13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13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13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9" name="Google Shape;739;p13"/>
            <p:cNvGrpSpPr/>
            <p:nvPr/>
          </p:nvGrpSpPr>
          <p:grpSpPr>
            <a:xfrm>
              <a:off x="7684905" y="4712283"/>
              <a:ext cx="2156910" cy="506908"/>
              <a:chOff x="4891825" y="3495059"/>
              <a:chExt cx="1351193" cy="317552"/>
            </a:xfrm>
          </p:grpSpPr>
          <p:sp>
            <p:nvSpPr>
              <p:cNvPr id="740" name="Google Shape;740;p13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13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13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13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13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13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6" name="Google Shape;746;p13"/>
            <p:cNvGrpSpPr/>
            <p:nvPr/>
          </p:nvGrpSpPr>
          <p:grpSpPr>
            <a:xfrm rot="-5400000">
              <a:off x="7985115" y="-515155"/>
              <a:ext cx="1493520" cy="615774"/>
              <a:chOff x="5301012" y="396272"/>
              <a:chExt cx="935614" cy="385751"/>
            </a:xfrm>
          </p:grpSpPr>
          <p:sp>
            <p:nvSpPr>
              <p:cNvPr id="747" name="Google Shape;747;p13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13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13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0" name="Google Shape;750;p13"/>
            <p:cNvGrpSpPr/>
            <p:nvPr/>
          </p:nvGrpSpPr>
          <p:grpSpPr>
            <a:xfrm rot="-5400000">
              <a:off x="2676115" y="5322495"/>
              <a:ext cx="1493520" cy="615774"/>
              <a:chOff x="5301012" y="396272"/>
              <a:chExt cx="935614" cy="385751"/>
            </a:xfrm>
          </p:grpSpPr>
          <p:sp>
            <p:nvSpPr>
              <p:cNvPr id="751" name="Google Shape;751;p13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13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13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C4A923B5-3A6A-D510-7309-366E7FD66E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282521" y="138268"/>
            <a:ext cx="659968" cy="8006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5" name="Google Shape;755;p14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6" name="Google Shape;756;p14"/>
          <p:cNvGrpSpPr/>
          <p:nvPr/>
        </p:nvGrpSpPr>
        <p:grpSpPr>
          <a:xfrm>
            <a:off x="7007813" y="233212"/>
            <a:ext cx="1814513" cy="4692663"/>
            <a:chOff x="7007813" y="233212"/>
            <a:chExt cx="1814513" cy="4692663"/>
          </a:xfrm>
        </p:grpSpPr>
        <p:grpSp>
          <p:nvGrpSpPr>
            <p:cNvPr id="757" name="Google Shape;757;p14"/>
            <p:cNvGrpSpPr/>
            <p:nvPr/>
          </p:nvGrpSpPr>
          <p:grpSpPr>
            <a:xfrm flipH="1">
              <a:off x="8692125" y="793000"/>
              <a:ext cx="130200" cy="126125"/>
              <a:chOff x="3935725" y="167575"/>
              <a:chExt cx="130200" cy="126125"/>
            </a:xfrm>
          </p:grpSpPr>
          <p:sp>
            <p:nvSpPr>
              <p:cNvPr id="758" name="Google Shape;758;p14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759" name="Google Shape;759;p14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760" name="Google Shape;760;p14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761" name="Google Shape;761;p14"/>
            <p:cNvGrpSpPr/>
            <p:nvPr/>
          </p:nvGrpSpPr>
          <p:grpSpPr>
            <a:xfrm flipH="1">
              <a:off x="7007813" y="4799750"/>
              <a:ext cx="130200" cy="126125"/>
              <a:chOff x="3935725" y="167575"/>
              <a:chExt cx="130200" cy="126125"/>
            </a:xfrm>
          </p:grpSpPr>
          <p:sp>
            <p:nvSpPr>
              <p:cNvPr id="762" name="Google Shape;762;p14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763" name="Google Shape;763;p14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764" name="Google Shape;764;p14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765" name="Google Shape;765;p14"/>
            <p:cNvGrpSpPr/>
            <p:nvPr/>
          </p:nvGrpSpPr>
          <p:grpSpPr>
            <a:xfrm flipH="1">
              <a:off x="7071500" y="233212"/>
              <a:ext cx="445675" cy="119073"/>
              <a:chOff x="3578973" y="2550931"/>
              <a:chExt cx="279193" cy="74593"/>
            </a:xfrm>
          </p:grpSpPr>
          <p:sp>
            <p:nvSpPr>
              <p:cNvPr id="766" name="Google Shape;766;p14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14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14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14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14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14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14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14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14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14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76" name="Google Shape;776;p14"/>
          <p:cNvGrpSpPr/>
          <p:nvPr/>
        </p:nvGrpSpPr>
        <p:grpSpPr>
          <a:xfrm>
            <a:off x="-1077550" y="-1116990"/>
            <a:ext cx="11388500" cy="7417815"/>
            <a:chOff x="-1077550" y="-1116990"/>
            <a:chExt cx="11388500" cy="7417815"/>
          </a:xfrm>
        </p:grpSpPr>
        <p:sp>
          <p:nvSpPr>
            <p:cNvPr id="777" name="Google Shape;777;p14"/>
            <p:cNvSpPr/>
            <p:nvPr/>
          </p:nvSpPr>
          <p:spPr>
            <a:xfrm rot="10800000">
              <a:off x="8610300" y="406331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78" name="Google Shape;778;p14"/>
            <p:cNvSpPr/>
            <p:nvPr/>
          </p:nvSpPr>
          <p:spPr>
            <a:xfrm rot="10800000">
              <a:off x="8893750" y="381687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79" name="Google Shape;779;p14"/>
            <p:cNvSpPr/>
            <p:nvPr/>
          </p:nvSpPr>
          <p:spPr>
            <a:xfrm rot="10800000" flipH="1">
              <a:off x="-797325" y="132648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80" name="Google Shape;780;p14"/>
            <p:cNvSpPr/>
            <p:nvPr/>
          </p:nvSpPr>
          <p:spPr>
            <a:xfrm rot="10800000" flipH="1">
              <a:off x="-1077550" y="108005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81" name="Google Shape;781;p14"/>
            <p:cNvSpPr/>
            <p:nvPr/>
          </p:nvSpPr>
          <p:spPr>
            <a:xfrm rot="-5400000" flipH="1">
              <a:off x="1249000" y="-46149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82" name="Google Shape;782;p14"/>
            <p:cNvSpPr/>
            <p:nvPr/>
          </p:nvSpPr>
          <p:spPr>
            <a:xfrm rot="-5400000" flipH="1">
              <a:off x="4967450" y="553912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783" name="Google Shape;783;p14"/>
          <p:cNvGrpSpPr/>
          <p:nvPr/>
        </p:nvGrpSpPr>
        <p:grpSpPr>
          <a:xfrm>
            <a:off x="-656815" y="-954029"/>
            <a:ext cx="10760625" cy="7192920"/>
            <a:chOff x="-656815" y="-954029"/>
            <a:chExt cx="10760625" cy="7192920"/>
          </a:xfrm>
        </p:grpSpPr>
        <p:grpSp>
          <p:nvGrpSpPr>
            <p:cNvPr id="784" name="Google Shape;784;p14"/>
            <p:cNvGrpSpPr/>
            <p:nvPr/>
          </p:nvGrpSpPr>
          <p:grpSpPr>
            <a:xfrm flipH="1">
              <a:off x="8610290" y="186420"/>
              <a:ext cx="1493520" cy="615774"/>
              <a:chOff x="5301012" y="396272"/>
              <a:chExt cx="935614" cy="385751"/>
            </a:xfrm>
          </p:grpSpPr>
          <p:sp>
            <p:nvSpPr>
              <p:cNvPr id="785" name="Google Shape;785;p14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14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14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8" name="Google Shape;788;p14"/>
            <p:cNvGrpSpPr/>
            <p:nvPr/>
          </p:nvGrpSpPr>
          <p:grpSpPr>
            <a:xfrm flipH="1">
              <a:off x="-656815" y="4712283"/>
              <a:ext cx="2156910" cy="506908"/>
              <a:chOff x="4891825" y="3495059"/>
              <a:chExt cx="1351193" cy="317552"/>
            </a:xfrm>
          </p:grpSpPr>
          <p:sp>
            <p:nvSpPr>
              <p:cNvPr id="789" name="Google Shape;789;p14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14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14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14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14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14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5" name="Google Shape;795;p14"/>
            <p:cNvGrpSpPr/>
            <p:nvPr/>
          </p:nvGrpSpPr>
          <p:grpSpPr>
            <a:xfrm rot="5400000" flipH="1">
              <a:off x="-293635" y="-515155"/>
              <a:ext cx="1493520" cy="615774"/>
              <a:chOff x="5301012" y="396272"/>
              <a:chExt cx="935614" cy="385751"/>
            </a:xfrm>
          </p:grpSpPr>
          <p:sp>
            <p:nvSpPr>
              <p:cNvPr id="796" name="Google Shape;796;p14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14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14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4"/>
            <p:cNvGrpSpPr/>
            <p:nvPr/>
          </p:nvGrpSpPr>
          <p:grpSpPr>
            <a:xfrm rot="-5400000">
              <a:off x="7497265" y="5184245"/>
              <a:ext cx="1493520" cy="615774"/>
              <a:chOff x="5301012" y="396272"/>
              <a:chExt cx="935614" cy="385751"/>
            </a:xfrm>
          </p:grpSpPr>
          <p:sp>
            <p:nvSpPr>
              <p:cNvPr id="800" name="Google Shape;800;p14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14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14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03" name="Google Shape;803;p14"/>
          <p:cNvSpPr txBox="1">
            <a:spLocks noGrp="1"/>
          </p:cNvSpPr>
          <p:nvPr>
            <p:ph type="title"/>
          </p:nvPr>
        </p:nvSpPr>
        <p:spPr>
          <a:xfrm>
            <a:off x="1781238" y="3388871"/>
            <a:ext cx="55815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04" name="Google Shape;804;p14"/>
          <p:cNvSpPr txBox="1">
            <a:spLocks noGrp="1"/>
          </p:cNvSpPr>
          <p:nvPr>
            <p:ph type="subTitle" idx="1"/>
          </p:nvPr>
        </p:nvSpPr>
        <p:spPr>
          <a:xfrm>
            <a:off x="1781238" y="1070700"/>
            <a:ext cx="5581500" cy="23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174CA55-22B5-6410-2BFD-1A9D914DC6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282521" y="138268"/>
            <a:ext cx="659968" cy="8006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_1"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6" name="Google Shape;806;p15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08" name="Google Shape;808;p15"/>
          <p:cNvGrpSpPr/>
          <p:nvPr/>
        </p:nvGrpSpPr>
        <p:grpSpPr>
          <a:xfrm flipH="1">
            <a:off x="189380" y="223138"/>
            <a:ext cx="8584545" cy="4702738"/>
            <a:chOff x="362675" y="223138"/>
            <a:chExt cx="8584545" cy="4702738"/>
          </a:xfrm>
        </p:grpSpPr>
        <p:grpSp>
          <p:nvGrpSpPr>
            <p:cNvPr id="809" name="Google Shape;809;p15"/>
            <p:cNvGrpSpPr/>
            <p:nvPr/>
          </p:nvGrpSpPr>
          <p:grpSpPr>
            <a:xfrm>
              <a:off x="362675" y="793000"/>
              <a:ext cx="130200" cy="126125"/>
              <a:chOff x="3935725" y="167575"/>
              <a:chExt cx="130200" cy="126125"/>
            </a:xfrm>
          </p:grpSpPr>
          <p:sp>
            <p:nvSpPr>
              <p:cNvPr id="810" name="Google Shape;810;p15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811" name="Google Shape;811;p15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812" name="Google Shape;812;p15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813" name="Google Shape;813;p15"/>
            <p:cNvGrpSpPr/>
            <p:nvPr/>
          </p:nvGrpSpPr>
          <p:grpSpPr>
            <a:xfrm>
              <a:off x="2046988" y="4799750"/>
              <a:ext cx="130200" cy="126125"/>
              <a:chOff x="3935725" y="167575"/>
              <a:chExt cx="130200" cy="126125"/>
            </a:xfrm>
          </p:grpSpPr>
          <p:sp>
            <p:nvSpPr>
              <p:cNvPr id="814" name="Google Shape;814;p15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815" name="Google Shape;815;p15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816" name="Google Shape;816;p15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>
              <a:off x="8845345" y="4235716"/>
              <a:ext cx="101875" cy="134875"/>
              <a:chOff x="3928495" y="333391"/>
              <a:chExt cx="101875" cy="134875"/>
            </a:xfrm>
          </p:grpSpPr>
          <p:grpSp>
            <p:nvGrpSpPr>
              <p:cNvPr id="818" name="Google Shape;818;p15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819" name="Google Shape;819;p15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0" name="Google Shape;820;p15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21" name="Google Shape;821;p15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822" name="Google Shape;822;p15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3" name="Google Shape;823;p15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24" name="Google Shape;824;p15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825" name="Google Shape;825;p15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6" name="Google Shape;826;p15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27" name="Google Shape;827;p15"/>
            <p:cNvGrpSpPr/>
            <p:nvPr/>
          </p:nvGrpSpPr>
          <p:grpSpPr>
            <a:xfrm>
              <a:off x="6507442" y="4803287"/>
              <a:ext cx="449076" cy="119073"/>
              <a:chOff x="7108302" y="2550931"/>
              <a:chExt cx="281323" cy="74593"/>
            </a:xfrm>
          </p:grpSpPr>
          <p:sp>
            <p:nvSpPr>
              <p:cNvPr id="828" name="Google Shape;828;p15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15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15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5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5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5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5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15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15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15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8" name="Google Shape;838;p15"/>
            <p:cNvGrpSpPr/>
            <p:nvPr/>
          </p:nvGrpSpPr>
          <p:grpSpPr>
            <a:xfrm>
              <a:off x="1667825" y="233212"/>
              <a:ext cx="445675" cy="119073"/>
              <a:chOff x="3578973" y="2550931"/>
              <a:chExt cx="279193" cy="74593"/>
            </a:xfrm>
          </p:grpSpPr>
          <p:sp>
            <p:nvSpPr>
              <p:cNvPr id="839" name="Google Shape;839;p15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15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15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15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15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15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15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15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15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15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9" name="Google Shape;849;p15"/>
            <p:cNvGrpSpPr/>
            <p:nvPr/>
          </p:nvGrpSpPr>
          <p:grpSpPr>
            <a:xfrm>
              <a:off x="8193600" y="223138"/>
              <a:ext cx="130200" cy="126125"/>
              <a:chOff x="3935725" y="167575"/>
              <a:chExt cx="130200" cy="126125"/>
            </a:xfrm>
          </p:grpSpPr>
          <p:sp>
            <p:nvSpPr>
              <p:cNvPr id="850" name="Google Shape;850;p15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851" name="Google Shape;851;p15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852" name="Google Shape;852;p15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</p:grpSp>
      <p:grpSp>
        <p:nvGrpSpPr>
          <p:cNvPr id="853" name="Google Shape;853;p15"/>
          <p:cNvGrpSpPr/>
          <p:nvPr/>
        </p:nvGrpSpPr>
        <p:grpSpPr>
          <a:xfrm flipH="1">
            <a:off x="-1125950" y="-1116990"/>
            <a:ext cx="11388500" cy="7417815"/>
            <a:chOff x="-1125950" y="-1116990"/>
            <a:chExt cx="11388500" cy="7417815"/>
          </a:xfrm>
        </p:grpSpPr>
        <p:sp>
          <p:nvSpPr>
            <p:cNvPr id="854" name="Google Shape;854;p15"/>
            <p:cNvSpPr/>
            <p:nvPr/>
          </p:nvSpPr>
          <p:spPr>
            <a:xfrm rot="10800000" flipH="1">
              <a:off x="-842500" y="444353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855" name="Google Shape;855;p15"/>
            <p:cNvSpPr/>
            <p:nvPr/>
          </p:nvSpPr>
          <p:spPr>
            <a:xfrm rot="10800000" flipH="1">
              <a:off x="-1125950" y="41971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856" name="Google Shape;856;p15"/>
            <p:cNvSpPr/>
            <p:nvPr/>
          </p:nvSpPr>
          <p:spPr>
            <a:xfrm rot="10800000">
              <a:off x="8565125" y="132648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857" name="Google Shape;857;p15"/>
            <p:cNvSpPr/>
            <p:nvPr/>
          </p:nvSpPr>
          <p:spPr>
            <a:xfrm rot="10800000">
              <a:off x="8845350" y="108005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858" name="Google Shape;858;p15"/>
            <p:cNvSpPr/>
            <p:nvPr/>
          </p:nvSpPr>
          <p:spPr>
            <a:xfrm rot="5400000">
              <a:off x="6518800" y="-46149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859" name="Google Shape;859;p15"/>
            <p:cNvSpPr/>
            <p:nvPr/>
          </p:nvSpPr>
          <p:spPr>
            <a:xfrm rot="5400000">
              <a:off x="906125" y="553912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860" name="Google Shape;860;p15"/>
          <p:cNvGrpSpPr/>
          <p:nvPr/>
        </p:nvGrpSpPr>
        <p:grpSpPr>
          <a:xfrm flipH="1">
            <a:off x="-705215" y="-954029"/>
            <a:ext cx="10760625" cy="7331170"/>
            <a:chOff x="-918810" y="-954029"/>
            <a:chExt cx="10760625" cy="7331170"/>
          </a:xfrm>
        </p:grpSpPr>
        <p:grpSp>
          <p:nvGrpSpPr>
            <p:cNvPr id="861" name="Google Shape;861;p15"/>
            <p:cNvGrpSpPr/>
            <p:nvPr/>
          </p:nvGrpSpPr>
          <p:grpSpPr>
            <a:xfrm>
              <a:off x="-918810" y="186420"/>
              <a:ext cx="1493520" cy="615774"/>
              <a:chOff x="5301012" y="396272"/>
              <a:chExt cx="935614" cy="385751"/>
            </a:xfrm>
          </p:grpSpPr>
          <p:sp>
            <p:nvSpPr>
              <p:cNvPr id="862" name="Google Shape;862;p15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15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15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5" name="Google Shape;865;p15"/>
            <p:cNvGrpSpPr/>
            <p:nvPr/>
          </p:nvGrpSpPr>
          <p:grpSpPr>
            <a:xfrm>
              <a:off x="7684905" y="4712283"/>
              <a:ext cx="2156910" cy="506908"/>
              <a:chOff x="4891825" y="3495059"/>
              <a:chExt cx="1351193" cy="317552"/>
            </a:xfrm>
          </p:grpSpPr>
          <p:sp>
            <p:nvSpPr>
              <p:cNvPr id="866" name="Google Shape;866;p15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15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15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15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15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15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2" name="Google Shape;872;p15"/>
            <p:cNvGrpSpPr/>
            <p:nvPr/>
          </p:nvGrpSpPr>
          <p:grpSpPr>
            <a:xfrm rot="-5400000">
              <a:off x="7985115" y="-515155"/>
              <a:ext cx="1493520" cy="615774"/>
              <a:chOff x="5301012" y="396272"/>
              <a:chExt cx="935614" cy="385751"/>
            </a:xfrm>
          </p:grpSpPr>
          <p:sp>
            <p:nvSpPr>
              <p:cNvPr id="873" name="Google Shape;873;p15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15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15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6" name="Google Shape;876;p15"/>
            <p:cNvGrpSpPr/>
            <p:nvPr/>
          </p:nvGrpSpPr>
          <p:grpSpPr>
            <a:xfrm rot="-5400000">
              <a:off x="2676115" y="5322495"/>
              <a:ext cx="1493520" cy="615774"/>
              <a:chOff x="5301012" y="396272"/>
              <a:chExt cx="935614" cy="385751"/>
            </a:xfrm>
          </p:grpSpPr>
          <p:sp>
            <p:nvSpPr>
              <p:cNvPr id="877" name="Google Shape;877;p15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15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15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7F8D60C8-DD41-18DC-97B8-95136A42CA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282521" y="138268"/>
            <a:ext cx="659968" cy="8006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0" name="Google Shape;1230;p21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1" name="Google Shape;1231;p21"/>
          <p:cNvSpPr txBox="1">
            <a:spLocks noGrp="1"/>
          </p:cNvSpPr>
          <p:nvPr>
            <p:ph type="subTitle" idx="1"/>
          </p:nvPr>
        </p:nvSpPr>
        <p:spPr>
          <a:xfrm>
            <a:off x="937700" y="2813080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2" name="Google Shape;1232;p21"/>
          <p:cNvSpPr txBox="1">
            <a:spLocks noGrp="1"/>
          </p:cNvSpPr>
          <p:nvPr>
            <p:ph type="subTitle" idx="2"/>
          </p:nvPr>
        </p:nvSpPr>
        <p:spPr>
          <a:xfrm>
            <a:off x="3484422" y="2813080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3" name="Google Shape;1233;p21"/>
          <p:cNvSpPr txBox="1">
            <a:spLocks noGrp="1"/>
          </p:cNvSpPr>
          <p:nvPr>
            <p:ph type="subTitle" idx="3"/>
          </p:nvPr>
        </p:nvSpPr>
        <p:spPr>
          <a:xfrm>
            <a:off x="6031150" y="2813080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4" name="Google Shape;1234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35" name="Google Shape;1235;p21"/>
          <p:cNvSpPr txBox="1">
            <a:spLocks noGrp="1"/>
          </p:cNvSpPr>
          <p:nvPr>
            <p:ph type="subTitle" idx="4"/>
          </p:nvPr>
        </p:nvSpPr>
        <p:spPr>
          <a:xfrm>
            <a:off x="937700" y="2523425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236" name="Google Shape;1236;p21"/>
          <p:cNvSpPr txBox="1">
            <a:spLocks noGrp="1"/>
          </p:cNvSpPr>
          <p:nvPr>
            <p:ph type="subTitle" idx="5"/>
          </p:nvPr>
        </p:nvSpPr>
        <p:spPr>
          <a:xfrm>
            <a:off x="3484422" y="2523425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237" name="Google Shape;1237;p21"/>
          <p:cNvSpPr txBox="1">
            <a:spLocks noGrp="1"/>
          </p:cNvSpPr>
          <p:nvPr>
            <p:ph type="subTitle" idx="6"/>
          </p:nvPr>
        </p:nvSpPr>
        <p:spPr>
          <a:xfrm>
            <a:off x="6031150" y="2523425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grpSp>
        <p:nvGrpSpPr>
          <p:cNvPr id="1238" name="Google Shape;1238;p21"/>
          <p:cNvGrpSpPr/>
          <p:nvPr/>
        </p:nvGrpSpPr>
        <p:grpSpPr>
          <a:xfrm>
            <a:off x="-606129" y="-451253"/>
            <a:ext cx="9879489" cy="5650844"/>
            <a:chOff x="-606129" y="-451253"/>
            <a:chExt cx="9879489" cy="5650844"/>
          </a:xfrm>
        </p:grpSpPr>
        <p:grpSp>
          <p:nvGrpSpPr>
            <p:cNvPr id="1239" name="Google Shape;1239;p21"/>
            <p:cNvGrpSpPr/>
            <p:nvPr/>
          </p:nvGrpSpPr>
          <p:grpSpPr>
            <a:xfrm rot="-5400000">
              <a:off x="-150254" y="1671147"/>
              <a:ext cx="204128" cy="1115878"/>
              <a:chOff x="6605329" y="191675"/>
              <a:chExt cx="127876" cy="699040"/>
            </a:xfrm>
          </p:grpSpPr>
          <p:sp>
            <p:nvSpPr>
              <p:cNvPr id="1240" name="Google Shape;1240;p21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21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2" name="Google Shape;1242;p21"/>
            <p:cNvGrpSpPr/>
            <p:nvPr/>
          </p:nvGrpSpPr>
          <p:grpSpPr>
            <a:xfrm>
              <a:off x="4045668" y="-451253"/>
              <a:ext cx="1614046" cy="857229"/>
              <a:chOff x="1009718" y="191672"/>
              <a:chExt cx="1614046" cy="857229"/>
            </a:xfrm>
          </p:grpSpPr>
          <p:grpSp>
            <p:nvGrpSpPr>
              <p:cNvPr id="1243" name="Google Shape;1243;p21"/>
              <p:cNvGrpSpPr/>
              <p:nvPr/>
            </p:nvGrpSpPr>
            <p:grpSpPr>
              <a:xfrm>
                <a:off x="1558908" y="235807"/>
                <a:ext cx="1064856" cy="813093"/>
                <a:chOff x="3843246" y="357910"/>
                <a:chExt cx="667078" cy="509361"/>
              </a:xfrm>
            </p:grpSpPr>
            <p:sp>
              <p:nvSpPr>
                <p:cNvPr id="1244" name="Google Shape;1244;p21"/>
                <p:cNvSpPr/>
                <p:nvPr/>
              </p:nvSpPr>
              <p:spPr>
                <a:xfrm>
                  <a:off x="3870952" y="385616"/>
                  <a:ext cx="626584" cy="47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221" extrusionOk="0">
                      <a:moveTo>
                        <a:pt x="290" y="0"/>
                      </a:moveTo>
                      <a:lnTo>
                        <a:pt x="290" y="78"/>
                      </a:lnTo>
                      <a:lnTo>
                        <a:pt x="151" y="217"/>
                      </a:lnTo>
                      <a:lnTo>
                        <a:pt x="0" y="217"/>
                      </a:lnTo>
                      <a:lnTo>
                        <a:pt x="0" y="221"/>
                      </a:lnTo>
                      <a:lnTo>
                        <a:pt x="153" y="221"/>
                      </a:lnTo>
                      <a:lnTo>
                        <a:pt x="294" y="80"/>
                      </a:lnTo>
                      <a:lnTo>
                        <a:pt x="294" y="0"/>
                      </a:lnTo>
                      <a:lnTo>
                        <a:pt x="290" y="0"/>
                      </a:lnTo>
                      <a:lnTo>
                        <a:pt x="29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5" name="Google Shape;1245;p21"/>
                <p:cNvSpPr/>
                <p:nvPr/>
              </p:nvSpPr>
              <p:spPr>
                <a:xfrm>
                  <a:off x="3843246" y="835302"/>
                  <a:ext cx="31969" cy="31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14" extrusionOk="0">
                      <a:moveTo>
                        <a:pt x="12" y="7"/>
                      </a:move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9"/>
                        <a:pt x="9" y="10"/>
                        <a:pt x="7" y="10"/>
                      </a:cubicBezTo>
                      <a:cubicBezTo>
                        <a:pt x="5" y="10"/>
                        <a:pt x="4" y="9"/>
                        <a:pt x="4" y="7"/>
                      </a:cubicBezTo>
                      <a:cubicBezTo>
                        <a:pt x="4" y="5"/>
                        <a:pt x="5" y="4"/>
                        <a:pt x="7" y="4"/>
                      </a:cubicBezTo>
                      <a:cubicBezTo>
                        <a:pt x="9" y="4"/>
                        <a:pt x="10" y="5"/>
                        <a:pt x="10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3"/>
                        <a:pt x="11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1"/>
                        <a:pt x="3" y="14"/>
                        <a:pt x="7" y="14"/>
                      </a:cubicBezTo>
                      <a:cubicBezTo>
                        <a:pt x="11" y="14"/>
                        <a:pt x="14" y="11"/>
                        <a:pt x="14" y="7"/>
                      </a:cubicBezTo>
                      <a:lnTo>
                        <a:pt x="12" y="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6" name="Google Shape;1246;p21"/>
                <p:cNvSpPr/>
                <p:nvPr/>
              </p:nvSpPr>
              <p:spPr>
                <a:xfrm>
                  <a:off x="4478354" y="357910"/>
                  <a:ext cx="31969" cy="31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14" extrusionOk="0">
                      <a:moveTo>
                        <a:pt x="12" y="7"/>
                      </a:move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9"/>
                        <a:pt x="9" y="10"/>
                        <a:pt x="7" y="10"/>
                      </a:cubicBezTo>
                      <a:cubicBezTo>
                        <a:pt x="5" y="10"/>
                        <a:pt x="4" y="9"/>
                        <a:pt x="4" y="7"/>
                      </a:cubicBezTo>
                      <a:cubicBezTo>
                        <a:pt x="4" y="6"/>
                        <a:pt x="5" y="4"/>
                        <a:pt x="7" y="4"/>
                      </a:cubicBezTo>
                      <a:cubicBezTo>
                        <a:pt x="9" y="4"/>
                        <a:pt x="10" y="6"/>
                        <a:pt x="10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3"/>
                        <a:pt x="11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1"/>
                        <a:pt x="3" y="14"/>
                        <a:pt x="7" y="14"/>
                      </a:cubicBezTo>
                      <a:cubicBezTo>
                        <a:pt x="11" y="14"/>
                        <a:pt x="14" y="11"/>
                        <a:pt x="14" y="7"/>
                      </a:cubicBezTo>
                      <a:lnTo>
                        <a:pt x="12" y="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47" name="Google Shape;1247;p21"/>
              <p:cNvGrpSpPr/>
              <p:nvPr/>
            </p:nvGrpSpPr>
            <p:grpSpPr>
              <a:xfrm>
                <a:off x="1009718" y="191672"/>
                <a:ext cx="1337026" cy="826702"/>
                <a:chOff x="3421261" y="191675"/>
                <a:chExt cx="837578" cy="517886"/>
              </a:xfrm>
            </p:grpSpPr>
            <p:sp>
              <p:nvSpPr>
                <p:cNvPr id="1248" name="Google Shape;1248;p21"/>
                <p:cNvSpPr/>
                <p:nvPr/>
              </p:nvSpPr>
              <p:spPr>
                <a:xfrm>
                  <a:off x="3421261" y="679724"/>
                  <a:ext cx="31969" cy="29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14" extrusionOk="0">
                      <a:moveTo>
                        <a:pt x="12" y="7"/>
                      </a:move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8"/>
                        <a:pt x="9" y="10"/>
                        <a:pt x="7" y="10"/>
                      </a:cubicBezTo>
                      <a:cubicBezTo>
                        <a:pt x="5" y="10"/>
                        <a:pt x="4" y="8"/>
                        <a:pt x="4" y="7"/>
                      </a:cubicBezTo>
                      <a:cubicBezTo>
                        <a:pt x="4" y="5"/>
                        <a:pt x="5" y="4"/>
                        <a:pt x="7" y="4"/>
                      </a:cubicBezTo>
                      <a:cubicBezTo>
                        <a:pt x="9" y="4"/>
                        <a:pt x="10" y="5"/>
                        <a:pt x="10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3"/>
                        <a:pt x="11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1"/>
                        <a:pt x="3" y="14"/>
                        <a:pt x="7" y="14"/>
                      </a:cubicBezTo>
                      <a:cubicBezTo>
                        <a:pt x="11" y="14"/>
                        <a:pt x="14" y="11"/>
                        <a:pt x="14" y="7"/>
                      </a:cubicBezTo>
                      <a:lnTo>
                        <a:pt x="12" y="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9" name="Google Shape;1249;p21"/>
                <p:cNvSpPr/>
                <p:nvPr/>
              </p:nvSpPr>
              <p:spPr>
                <a:xfrm>
                  <a:off x="3442573" y="191675"/>
                  <a:ext cx="816266" cy="498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234" extrusionOk="0">
                      <a:moveTo>
                        <a:pt x="379" y="0"/>
                      </a:moveTo>
                      <a:lnTo>
                        <a:pt x="379" y="106"/>
                      </a:lnTo>
                      <a:lnTo>
                        <a:pt x="301" y="185"/>
                      </a:lnTo>
                      <a:lnTo>
                        <a:pt x="46" y="185"/>
                      </a:lnTo>
                      <a:lnTo>
                        <a:pt x="0" y="231"/>
                      </a:lnTo>
                      <a:lnTo>
                        <a:pt x="3" y="234"/>
                      </a:lnTo>
                      <a:lnTo>
                        <a:pt x="47" y="190"/>
                      </a:lnTo>
                      <a:lnTo>
                        <a:pt x="302" y="190"/>
                      </a:lnTo>
                      <a:lnTo>
                        <a:pt x="383" y="108"/>
                      </a:lnTo>
                      <a:lnTo>
                        <a:pt x="383" y="0"/>
                      </a:lnTo>
                      <a:lnTo>
                        <a:pt x="379" y="0"/>
                      </a:lnTo>
                      <a:lnTo>
                        <a:pt x="37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250" name="Google Shape;1250;p21"/>
            <p:cNvGrpSpPr/>
            <p:nvPr/>
          </p:nvGrpSpPr>
          <p:grpSpPr>
            <a:xfrm>
              <a:off x="3493530" y="4692683"/>
              <a:ext cx="2156910" cy="506908"/>
              <a:chOff x="4891825" y="3495059"/>
              <a:chExt cx="1351193" cy="317552"/>
            </a:xfrm>
          </p:grpSpPr>
          <p:sp>
            <p:nvSpPr>
              <p:cNvPr id="1251" name="Google Shape;1251;p21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21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21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21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21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21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7" name="Google Shape;1257;p21"/>
            <p:cNvGrpSpPr/>
            <p:nvPr/>
          </p:nvGrpSpPr>
          <p:grpSpPr>
            <a:xfrm>
              <a:off x="8654028" y="-358165"/>
              <a:ext cx="619332" cy="1338013"/>
              <a:chOff x="6850421" y="775628"/>
              <a:chExt cx="398541" cy="861012"/>
            </a:xfrm>
          </p:grpSpPr>
          <p:sp>
            <p:nvSpPr>
              <p:cNvPr id="1258" name="Google Shape;1258;p21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21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21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61" name="Google Shape;1261;p21"/>
          <p:cNvGrpSpPr/>
          <p:nvPr/>
        </p:nvGrpSpPr>
        <p:grpSpPr>
          <a:xfrm rot="10800000" flipH="1">
            <a:off x="-1203475" y="-972164"/>
            <a:ext cx="11678150" cy="7153825"/>
            <a:chOff x="-1203475" y="-1124125"/>
            <a:chExt cx="11678150" cy="7153825"/>
          </a:xfrm>
        </p:grpSpPr>
        <p:sp>
          <p:nvSpPr>
            <p:cNvPr id="1262" name="Google Shape;1262;p21"/>
            <p:cNvSpPr/>
            <p:nvPr/>
          </p:nvSpPr>
          <p:spPr>
            <a:xfrm>
              <a:off x="-850925" y="72360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263" name="Google Shape;1263;p21"/>
            <p:cNvSpPr/>
            <p:nvPr/>
          </p:nvSpPr>
          <p:spPr>
            <a:xfrm>
              <a:off x="-1203475" y="97003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264" name="Google Shape;1264;p21"/>
            <p:cNvSpPr/>
            <p:nvPr/>
          </p:nvSpPr>
          <p:spPr>
            <a:xfrm rot="5400000">
              <a:off x="-314675" y="52680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265" name="Google Shape;1265;p21"/>
            <p:cNvSpPr/>
            <p:nvPr/>
          </p:nvSpPr>
          <p:spPr>
            <a:xfrm rot="5400000">
              <a:off x="5531450" y="-46862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266" name="Google Shape;1266;p21"/>
            <p:cNvSpPr/>
            <p:nvPr/>
          </p:nvSpPr>
          <p:spPr>
            <a:xfrm rot="10800000">
              <a:off x="8573550" y="1693661"/>
              <a:ext cx="1417200" cy="106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267" name="Google Shape;1267;p21"/>
            <p:cNvSpPr/>
            <p:nvPr/>
          </p:nvSpPr>
          <p:spPr>
            <a:xfrm rot="10800000">
              <a:off x="9057475" y="1446412"/>
              <a:ext cx="1417200" cy="106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268" name="Google Shape;1268;p21"/>
          <p:cNvGrpSpPr/>
          <p:nvPr/>
        </p:nvGrpSpPr>
        <p:grpSpPr>
          <a:xfrm>
            <a:off x="473320" y="140988"/>
            <a:ext cx="8320055" cy="4774098"/>
            <a:chOff x="473320" y="140988"/>
            <a:chExt cx="8320055" cy="4774098"/>
          </a:xfrm>
        </p:grpSpPr>
        <p:grpSp>
          <p:nvGrpSpPr>
            <p:cNvPr id="1269" name="Google Shape;1269;p21"/>
            <p:cNvGrpSpPr/>
            <p:nvPr/>
          </p:nvGrpSpPr>
          <p:grpSpPr>
            <a:xfrm>
              <a:off x="8663175" y="4220925"/>
              <a:ext cx="130200" cy="126125"/>
              <a:chOff x="3809600" y="987450"/>
              <a:chExt cx="130200" cy="126125"/>
            </a:xfrm>
          </p:grpSpPr>
          <p:sp>
            <p:nvSpPr>
              <p:cNvPr id="1270" name="Google Shape;1270;p21"/>
              <p:cNvSpPr/>
              <p:nvPr/>
            </p:nvSpPr>
            <p:spPr>
              <a:xfrm>
                <a:off x="3809600" y="98745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271" name="Google Shape;1271;p21"/>
              <p:cNvSpPr/>
              <p:nvPr/>
            </p:nvSpPr>
            <p:spPr>
              <a:xfrm>
                <a:off x="3874700" y="102165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272" name="Google Shape;1272;p21"/>
              <p:cNvSpPr/>
              <p:nvPr/>
            </p:nvSpPr>
            <p:spPr>
              <a:xfrm>
                <a:off x="3809600" y="10571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273" name="Google Shape;1273;p21"/>
            <p:cNvGrpSpPr/>
            <p:nvPr/>
          </p:nvGrpSpPr>
          <p:grpSpPr>
            <a:xfrm>
              <a:off x="473320" y="663929"/>
              <a:ext cx="101875" cy="134875"/>
              <a:chOff x="3928495" y="333391"/>
              <a:chExt cx="101875" cy="134875"/>
            </a:xfrm>
          </p:grpSpPr>
          <p:grpSp>
            <p:nvGrpSpPr>
              <p:cNvPr id="1274" name="Google Shape;1274;p21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1275" name="Google Shape;1275;p21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6" name="Google Shape;1276;p21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77" name="Google Shape;1277;p21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1278" name="Google Shape;1278;p21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9" name="Google Shape;1279;p21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80" name="Google Shape;1280;p21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1281" name="Google Shape;1281;p21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2" name="Google Shape;1282;p21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283" name="Google Shape;1283;p21"/>
            <p:cNvGrpSpPr/>
            <p:nvPr/>
          </p:nvGrpSpPr>
          <p:grpSpPr>
            <a:xfrm>
              <a:off x="1598700" y="4796012"/>
              <a:ext cx="445675" cy="119073"/>
              <a:chOff x="3578973" y="2550931"/>
              <a:chExt cx="279193" cy="74593"/>
            </a:xfrm>
          </p:grpSpPr>
          <p:sp>
            <p:nvSpPr>
              <p:cNvPr id="1284" name="Google Shape;1284;p21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21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21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21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21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21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21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21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21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21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4" name="Google Shape;1294;p21"/>
            <p:cNvGrpSpPr/>
            <p:nvPr/>
          </p:nvGrpSpPr>
          <p:grpSpPr>
            <a:xfrm>
              <a:off x="7562650" y="140988"/>
              <a:ext cx="130200" cy="126125"/>
              <a:chOff x="3935725" y="167575"/>
              <a:chExt cx="130200" cy="126125"/>
            </a:xfrm>
          </p:grpSpPr>
          <p:sp>
            <p:nvSpPr>
              <p:cNvPr id="1295" name="Google Shape;1295;p21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296" name="Google Shape;1296;p21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297" name="Google Shape;1297;p21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298" name="Google Shape;1298;p21"/>
            <p:cNvGrpSpPr/>
            <p:nvPr/>
          </p:nvGrpSpPr>
          <p:grpSpPr>
            <a:xfrm flipH="1">
              <a:off x="1561096" y="234934"/>
              <a:ext cx="445675" cy="80822"/>
              <a:chOff x="6468929" y="3844579"/>
              <a:chExt cx="411329" cy="74593"/>
            </a:xfrm>
          </p:grpSpPr>
          <p:sp>
            <p:nvSpPr>
              <p:cNvPr id="1299" name="Google Shape;1299;p21"/>
              <p:cNvSpPr/>
              <p:nvPr/>
            </p:nvSpPr>
            <p:spPr>
              <a:xfrm>
                <a:off x="6814190" y="3848841"/>
                <a:ext cx="66069" cy="66068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2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2"/>
                      <a:pt x="7" y="29"/>
                      <a:pt x="14" y="29"/>
                    </a:cubicBezTo>
                    <a:cubicBezTo>
                      <a:pt x="22" y="29"/>
                      <a:pt x="29" y="22"/>
                      <a:pt x="29" y="14"/>
                    </a:cubicBezTo>
                    <a:cubicBezTo>
                      <a:pt x="29" y="6"/>
                      <a:pt x="22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9"/>
                      <a:pt x="9" y="4"/>
                      <a:pt x="14" y="4"/>
                    </a:cubicBezTo>
                    <a:cubicBezTo>
                      <a:pt x="20" y="4"/>
                      <a:pt x="25" y="9"/>
                      <a:pt x="25" y="14"/>
                    </a:cubicBezTo>
                    <a:cubicBezTo>
                      <a:pt x="25" y="20"/>
                      <a:pt x="20" y="25"/>
                      <a:pt x="14" y="25"/>
                    </a:cubicBezTo>
                    <a:cubicBezTo>
                      <a:pt x="9" y="25"/>
                      <a:pt x="4" y="20"/>
                      <a:pt x="4" y="14"/>
                    </a:cubicBezTo>
                    <a:lnTo>
                      <a:pt x="2" y="1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1300;p21"/>
              <p:cNvSpPr/>
              <p:nvPr/>
            </p:nvSpPr>
            <p:spPr>
              <a:xfrm>
                <a:off x="6475324" y="3876548"/>
                <a:ext cx="343130" cy="85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4" extrusionOk="0">
                    <a:moveTo>
                      <a:pt x="161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161" y="4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1" name="Google Shape;1301;p21"/>
              <p:cNvSpPr/>
              <p:nvPr/>
            </p:nvSpPr>
            <p:spPr>
              <a:xfrm>
                <a:off x="6468929" y="3844579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7C1C39C1-3483-8F6D-8B8C-55D6EBC1E1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282521" y="138268"/>
            <a:ext cx="659968" cy="8006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9" name="Google Shape;1629;p26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0" name="Google Shape;1630;p26"/>
          <p:cNvGrpSpPr/>
          <p:nvPr/>
        </p:nvGrpSpPr>
        <p:grpSpPr>
          <a:xfrm>
            <a:off x="-1078950" y="-1016375"/>
            <a:ext cx="11081975" cy="6703400"/>
            <a:chOff x="-1078950" y="-1016375"/>
            <a:chExt cx="11081975" cy="6703400"/>
          </a:xfrm>
        </p:grpSpPr>
        <p:sp>
          <p:nvSpPr>
            <p:cNvPr id="1631" name="Google Shape;1631;p26"/>
            <p:cNvSpPr/>
            <p:nvPr/>
          </p:nvSpPr>
          <p:spPr>
            <a:xfrm flipH="1">
              <a:off x="8101900" y="72360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632" name="Google Shape;1632;p26"/>
            <p:cNvSpPr/>
            <p:nvPr/>
          </p:nvSpPr>
          <p:spPr>
            <a:xfrm flipH="1">
              <a:off x="8585825" y="97003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633" name="Google Shape;1633;p26"/>
            <p:cNvSpPr/>
            <p:nvPr/>
          </p:nvSpPr>
          <p:spPr>
            <a:xfrm rot="-5400000" flipH="1">
              <a:off x="7824125" y="492532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634" name="Google Shape;1634;p26"/>
            <p:cNvSpPr/>
            <p:nvPr/>
          </p:nvSpPr>
          <p:spPr>
            <a:xfrm rot="-5400000" flipH="1">
              <a:off x="2320325" y="-3608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635" name="Google Shape;1635;p26"/>
            <p:cNvSpPr/>
            <p:nvPr/>
          </p:nvSpPr>
          <p:spPr>
            <a:xfrm rot="10800000" flipH="1">
              <a:off x="-595025" y="353183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636" name="Google Shape;1636;p26"/>
            <p:cNvSpPr/>
            <p:nvPr/>
          </p:nvSpPr>
          <p:spPr>
            <a:xfrm rot="10800000" flipH="1">
              <a:off x="-1078950" y="32854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637" name="Google Shape;1637;p26"/>
          <p:cNvGrpSpPr/>
          <p:nvPr/>
        </p:nvGrpSpPr>
        <p:grpSpPr>
          <a:xfrm>
            <a:off x="123985" y="-576378"/>
            <a:ext cx="9153370" cy="6318414"/>
            <a:chOff x="123985" y="-576378"/>
            <a:chExt cx="9153370" cy="6318414"/>
          </a:xfrm>
        </p:grpSpPr>
        <p:grpSp>
          <p:nvGrpSpPr>
            <p:cNvPr id="1638" name="Google Shape;1638;p26"/>
            <p:cNvGrpSpPr/>
            <p:nvPr/>
          </p:nvGrpSpPr>
          <p:grpSpPr>
            <a:xfrm flipH="1">
              <a:off x="123985" y="4355120"/>
              <a:ext cx="2156910" cy="506908"/>
              <a:chOff x="4891825" y="3495059"/>
              <a:chExt cx="1351193" cy="317552"/>
            </a:xfrm>
          </p:grpSpPr>
          <p:sp>
            <p:nvSpPr>
              <p:cNvPr id="1639" name="Google Shape;1639;p26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0" name="Google Shape;1640;p26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1" name="Google Shape;1641;p26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2" name="Google Shape;1642;p26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3" name="Google Shape;1643;p26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4" name="Google Shape;1644;p26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45" name="Google Shape;1645;p26"/>
            <p:cNvGrpSpPr/>
            <p:nvPr/>
          </p:nvGrpSpPr>
          <p:grpSpPr>
            <a:xfrm flipH="1">
              <a:off x="8182527" y="-576378"/>
              <a:ext cx="204128" cy="1115878"/>
              <a:chOff x="6605329" y="191675"/>
              <a:chExt cx="127876" cy="699040"/>
            </a:xfrm>
          </p:grpSpPr>
          <p:sp>
            <p:nvSpPr>
              <p:cNvPr id="1646" name="Google Shape;1646;p26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7" name="Google Shape;1647;p26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48" name="Google Shape;1648;p26"/>
            <p:cNvGrpSpPr/>
            <p:nvPr/>
          </p:nvGrpSpPr>
          <p:grpSpPr>
            <a:xfrm flipH="1">
              <a:off x="6433240" y="-158755"/>
              <a:ext cx="1493520" cy="615774"/>
              <a:chOff x="5301012" y="396272"/>
              <a:chExt cx="935614" cy="385751"/>
            </a:xfrm>
          </p:grpSpPr>
          <p:sp>
            <p:nvSpPr>
              <p:cNvPr id="1649" name="Google Shape;1649;p26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0" name="Google Shape;1650;p26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1" name="Google Shape;1651;p26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52" name="Google Shape;1652;p26"/>
            <p:cNvGrpSpPr/>
            <p:nvPr/>
          </p:nvGrpSpPr>
          <p:grpSpPr>
            <a:xfrm flipH="1">
              <a:off x="227686" y="159032"/>
              <a:ext cx="1064856" cy="813093"/>
              <a:chOff x="3843246" y="357910"/>
              <a:chExt cx="667078" cy="509361"/>
            </a:xfrm>
          </p:grpSpPr>
          <p:sp>
            <p:nvSpPr>
              <p:cNvPr id="1653" name="Google Shape;1653;p26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4" name="Google Shape;1654;p26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5" name="Google Shape;1655;p26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56" name="Google Shape;1656;p26"/>
            <p:cNvGrpSpPr/>
            <p:nvPr/>
          </p:nvGrpSpPr>
          <p:grpSpPr>
            <a:xfrm flipH="1">
              <a:off x="695431" y="-57203"/>
              <a:ext cx="1337026" cy="826702"/>
              <a:chOff x="3421261" y="191675"/>
              <a:chExt cx="837578" cy="517886"/>
            </a:xfrm>
          </p:grpSpPr>
          <p:sp>
            <p:nvSpPr>
              <p:cNvPr id="1657" name="Google Shape;1657;p26"/>
              <p:cNvSpPr/>
              <p:nvPr/>
            </p:nvSpPr>
            <p:spPr>
              <a:xfrm>
                <a:off x="3421261" y="679724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8" name="Google Shape;1658;p26"/>
              <p:cNvSpPr/>
              <p:nvPr/>
            </p:nvSpPr>
            <p:spPr>
              <a:xfrm>
                <a:off x="3442573" y="191675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59" name="Google Shape;1659;p26"/>
            <p:cNvGrpSpPr/>
            <p:nvPr/>
          </p:nvGrpSpPr>
          <p:grpSpPr>
            <a:xfrm>
              <a:off x="7482565" y="4404023"/>
              <a:ext cx="619332" cy="1338013"/>
              <a:chOff x="6850421" y="775628"/>
              <a:chExt cx="398541" cy="861012"/>
            </a:xfrm>
          </p:grpSpPr>
          <p:sp>
            <p:nvSpPr>
              <p:cNvPr id="1660" name="Google Shape;1660;p26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1" name="Google Shape;1661;p26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2" name="Google Shape;1662;p26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63" name="Google Shape;1663;p26"/>
            <p:cNvGrpSpPr/>
            <p:nvPr/>
          </p:nvGrpSpPr>
          <p:grpSpPr>
            <a:xfrm flipH="1">
              <a:off x="8212499" y="2963157"/>
              <a:ext cx="1064856" cy="813093"/>
              <a:chOff x="3843246" y="357910"/>
              <a:chExt cx="667078" cy="509361"/>
            </a:xfrm>
          </p:grpSpPr>
          <p:sp>
            <p:nvSpPr>
              <p:cNvPr id="1664" name="Google Shape;1664;p26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5" name="Google Shape;1665;p26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6" name="Google Shape;1666;p26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67" name="Google Shape;1667;p26"/>
          <p:cNvGrpSpPr/>
          <p:nvPr/>
        </p:nvGrpSpPr>
        <p:grpSpPr>
          <a:xfrm>
            <a:off x="184255" y="293088"/>
            <a:ext cx="8814145" cy="4568938"/>
            <a:chOff x="184255" y="293088"/>
            <a:chExt cx="8814145" cy="4568938"/>
          </a:xfrm>
        </p:grpSpPr>
        <p:grpSp>
          <p:nvGrpSpPr>
            <p:cNvPr id="1668" name="Google Shape;1668;p26"/>
            <p:cNvGrpSpPr/>
            <p:nvPr/>
          </p:nvGrpSpPr>
          <p:grpSpPr>
            <a:xfrm flipH="1">
              <a:off x="7016513" y="4735900"/>
              <a:ext cx="130200" cy="126125"/>
              <a:chOff x="3935725" y="167575"/>
              <a:chExt cx="130200" cy="126125"/>
            </a:xfrm>
          </p:grpSpPr>
          <p:sp>
            <p:nvSpPr>
              <p:cNvPr id="1669" name="Google Shape;1669;p26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670" name="Google Shape;1670;p26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671" name="Google Shape;1671;p26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672" name="Google Shape;1672;p26"/>
            <p:cNvGrpSpPr/>
            <p:nvPr/>
          </p:nvGrpSpPr>
          <p:grpSpPr>
            <a:xfrm flipH="1">
              <a:off x="184255" y="4235716"/>
              <a:ext cx="101875" cy="134875"/>
              <a:chOff x="3928495" y="333391"/>
              <a:chExt cx="101875" cy="134875"/>
            </a:xfrm>
          </p:grpSpPr>
          <p:grpSp>
            <p:nvGrpSpPr>
              <p:cNvPr id="1673" name="Google Shape;1673;p26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1674" name="Google Shape;1674;p26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5" name="Google Shape;1675;p26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76" name="Google Shape;1676;p26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1677" name="Google Shape;1677;p26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8" name="Google Shape;1678;p26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79" name="Google Shape;1679;p26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1680" name="Google Shape;1680;p26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1" name="Google Shape;1681;p26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82" name="Google Shape;1682;p26"/>
            <p:cNvGrpSpPr/>
            <p:nvPr/>
          </p:nvGrpSpPr>
          <p:grpSpPr>
            <a:xfrm flipH="1">
              <a:off x="8552725" y="1443037"/>
              <a:ext cx="445675" cy="119073"/>
              <a:chOff x="3578973" y="2550931"/>
              <a:chExt cx="279193" cy="74593"/>
            </a:xfrm>
          </p:grpSpPr>
          <p:sp>
            <p:nvSpPr>
              <p:cNvPr id="1683" name="Google Shape;1683;p26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4" name="Google Shape;1684;p26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5" name="Google Shape;1685;p26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6" name="Google Shape;1686;p26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7" name="Google Shape;1687;p26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8" name="Google Shape;1688;p26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9" name="Google Shape;1689;p26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0" name="Google Shape;1690;p26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1" name="Google Shape;1691;p26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2" name="Google Shape;1692;p26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93" name="Google Shape;1693;p26"/>
            <p:cNvGrpSpPr/>
            <p:nvPr/>
          </p:nvGrpSpPr>
          <p:grpSpPr>
            <a:xfrm flipH="1">
              <a:off x="2150700" y="293088"/>
              <a:ext cx="130200" cy="126125"/>
              <a:chOff x="3935725" y="167575"/>
              <a:chExt cx="130200" cy="126125"/>
            </a:xfrm>
          </p:grpSpPr>
          <p:sp>
            <p:nvSpPr>
              <p:cNvPr id="1694" name="Google Shape;1694;p26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695" name="Google Shape;1695;p26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696" name="Google Shape;1696;p26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</p:grpSp>
      <p:sp>
        <p:nvSpPr>
          <p:cNvPr id="1697" name="Google Shape;1697;p26"/>
          <p:cNvSpPr txBox="1">
            <a:spLocks noGrp="1"/>
          </p:cNvSpPr>
          <p:nvPr>
            <p:ph type="title"/>
          </p:nvPr>
        </p:nvSpPr>
        <p:spPr>
          <a:xfrm>
            <a:off x="2642708" y="775127"/>
            <a:ext cx="38586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98" name="Google Shape;1698;p26"/>
          <p:cNvSpPr txBox="1">
            <a:spLocks noGrp="1"/>
          </p:cNvSpPr>
          <p:nvPr>
            <p:ph type="subTitle" idx="1"/>
          </p:nvPr>
        </p:nvSpPr>
        <p:spPr>
          <a:xfrm>
            <a:off x="2642675" y="1757297"/>
            <a:ext cx="3858600" cy="11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7E9C70A-9E07-A1A7-5A44-C1B919C066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282521" y="138268"/>
            <a:ext cx="659968" cy="80065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8" r:id="rId4"/>
    <p:sldLayoutId id="2147483659" r:id="rId5"/>
    <p:sldLayoutId id="2147483660" r:id="rId6"/>
    <p:sldLayoutId id="2147483661" r:id="rId7"/>
    <p:sldLayoutId id="2147483667" r:id="rId8"/>
    <p:sldLayoutId id="2147483672" r:id="rId9"/>
    <p:sldLayoutId id="2147483673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32"/>
          <p:cNvSpPr txBox="1">
            <a:spLocks noGrp="1"/>
          </p:cNvSpPr>
          <p:nvPr>
            <p:ph type="ctrTitle"/>
          </p:nvPr>
        </p:nvSpPr>
        <p:spPr>
          <a:xfrm>
            <a:off x="956411" y="1426400"/>
            <a:ext cx="7231127" cy="15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sz="4000" dirty="0"/>
              <a:t>INSUFFICIENT LOGGING &amp; MONITORING</a:t>
            </a:r>
          </a:p>
        </p:txBody>
      </p:sp>
      <p:sp>
        <p:nvSpPr>
          <p:cNvPr id="1854" name="Google Shape;1854;p32"/>
          <p:cNvSpPr txBox="1">
            <a:spLocks noGrp="1"/>
          </p:cNvSpPr>
          <p:nvPr>
            <p:ph type="subTitle" idx="1"/>
          </p:nvPr>
        </p:nvSpPr>
        <p:spPr>
          <a:xfrm>
            <a:off x="1940825" y="3117900"/>
            <a:ext cx="5262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>
                <a:ln w="19050">
                  <a:noFill/>
                </a:ln>
                <a:solidFill>
                  <a:srgbClr val="FFFFFF"/>
                </a:solidFill>
                <a:effectLst>
                  <a:glow rad="101600">
                    <a:schemeClr val="bg2">
                      <a:alpha val="60000"/>
                    </a:schemeClr>
                  </a:glow>
                </a:effectLst>
                <a:sym typeface="Arial"/>
              </a:rPr>
              <a:t>Por que a falha em verificar os logs é tão perigosa quanto o ataque em si.</a:t>
            </a:r>
            <a:endParaRPr dirty="0">
              <a:ln w="19050">
                <a:noFill/>
              </a:ln>
              <a:solidFill>
                <a:srgbClr val="FFFFFF"/>
              </a:solidFill>
              <a:effectLst>
                <a:glow rad="101600">
                  <a:schemeClr val="bg2">
                    <a:alpha val="60000"/>
                  </a:schemeClr>
                </a:glow>
              </a:effectLst>
              <a:sym typeface="Arial"/>
            </a:endParaRPr>
          </a:p>
        </p:txBody>
      </p:sp>
      <p:grpSp>
        <p:nvGrpSpPr>
          <p:cNvPr id="1855" name="Google Shape;1855;p32"/>
          <p:cNvGrpSpPr/>
          <p:nvPr/>
        </p:nvGrpSpPr>
        <p:grpSpPr>
          <a:xfrm>
            <a:off x="853525" y="1356675"/>
            <a:ext cx="130200" cy="126125"/>
            <a:chOff x="3935725" y="167575"/>
            <a:chExt cx="130200" cy="126125"/>
          </a:xfrm>
        </p:grpSpPr>
        <p:sp>
          <p:nvSpPr>
            <p:cNvPr id="1856" name="Google Shape;1856;p32"/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857" name="Google Shape;1857;p32"/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858" name="Google Shape;1858;p32"/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859" name="Google Shape;1859;p32"/>
          <p:cNvGrpSpPr/>
          <p:nvPr/>
        </p:nvGrpSpPr>
        <p:grpSpPr>
          <a:xfrm>
            <a:off x="7971688" y="4236400"/>
            <a:ext cx="130200" cy="126125"/>
            <a:chOff x="3935725" y="167575"/>
            <a:chExt cx="130200" cy="126125"/>
          </a:xfrm>
        </p:grpSpPr>
        <p:sp>
          <p:nvSpPr>
            <p:cNvPr id="1860" name="Google Shape;1860;p32"/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861" name="Google Shape;1861;p32"/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862" name="Google Shape;1862;p32"/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863" name="Google Shape;1863;p32"/>
          <p:cNvGrpSpPr/>
          <p:nvPr/>
        </p:nvGrpSpPr>
        <p:grpSpPr>
          <a:xfrm>
            <a:off x="7689617" y="673937"/>
            <a:ext cx="449076" cy="119073"/>
            <a:chOff x="7108302" y="2550931"/>
            <a:chExt cx="281323" cy="74593"/>
          </a:xfrm>
        </p:grpSpPr>
        <p:sp>
          <p:nvSpPr>
            <p:cNvPr id="1864" name="Google Shape;1864;p32"/>
            <p:cNvSpPr/>
            <p:nvPr/>
          </p:nvSpPr>
          <p:spPr>
            <a:xfrm>
              <a:off x="7347000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5" name="Google Shape;1865;p32"/>
            <p:cNvSpPr/>
            <p:nvPr/>
          </p:nvSpPr>
          <p:spPr>
            <a:xfrm>
              <a:off x="7285195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2"/>
                  </a:moveTo>
                  <a:lnTo>
                    <a:pt x="7" y="17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1" y="32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6" name="Google Shape;1866;p32"/>
            <p:cNvSpPr/>
            <p:nvPr/>
          </p:nvSpPr>
          <p:spPr>
            <a:xfrm>
              <a:off x="7227651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7" name="Google Shape;1867;p32"/>
            <p:cNvSpPr/>
            <p:nvPr/>
          </p:nvSpPr>
          <p:spPr>
            <a:xfrm>
              <a:off x="717010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6" y="0"/>
                  </a:lnTo>
                  <a:lnTo>
                    <a:pt x="0" y="17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8" name="Google Shape;1868;p32"/>
            <p:cNvSpPr/>
            <p:nvPr/>
          </p:nvSpPr>
          <p:spPr>
            <a:xfrm>
              <a:off x="7108302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9" name="Google Shape;1869;p32"/>
            <p:cNvSpPr/>
            <p:nvPr/>
          </p:nvSpPr>
          <p:spPr>
            <a:xfrm>
              <a:off x="7347000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0" name="Google Shape;1870;p32"/>
            <p:cNvSpPr/>
            <p:nvPr/>
          </p:nvSpPr>
          <p:spPr>
            <a:xfrm>
              <a:off x="7285195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2"/>
                  </a:moveTo>
                  <a:lnTo>
                    <a:pt x="7" y="17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1" y="32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1" name="Google Shape;1871;p32"/>
            <p:cNvSpPr/>
            <p:nvPr/>
          </p:nvSpPr>
          <p:spPr>
            <a:xfrm>
              <a:off x="7227651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32"/>
            <p:cNvSpPr/>
            <p:nvPr/>
          </p:nvSpPr>
          <p:spPr>
            <a:xfrm>
              <a:off x="717010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6" y="0"/>
                  </a:lnTo>
                  <a:lnTo>
                    <a:pt x="0" y="17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32"/>
            <p:cNvSpPr/>
            <p:nvPr/>
          </p:nvSpPr>
          <p:spPr>
            <a:xfrm>
              <a:off x="7108302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4" name="Google Shape;1874;p32"/>
          <p:cNvGrpSpPr/>
          <p:nvPr/>
        </p:nvGrpSpPr>
        <p:grpSpPr>
          <a:xfrm>
            <a:off x="1709845" y="3503154"/>
            <a:ext cx="101875" cy="134875"/>
            <a:chOff x="3928495" y="333391"/>
            <a:chExt cx="101875" cy="134875"/>
          </a:xfrm>
        </p:grpSpPr>
        <p:grpSp>
          <p:nvGrpSpPr>
            <p:cNvPr id="1875" name="Google Shape;1875;p32"/>
            <p:cNvGrpSpPr/>
            <p:nvPr/>
          </p:nvGrpSpPr>
          <p:grpSpPr>
            <a:xfrm>
              <a:off x="3928495" y="379241"/>
              <a:ext cx="44700" cy="42600"/>
              <a:chOff x="3928495" y="379241"/>
              <a:chExt cx="44700" cy="42600"/>
            </a:xfrm>
          </p:grpSpPr>
          <p:sp>
            <p:nvSpPr>
              <p:cNvPr id="1876" name="Google Shape;1876;p32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7" name="Google Shape;1877;p32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8" name="Google Shape;1878;p32"/>
            <p:cNvGrpSpPr/>
            <p:nvPr/>
          </p:nvGrpSpPr>
          <p:grpSpPr>
            <a:xfrm>
              <a:off x="3985670" y="425666"/>
              <a:ext cx="44700" cy="42600"/>
              <a:chOff x="3928495" y="379241"/>
              <a:chExt cx="44700" cy="42600"/>
            </a:xfrm>
          </p:grpSpPr>
          <p:sp>
            <p:nvSpPr>
              <p:cNvPr id="1879" name="Google Shape;1879;p32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0" name="Google Shape;1880;p32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1" name="Google Shape;1881;p32"/>
            <p:cNvGrpSpPr/>
            <p:nvPr/>
          </p:nvGrpSpPr>
          <p:grpSpPr>
            <a:xfrm>
              <a:off x="3985670" y="333391"/>
              <a:ext cx="44700" cy="42600"/>
              <a:chOff x="3928495" y="379241"/>
              <a:chExt cx="44700" cy="42600"/>
            </a:xfrm>
          </p:grpSpPr>
          <p:sp>
            <p:nvSpPr>
              <p:cNvPr id="1882" name="Google Shape;1882;p32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3" name="Google Shape;1883;p32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84" name="Google Shape;1884;p32"/>
          <p:cNvGrpSpPr/>
          <p:nvPr/>
        </p:nvGrpSpPr>
        <p:grpSpPr>
          <a:xfrm>
            <a:off x="7614013" y="1356675"/>
            <a:ext cx="130200" cy="126125"/>
            <a:chOff x="3935725" y="167575"/>
            <a:chExt cx="130200" cy="126125"/>
          </a:xfrm>
        </p:grpSpPr>
        <p:sp>
          <p:nvSpPr>
            <p:cNvPr id="1885" name="Google Shape;1885;p32"/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886" name="Google Shape;1886;p32"/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887" name="Google Shape;1887;p32"/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sp>
        <p:nvSpPr>
          <p:cNvPr id="2" name="Google Shape;1854;p32">
            <a:extLst>
              <a:ext uri="{FF2B5EF4-FFF2-40B4-BE49-F238E27FC236}">
                <a16:creationId xmlns:a16="http://schemas.microsoft.com/office/drawing/2014/main" id="{310887AE-7B9F-3028-E2B7-E4489159A611}"/>
              </a:ext>
            </a:extLst>
          </p:cNvPr>
          <p:cNvSpPr txBox="1">
            <a:spLocks/>
          </p:cNvSpPr>
          <p:nvPr/>
        </p:nvSpPr>
        <p:spPr>
          <a:xfrm>
            <a:off x="6928253" y="4306125"/>
            <a:ext cx="1903762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6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jari"/>
              <a:buNone/>
              <a:defRPr sz="18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/>
            <a:r>
              <a:rPr lang="pt-BR" dirty="0"/>
              <a:t>Leyukezer C. Lima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E9F1F-87DD-8BAB-6C58-D39885633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55A8B-6CA7-BA6A-0AA4-E03B1727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/>
              <a:t>CHECKLIST DE BOAS PRÁTICAS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2897B9-1297-33B9-1E6B-4BE5BB6E0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583250"/>
            <a:ext cx="7704000" cy="572700"/>
          </a:xfrm>
        </p:spPr>
        <p:txBody>
          <a:bodyPr/>
          <a:lstStyle/>
          <a:p>
            <a:r>
              <a:rPr lang="pt-BR" dirty="0">
                <a:ln w="19050">
                  <a:noFill/>
                </a:ln>
                <a:solidFill>
                  <a:srgbClr val="FFFFFF"/>
                </a:solidFill>
                <a:effectLst>
                  <a:glow rad="101600">
                    <a:schemeClr val="bg2">
                      <a:alpha val="60000"/>
                    </a:schemeClr>
                  </a:glow>
                </a:effectLst>
                <a:sym typeface="Arial"/>
              </a:rPr>
              <a:t>É a falha de segurança que ocorre quando um sistema enfrenta os seguintes problemas</a:t>
            </a:r>
            <a:r>
              <a:rPr lang="pt-BR" dirty="0"/>
              <a:t>.</a:t>
            </a:r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F944B711-F38D-8143-45E0-BD681F5C7D30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1094022" y="2155949"/>
            <a:ext cx="7329978" cy="2467669"/>
          </a:xfrm>
        </p:spPr>
        <p:txBody>
          <a:bodyPr numCol="2"/>
          <a:lstStyle/>
          <a:p>
            <a:pPr marL="482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400" dirty="0"/>
              <a:t>Gerar log de todos os eventos de login.</a:t>
            </a:r>
          </a:p>
          <a:p>
            <a:pPr marL="482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482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400" dirty="0"/>
              <a:t>Gerar logs de operações (crud).</a:t>
            </a:r>
          </a:p>
          <a:p>
            <a:pPr marL="482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482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400" dirty="0"/>
              <a:t>Checar integridade dos logs.</a:t>
            </a:r>
          </a:p>
          <a:p>
            <a:pPr marL="482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482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400" dirty="0"/>
              <a:t>Centralizar em um local seguro (de preferencia com mensalidade paga em dias).</a:t>
            </a:r>
          </a:p>
          <a:p>
            <a:pPr marL="482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400" dirty="0"/>
              <a:t>Alertas para atividades de alto risco.</a:t>
            </a:r>
          </a:p>
          <a:p>
            <a:pPr marL="482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482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400" dirty="0"/>
              <a:t>Testes regulares de alertas.</a:t>
            </a:r>
          </a:p>
          <a:p>
            <a:pPr marL="482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482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400" dirty="0"/>
              <a:t>Revisão periódica das regras.</a:t>
            </a:r>
          </a:p>
          <a:p>
            <a:pPr marL="482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482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400" dirty="0"/>
              <a:t>Plano de resposta a incidentes.</a:t>
            </a:r>
          </a:p>
        </p:txBody>
      </p:sp>
    </p:spTree>
    <p:extLst>
      <p:ext uri="{BB962C8B-B14F-4D97-AF65-F5344CB8AC3E}">
        <p14:creationId xmlns:p14="http://schemas.microsoft.com/office/powerpoint/2010/main" val="549269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6" name="Google Shape;2506;p61"/>
          <p:cNvSpPr txBox="1">
            <a:spLocks noGrp="1"/>
          </p:cNvSpPr>
          <p:nvPr>
            <p:ph type="title"/>
          </p:nvPr>
        </p:nvSpPr>
        <p:spPr>
          <a:xfrm>
            <a:off x="2324986" y="2031211"/>
            <a:ext cx="4494028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Bons Estudos!</a:t>
            </a:r>
            <a:endParaRPr dirty="0"/>
          </a:p>
        </p:txBody>
      </p:sp>
      <p:grpSp>
        <p:nvGrpSpPr>
          <p:cNvPr id="2521" name="Google Shape;2521;p61"/>
          <p:cNvGrpSpPr/>
          <p:nvPr/>
        </p:nvGrpSpPr>
        <p:grpSpPr>
          <a:xfrm flipH="1">
            <a:off x="7727138" y="3359575"/>
            <a:ext cx="130200" cy="126125"/>
            <a:chOff x="3935725" y="167575"/>
            <a:chExt cx="130200" cy="126125"/>
          </a:xfrm>
        </p:grpSpPr>
        <p:sp>
          <p:nvSpPr>
            <p:cNvPr id="2522" name="Google Shape;2522;p61"/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523" name="Google Shape;2523;p61"/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524" name="Google Shape;2524;p61"/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2525" name="Google Shape;2525;p61"/>
          <p:cNvGrpSpPr/>
          <p:nvPr/>
        </p:nvGrpSpPr>
        <p:grpSpPr>
          <a:xfrm flipH="1">
            <a:off x="535582" y="1602437"/>
            <a:ext cx="449076" cy="119073"/>
            <a:chOff x="7108302" y="2550931"/>
            <a:chExt cx="281323" cy="74593"/>
          </a:xfrm>
        </p:grpSpPr>
        <p:sp>
          <p:nvSpPr>
            <p:cNvPr id="2526" name="Google Shape;2526;p61"/>
            <p:cNvSpPr/>
            <p:nvPr/>
          </p:nvSpPr>
          <p:spPr>
            <a:xfrm>
              <a:off x="7347000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7" name="Google Shape;2527;p61"/>
            <p:cNvSpPr/>
            <p:nvPr/>
          </p:nvSpPr>
          <p:spPr>
            <a:xfrm>
              <a:off x="7285195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2"/>
                  </a:moveTo>
                  <a:lnTo>
                    <a:pt x="7" y="17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1" y="32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8" name="Google Shape;2528;p61"/>
            <p:cNvSpPr/>
            <p:nvPr/>
          </p:nvSpPr>
          <p:spPr>
            <a:xfrm>
              <a:off x="7227651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9" name="Google Shape;2529;p61"/>
            <p:cNvSpPr/>
            <p:nvPr/>
          </p:nvSpPr>
          <p:spPr>
            <a:xfrm>
              <a:off x="717010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6" y="0"/>
                  </a:lnTo>
                  <a:lnTo>
                    <a:pt x="0" y="17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0" name="Google Shape;2530;p61"/>
            <p:cNvSpPr/>
            <p:nvPr/>
          </p:nvSpPr>
          <p:spPr>
            <a:xfrm>
              <a:off x="7108302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1" name="Google Shape;2531;p61"/>
            <p:cNvSpPr/>
            <p:nvPr/>
          </p:nvSpPr>
          <p:spPr>
            <a:xfrm>
              <a:off x="7347000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2" name="Google Shape;2532;p61"/>
            <p:cNvSpPr/>
            <p:nvPr/>
          </p:nvSpPr>
          <p:spPr>
            <a:xfrm>
              <a:off x="7285195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2"/>
                  </a:moveTo>
                  <a:lnTo>
                    <a:pt x="7" y="17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1" y="32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3" name="Google Shape;2533;p61"/>
            <p:cNvSpPr/>
            <p:nvPr/>
          </p:nvSpPr>
          <p:spPr>
            <a:xfrm>
              <a:off x="7227651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4" name="Google Shape;2534;p61"/>
            <p:cNvSpPr/>
            <p:nvPr/>
          </p:nvSpPr>
          <p:spPr>
            <a:xfrm>
              <a:off x="717010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6" y="0"/>
                  </a:lnTo>
                  <a:lnTo>
                    <a:pt x="0" y="17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5" name="Google Shape;2535;p61"/>
            <p:cNvSpPr/>
            <p:nvPr/>
          </p:nvSpPr>
          <p:spPr>
            <a:xfrm>
              <a:off x="7108302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36" name="Google Shape;2536;p61"/>
          <p:cNvGrpSpPr/>
          <p:nvPr/>
        </p:nvGrpSpPr>
        <p:grpSpPr>
          <a:xfrm flipH="1">
            <a:off x="1665613" y="1348375"/>
            <a:ext cx="130200" cy="126125"/>
            <a:chOff x="3935725" y="167575"/>
            <a:chExt cx="130200" cy="126125"/>
          </a:xfrm>
        </p:grpSpPr>
        <p:sp>
          <p:nvSpPr>
            <p:cNvPr id="2537" name="Google Shape;2537;p61"/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538" name="Google Shape;2538;p61"/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539" name="Google Shape;2539;p61"/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58A4450F-F5BD-C7BD-017D-BE2C20704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7938" indent="-7938" algn="just">
              <a:lnSpc>
                <a:spcPct val="100000"/>
              </a:lnSpc>
              <a:buClr>
                <a:srgbClr val="FFFFFF"/>
              </a:buClr>
              <a:buFont typeface="Arial"/>
              <a:defRPr/>
            </a:pPr>
            <a:r>
              <a:rPr lang="pt-BR" dirty="0">
                <a:ln w="19050">
                  <a:noFill/>
                </a:ln>
                <a:solidFill>
                  <a:srgbClr val="FFFFFF"/>
                </a:solidFill>
                <a:effectLst>
                  <a:glow rad="101600">
                    <a:schemeClr val="bg2">
                      <a:alpha val="60000"/>
                    </a:schemeClr>
                  </a:glow>
                </a:effectLst>
                <a:sym typeface="Arial"/>
              </a:rPr>
              <a:t> O que são os logs e o monitoramento de logs?</a:t>
            </a:r>
          </a:p>
          <a:p>
            <a:pPr marL="7938" indent="-7938" algn="just">
              <a:lnSpc>
                <a:spcPct val="100000"/>
              </a:lnSpc>
              <a:buClr>
                <a:srgbClr val="FFFFFF"/>
              </a:buClr>
              <a:buFont typeface="Arial"/>
              <a:defRPr/>
            </a:pPr>
            <a:endParaRPr lang="pt-BR" dirty="0">
              <a:ln w="19050">
                <a:noFill/>
              </a:ln>
              <a:solidFill>
                <a:srgbClr val="FFFFFF"/>
              </a:solidFill>
              <a:effectLst>
                <a:glow rad="101600">
                  <a:schemeClr val="bg2">
                    <a:alpha val="60000"/>
                  </a:schemeClr>
                </a:glow>
              </a:effectLst>
              <a:sym typeface="Arial"/>
            </a:endParaRPr>
          </a:p>
          <a:p>
            <a:pPr marL="7938" indent="-7938" algn="just">
              <a:lnSpc>
                <a:spcPct val="100000"/>
              </a:lnSpc>
              <a:buClr>
                <a:srgbClr val="FFFFFF"/>
              </a:buClr>
              <a:buFont typeface="Arial"/>
              <a:defRPr/>
            </a:pPr>
            <a:r>
              <a:rPr lang="pt-BR" dirty="0">
                <a:ln w="19050">
                  <a:noFill/>
                </a:ln>
                <a:solidFill>
                  <a:srgbClr val="FFFFFF"/>
                </a:solidFill>
                <a:effectLst>
                  <a:glow rad="101600">
                    <a:schemeClr val="bg2">
                      <a:alpha val="60000"/>
                    </a:schemeClr>
                  </a:glow>
                </a:effectLst>
                <a:sym typeface="Arial"/>
              </a:rPr>
              <a:t> O que é Insufficient Logging &amp; Monitoring?</a:t>
            </a:r>
          </a:p>
          <a:p>
            <a:pPr marL="7938" indent="-7938" algn="just">
              <a:lnSpc>
                <a:spcPct val="100000"/>
              </a:lnSpc>
              <a:buClr>
                <a:srgbClr val="FFFFFF"/>
              </a:buClr>
              <a:buFont typeface="Arial"/>
              <a:defRPr/>
            </a:pPr>
            <a:endParaRPr lang="pt-BR" dirty="0">
              <a:ln w="19050">
                <a:noFill/>
              </a:ln>
              <a:solidFill>
                <a:srgbClr val="FFFFFF"/>
              </a:solidFill>
              <a:effectLst>
                <a:glow rad="101600">
                  <a:schemeClr val="bg2">
                    <a:alpha val="60000"/>
                  </a:schemeClr>
                </a:glow>
              </a:effectLst>
              <a:sym typeface="Arial"/>
            </a:endParaRPr>
          </a:p>
          <a:p>
            <a:pPr marL="7938" indent="-7938" algn="just">
              <a:lnSpc>
                <a:spcPct val="100000"/>
              </a:lnSpc>
              <a:buClr>
                <a:srgbClr val="FFFFFF"/>
              </a:buClr>
              <a:buFont typeface="Arial"/>
              <a:defRPr/>
            </a:pPr>
            <a:r>
              <a:rPr lang="pt-BR" dirty="0">
                <a:ln w="19050">
                  <a:noFill/>
                </a:ln>
                <a:solidFill>
                  <a:srgbClr val="FFFFFF"/>
                </a:solidFill>
                <a:effectLst>
                  <a:glow rad="101600">
                    <a:schemeClr val="bg2">
                      <a:alpha val="60000"/>
                    </a:schemeClr>
                  </a:glow>
                </a:effectLst>
                <a:sym typeface="Arial"/>
              </a:rPr>
              <a:t> O Caso Equifax (2017)</a:t>
            </a:r>
          </a:p>
          <a:p>
            <a:pPr marL="7938" indent="-7938" algn="just">
              <a:lnSpc>
                <a:spcPct val="100000"/>
              </a:lnSpc>
              <a:buClr>
                <a:srgbClr val="FFFFFF"/>
              </a:buClr>
              <a:buFont typeface="Arial"/>
              <a:defRPr/>
            </a:pPr>
            <a:endParaRPr lang="pt-BR" dirty="0">
              <a:ln w="19050">
                <a:noFill/>
              </a:ln>
              <a:solidFill>
                <a:srgbClr val="FFFFFF"/>
              </a:solidFill>
              <a:effectLst>
                <a:glow rad="101600">
                  <a:schemeClr val="bg2">
                    <a:alpha val="60000"/>
                  </a:schemeClr>
                </a:glow>
              </a:effectLst>
              <a:sym typeface="Arial"/>
            </a:endParaRPr>
          </a:p>
          <a:p>
            <a:pPr marL="7938" indent="-7938" algn="just">
              <a:lnSpc>
                <a:spcPct val="100000"/>
              </a:lnSpc>
              <a:buClr>
                <a:srgbClr val="FFFFFF"/>
              </a:buClr>
              <a:buFont typeface="Arial"/>
              <a:defRPr/>
            </a:pPr>
            <a:r>
              <a:rPr lang="pt-BR" dirty="0">
                <a:ln w="19050">
                  <a:noFill/>
                </a:ln>
                <a:solidFill>
                  <a:srgbClr val="FFFFFF"/>
                </a:solidFill>
                <a:effectLst>
                  <a:glow rad="101600">
                    <a:schemeClr val="bg2">
                      <a:alpha val="60000"/>
                    </a:schemeClr>
                  </a:glow>
                </a:effectLst>
                <a:sym typeface="Arial"/>
              </a:rPr>
              <a:t> A Origem do Problema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426C7DF-D913-4611-7097-B000D33A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TÓPICOS</a:t>
            </a:r>
          </a:p>
        </p:txBody>
      </p:sp>
    </p:spTree>
    <p:extLst>
      <p:ext uri="{BB962C8B-B14F-4D97-AF65-F5344CB8AC3E}">
        <p14:creationId xmlns:p14="http://schemas.microsoft.com/office/powerpoint/2010/main" val="325564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4FA9E-9818-6878-E7A9-26259C649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05" y="445025"/>
            <a:ext cx="7878195" cy="572700"/>
          </a:xfrm>
        </p:spPr>
        <p:txBody>
          <a:bodyPr/>
          <a:lstStyle/>
          <a:p>
            <a:r>
              <a:rPr lang="pt-BR" dirty="0"/>
              <a:t>O QUE SÃO OS LOGS E O MONITORAMENTO DE LOGS?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45D47B9-7DB1-A149-A84E-2EAAC246E6FE}"/>
              </a:ext>
            </a:extLst>
          </p:cNvPr>
          <p:cNvSpPr txBox="1"/>
          <p:nvPr/>
        </p:nvSpPr>
        <p:spPr>
          <a:xfrm>
            <a:off x="757506" y="1530586"/>
            <a:ext cx="7885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938" indent="-7938" algn="just">
              <a:buClr>
                <a:srgbClr val="FFFFFF"/>
              </a:buClr>
              <a:buSzPts val="1400"/>
              <a:defRPr/>
            </a:pPr>
            <a:r>
              <a:rPr kumimoji="0" lang="pt-BR" b="0" i="0" u="none" strike="noStrike" kern="0" cap="none" spc="0" normalizeH="0" baseline="0" noProof="0" dirty="0">
                <a:ln w="19050">
                  <a:noFill/>
                </a:ln>
                <a:solidFill>
                  <a:srgbClr val="FFFFFF"/>
                </a:solidFill>
                <a:effectLst>
                  <a:glow rad="101600">
                    <a:schemeClr val="bg2">
                      <a:alpha val="60000"/>
                    </a:schemeClr>
                  </a:glow>
                </a:effectLst>
                <a:uLnTx/>
                <a:uFillTx/>
                <a:latin typeface="Manjari"/>
                <a:cs typeface="Manjari"/>
                <a:sym typeface="Manjari"/>
              </a:rPr>
              <a:t>Logs são registros </a:t>
            </a:r>
            <a:r>
              <a:rPr lang="pt-BR" dirty="0">
                <a:ln w="19050">
                  <a:noFill/>
                </a:ln>
                <a:solidFill>
                  <a:srgbClr val="FFFFFF"/>
                </a:solidFill>
                <a:effectLst>
                  <a:glow rad="101600">
                    <a:schemeClr val="bg2">
                      <a:alpha val="60000"/>
                    </a:schemeClr>
                  </a:glow>
                </a:effectLst>
                <a:latin typeface="Manjari"/>
                <a:cs typeface="Manjari"/>
                <a:sym typeface="Manjari"/>
              </a:rPr>
              <a:t>cronológicos</a:t>
            </a:r>
            <a:r>
              <a:rPr kumimoji="0" lang="pt-BR" b="0" i="0" u="none" strike="noStrike" kern="0" cap="none" spc="0" normalizeH="0" baseline="0" noProof="0" dirty="0">
                <a:ln w="19050">
                  <a:noFill/>
                </a:ln>
                <a:solidFill>
                  <a:srgbClr val="FFFFFF"/>
                </a:solidFill>
                <a:effectLst>
                  <a:glow rad="101600">
                    <a:schemeClr val="bg2">
                      <a:alpha val="60000"/>
                    </a:schemeClr>
                  </a:glow>
                </a:effectLst>
                <a:uLnTx/>
                <a:uFillTx/>
                <a:latin typeface="Manjari"/>
                <a:cs typeface="Manjari"/>
                <a:sym typeface="Manjari"/>
              </a:rPr>
              <a:t> de eventos gerados por sistemas, aplicações, dispositivos de rede ou qualquer </a:t>
            </a:r>
            <a:r>
              <a:rPr lang="pt-BR" dirty="0">
                <a:ln w="19050">
                  <a:noFill/>
                </a:ln>
                <a:solidFill>
                  <a:srgbClr val="FFFFFF"/>
                </a:solidFill>
                <a:effectLst>
                  <a:glow rad="101600">
                    <a:schemeClr val="bg2">
                      <a:alpha val="60000"/>
                    </a:schemeClr>
                  </a:glow>
                </a:effectLst>
                <a:latin typeface="Manjari"/>
                <a:cs typeface="Manjari"/>
                <a:sym typeface="Manjari"/>
              </a:rPr>
              <a:t>componente</a:t>
            </a:r>
            <a:r>
              <a:rPr kumimoji="0" lang="pt-BR" b="0" i="0" u="none" strike="noStrike" kern="0" cap="none" spc="0" normalizeH="0" baseline="0" noProof="0" dirty="0">
                <a:ln w="19050">
                  <a:noFill/>
                </a:ln>
                <a:solidFill>
                  <a:srgbClr val="FFFFFF"/>
                </a:solidFill>
                <a:effectLst>
                  <a:glow rad="101600">
                    <a:schemeClr val="bg2">
                      <a:alpha val="60000"/>
                    </a:schemeClr>
                  </a:glow>
                </a:effectLst>
                <a:uLnTx/>
                <a:uFillTx/>
                <a:latin typeface="Manjari"/>
                <a:cs typeface="Manjari"/>
                <a:sym typeface="Manjari"/>
              </a:rPr>
              <a:t> de TI. Eles são o "diário de bordo" da sua infraestrutura digital.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8A90F5C-9291-F843-EE9B-B1A0296DEE49}"/>
              </a:ext>
            </a:extLst>
          </p:cNvPr>
          <p:cNvSpPr txBox="1"/>
          <p:nvPr/>
        </p:nvSpPr>
        <p:spPr>
          <a:xfrm>
            <a:off x="705886" y="2053806"/>
            <a:ext cx="19930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FFFFFF"/>
              </a:buClr>
              <a:buSzPts val="1400"/>
              <a:defRPr kumimoji="0" kern="0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njari"/>
                <a:cs typeface="Manjari"/>
              </a:defRPr>
            </a:lvl1pPr>
          </a:lstStyle>
          <a:p>
            <a:pPr marL="7938" indent="-7938" algn="just">
              <a:defRPr/>
            </a:pPr>
            <a:r>
              <a:rPr lang="pt-BR" dirty="0">
                <a:ln w="19050">
                  <a:noFill/>
                </a:ln>
                <a:effectLst>
                  <a:glow rad="101600">
                    <a:schemeClr val="bg2">
                      <a:alpha val="60000"/>
                    </a:schemeClr>
                  </a:glow>
                </a:effectLst>
                <a:sym typeface="Manjari"/>
              </a:rPr>
              <a:t>Estrutura de um Log: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B5D13F7-4124-9794-60C0-6444C52638D2}"/>
              </a:ext>
            </a:extLst>
          </p:cNvPr>
          <p:cNvSpPr txBox="1"/>
          <p:nvPr/>
        </p:nvSpPr>
        <p:spPr>
          <a:xfrm>
            <a:off x="705886" y="2361583"/>
            <a:ext cx="5134475" cy="2562240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defRPr/>
            </a:pPr>
            <a:r>
              <a:rPr lang="pt-BR" sz="1200" dirty="0">
                <a:ln w="19050">
                  <a:noFill/>
                </a:ln>
                <a:solidFill>
                  <a:srgbClr val="FFFFFF"/>
                </a:solidFill>
                <a:effectLst>
                  <a:glow rad="101600">
                    <a:schemeClr val="bg2">
                      <a:alpha val="60000"/>
                    </a:schemeClr>
                  </a:glow>
                </a:effectLst>
                <a:latin typeface="Manjari"/>
                <a:cs typeface="Manjari"/>
                <a:sym typeface="Manjari"/>
              </a:rPr>
              <a:t>Timestamp: Data e Hora exata do evento.</a:t>
            </a:r>
          </a:p>
          <a:p>
            <a:pPr marL="285750" indent="-285750">
              <a:lnSpc>
                <a:spcPct val="150000"/>
              </a:lnSpc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defRPr/>
            </a:pPr>
            <a:r>
              <a:rPr lang="pt-BR" sz="1200" dirty="0">
                <a:ln w="19050">
                  <a:noFill/>
                </a:ln>
                <a:solidFill>
                  <a:srgbClr val="FFFFFF"/>
                </a:solidFill>
                <a:effectLst>
                  <a:glow rad="101600">
                    <a:schemeClr val="bg2">
                      <a:alpha val="60000"/>
                    </a:schemeClr>
                  </a:glow>
                </a:effectLst>
                <a:latin typeface="Manjari"/>
                <a:cs typeface="Manjari"/>
                <a:sym typeface="Manjari"/>
              </a:rPr>
              <a:t>Identificador/Nível: Severidade (Info, Warn, Error, Debug, Fatal).</a:t>
            </a:r>
          </a:p>
          <a:p>
            <a:pPr marL="285750" indent="-285750">
              <a:lnSpc>
                <a:spcPct val="150000"/>
              </a:lnSpc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defRPr/>
            </a:pPr>
            <a:r>
              <a:rPr lang="pt-BR" sz="1200" dirty="0">
                <a:ln w="19050">
                  <a:noFill/>
                </a:ln>
                <a:solidFill>
                  <a:srgbClr val="FFFFFF"/>
                </a:solidFill>
                <a:effectLst>
                  <a:glow rad="101600">
                    <a:schemeClr val="bg2">
                      <a:alpha val="60000"/>
                    </a:schemeClr>
                  </a:glow>
                </a:effectLst>
                <a:latin typeface="Manjari"/>
                <a:cs typeface="Manjari"/>
                <a:sym typeface="Manjari"/>
              </a:rPr>
              <a:t>Origem: qual componente gerou o log (nome do servidor/aplicação).</a:t>
            </a:r>
          </a:p>
          <a:p>
            <a:pPr marL="285750" indent="-285750">
              <a:lnSpc>
                <a:spcPct val="150000"/>
              </a:lnSpc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defRPr/>
            </a:pPr>
            <a:r>
              <a:rPr lang="pt-BR" sz="1200" dirty="0">
                <a:ln w="19050">
                  <a:noFill/>
                </a:ln>
                <a:solidFill>
                  <a:srgbClr val="FFFFFF"/>
                </a:solidFill>
                <a:effectLst>
                  <a:glow rad="101600">
                    <a:schemeClr val="bg2">
                      <a:alpha val="60000"/>
                    </a:schemeClr>
                  </a:glow>
                </a:effectLst>
                <a:latin typeface="Manjari"/>
                <a:cs typeface="Manjari"/>
                <a:sym typeface="Manjari"/>
              </a:rPr>
              <a:t>Mensagem: Descrição do evento em texto livre.</a:t>
            </a:r>
          </a:p>
          <a:p>
            <a:pPr marL="285750" indent="-285750">
              <a:lnSpc>
                <a:spcPct val="150000"/>
              </a:lnSpc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defRPr/>
            </a:pPr>
            <a:r>
              <a:rPr lang="pt-BR" sz="1200" dirty="0">
                <a:ln w="19050">
                  <a:noFill/>
                </a:ln>
                <a:solidFill>
                  <a:srgbClr val="FFFFFF"/>
                </a:solidFill>
                <a:effectLst>
                  <a:glow rad="101600">
                    <a:schemeClr val="bg2">
                      <a:alpha val="60000"/>
                    </a:schemeClr>
                  </a:glow>
                </a:effectLst>
                <a:latin typeface="Manjari"/>
                <a:cs typeface="Manjari"/>
                <a:sym typeface="Manjari"/>
              </a:rPr>
              <a:t>Id do Usuário/Sessão: Quem estava envolvido na ação.</a:t>
            </a:r>
          </a:p>
          <a:p>
            <a:pPr marL="285750" indent="-285750">
              <a:lnSpc>
                <a:spcPct val="150000"/>
              </a:lnSpc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defRPr/>
            </a:pPr>
            <a:r>
              <a:rPr lang="pt-BR" sz="1200" dirty="0">
                <a:ln w="19050">
                  <a:noFill/>
                </a:ln>
                <a:solidFill>
                  <a:srgbClr val="FFFFFF"/>
                </a:solidFill>
                <a:effectLst>
                  <a:glow rad="101600">
                    <a:schemeClr val="bg2">
                      <a:alpha val="60000"/>
                    </a:schemeClr>
                  </a:glow>
                </a:effectLst>
                <a:latin typeface="Manjari"/>
                <a:cs typeface="Manjari"/>
                <a:sym typeface="Manjari"/>
              </a:rPr>
              <a:t>Endereço Ip: De onde a requisição se originou.</a:t>
            </a:r>
          </a:p>
          <a:p>
            <a:pPr marL="285750" indent="-285750">
              <a:lnSpc>
                <a:spcPct val="150000"/>
              </a:lnSpc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defRPr/>
            </a:pPr>
            <a:r>
              <a:rPr lang="pt-BR" sz="1200" dirty="0">
                <a:ln w="19050">
                  <a:noFill/>
                </a:ln>
                <a:solidFill>
                  <a:srgbClr val="FFFFFF"/>
                </a:solidFill>
                <a:effectLst>
                  <a:glow rad="101600">
                    <a:schemeClr val="bg2">
                      <a:alpha val="60000"/>
                    </a:schemeClr>
                  </a:glow>
                </a:effectLst>
                <a:latin typeface="Manjari"/>
                <a:cs typeface="Manjari"/>
                <a:sym typeface="Manjari"/>
              </a:rPr>
              <a:t>Método e Endpoint: endereçamento da ação (POST /api/v1/login).</a:t>
            </a:r>
          </a:p>
          <a:p>
            <a:pPr marL="285750" indent="-285750">
              <a:lnSpc>
                <a:spcPct val="150000"/>
              </a:lnSpc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  <a:defRPr/>
            </a:pPr>
            <a:endParaRPr kumimoji="0" lang="pt-BR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njari"/>
              <a:cs typeface="Manjari"/>
              <a:sym typeface="Manjari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1BB9024-AED6-788F-08E5-5D5A76AE8C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7709"/>
          <a:stretch>
            <a:fillRect/>
          </a:stretch>
        </p:blipFill>
        <p:spPr>
          <a:xfrm>
            <a:off x="5658037" y="2361583"/>
            <a:ext cx="2984519" cy="205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37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4159A-FCCB-103D-A36F-666E5A39F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15AF5-818F-644E-C871-39817F2B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05" y="445025"/>
            <a:ext cx="7878195" cy="572700"/>
          </a:xfrm>
        </p:spPr>
        <p:txBody>
          <a:bodyPr/>
          <a:lstStyle/>
          <a:p>
            <a:r>
              <a:rPr lang="pt-BR" dirty="0"/>
              <a:t>O QUE SÃO OS LOGS E O MONITORAMENTO DE LOGS?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8C2579B-099B-BA5A-E7C6-800514342705}"/>
              </a:ext>
            </a:extLst>
          </p:cNvPr>
          <p:cNvSpPr txBox="1"/>
          <p:nvPr/>
        </p:nvSpPr>
        <p:spPr>
          <a:xfrm>
            <a:off x="757506" y="1530586"/>
            <a:ext cx="7885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938" indent="-7938" algn="just">
              <a:buClr>
                <a:srgbClr val="FFFFFF"/>
              </a:buClr>
              <a:buSzPts val="1400"/>
              <a:defRPr/>
            </a:pPr>
            <a:r>
              <a:rPr lang="pt-BR" dirty="0">
                <a:ln w="19050">
                  <a:noFill/>
                </a:ln>
                <a:solidFill>
                  <a:srgbClr val="FFFFFF"/>
                </a:solidFill>
                <a:effectLst>
                  <a:glow rad="101600">
                    <a:schemeClr val="bg2">
                      <a:alpha val="60000"/>
                    </a:schemeClr>
                  </a:glow>
                </a:effectLst>
                <a:latin typeface="Manjari"/>
                <a:cs typeface="Manjari"/>
                <a:sym typeface="Manjari"/>
              </a:rPr>
              <a:t>Exemplo de Log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DFBB208-8D75-BD3E-7A02-1EBD955C1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33" y="1909824"/>
            <a:ext cx="3658369" cy="76700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EA57365-30B4-AD4F-D5BC-BAB54A7EB487}"/>
              </a:ext>
            </a:extLst>
          </p:cNvPr>
          <p:cNvSpPr txBox="1"/>
          <p:nvPr/>
        </p:nvSpPr>
        <p:spPr>
          <a:xfrm>
            <a:off x="757506" y="2748293"/>
            <a:ext cx="7885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938" indent="-7938" algn="just">
              <a:buClr>
                <a:srgbClr val="FFFFFF"/>
              </a:buClr>
              <a:buSzPts val="1400"/>
              <a:defRPr/>
            </a:pPr>
            <a:r>
              <a:rPr lang="pt-BR" dirty="0">
                <a:ln w="19050">
                  <a:noFill/>
                </a:ln>
                <a:solidFill>
                  <a:srgbClr val="FFFFFF"/>
                </a:solidFill>
                <a:effectLst>
                  <a:glow rad="101600">
                    <a:schemeClr val="bg2">
                      <a:alpha val="60000"/>
                    </a:schemeClr>
                  </a:glow>
                </a:effectLst>
                <a:latin typeface="Manjari"/>
                <a:cs typeface="Manjari"/>
                <a:sym typeface="Manjari"/>
              </a:rPr>
              <a:t>Objetivos dos Logs: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CB22422-749A-337C-95AD-0F93BA1ECA24}"/>
              </a:ext>
            </a:extLst>
          </p:cNvPr>
          <p:cNvSpPr txBox="1"/>
          <p:nvPr/>
        </p:nvSpPr>
        <p:spPr>
          <a:xfrm>
            <a:off x="826533" y="3151249"/>
            <a:ext cx="78850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FFFFFF"/>
              </a:buClr>
              <a:buSzPts val="1400"/>
              <a:buFont typeface="+mj-lt"/>
              <a:buAutoNum type="arabicPeriod"/>
              <a:defRPr/>
            </a:pPr>
            <a:r>
              <a:rPr lang="pt-BR" dirty="0">
                <a:ln w="19050">
                  <a:noFill/>
                </a:ln>
                <a:solidFill>
                  <a:srgbClr val="FFFFFF"/>
                </a:solidFill>
                <a:effectLst>
                  <a:glow rad="101600">
                    <a:schemeClr val="bg2">
                      <a:alpha val="60000"/>
                    </a:schemeClr>
                  </a:glow>
                </a:effectLst>
                <a:latin typeface="Manjari"/>
                <a:cs typeface="Manjari"/>
                <a:sym typeface="Manjari"/>
              </a:rPr>
              <a:t>Debugging: Encontrar a causa raiz de erros e falhas.</a:t>
            </a:r>
          </a:p>
          <a:p>
            <a:pPr marL="342900" indent="-342900" algn="just">
              <a:buClr>
                <a:srgbClr val="FFFFFF"/>
              </a:buClr>
              <a:buSzPts val="1400"/>
              <a:buFont typeface="+mj-lt"/>
              <a:buAutoNum type="arabicPeriod"/>
              <a:defRPr/>
            </a:pPr>
            <a:r>
              <a:rPr lang="pt-BR" dirty="0">
                <a:ln w="19050">
                  <a:noFill/>
                </a:ln>
                <a:solidFill>
                  <a:srgbClr val="FFFFFF"/>
                </a:solidFill>
                <a:effectLst>
                  <a:glow rad="101600">
                    <a:schemeClr val="bg2">
                      <a:alpha val="60000"/>
                    </a:schemeClr>
                  </a:glow>
                </a:effectLst>
                <a:latin typeface="Manjari"/>
                <a:cs typeface="Manjari"/>
                <a:sym typeface="Manjari"/>
              </a:rPr>
              <a:t>Auditoria: Rastrear quem fez o quê e quando.</a:t>
            </a:r>
          </a:p>
          <a:p>
            <a:pPr marL="342900" indent="-342900" algn="just">
              <a:buClr>
                <a:srgbClr val="FFFFFF"/>
              </a:buClr>
              <a:buSzPts val="1400"/>
              <a:buFont typeface="+mj-lt"/>
              <a:buAutoNum type="arabicPeriod"/>
              <a:defRPr/>
            </a:pPr>
            <a:r>
              <a:rPr lang="pt-BR" dirty="0">
                <a:ln w="19050">
                  <a:noFill/>
                </a:ln>
                <a:solidFill>
                  <a:srgbClr val="FFFFFF"/>
                </a:solidFill>
                <a:effectLst>
                  <a:glow rad="101600">
                    <a:schemeClr val="bg2">
                      <a:alpha val="60000"/>
                    </a:schemeClr>
                  </a:glow>
                </a:effectLst>
                <a:latin typeface="Manjari"/>
                <a:cs typeface="Manjari"/>
                <a:sym typeface="Manjari"/>
              </a:rPr>
              <a:t>Análise de desempenho: Identificar gargalos e lentidão.</a:t>
            </a:r>
          </a:p>
        </p:txBody>
      </p:sp>
    </p:spTree>
    <p:extLst>
      <p:ext uri="{BB962C8B-B14F-4D97-AF65-F5344CB8AC3E}">
        <p14:creationId xmlns:p14="http://schemas.microsoft.com/office/powerpoint/2010/main" val="176234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6">
          <a:extLst>
            <a:ext uri="{FF2B5EF4-FFF2-40B4-BE49-F238E27FC236}">
              <a16:creationId xmlns:a16="http://schemas.microsoft.com/office/drawing/2014/main" id="{D816953A-DD12-21B7-D408-54A73DF08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39">
            <a:extLst>
              <a:ext uri="{FF2B5EF4-FFF2-40B4-BE49-F238E27FC236}">
                <a16:creationId xmlns:a16="http://schemas.microsoft.com/office/drawing/2014/main" id="{3EE6625F-DEA1-D959-CD57-706CBC78792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63109" y="1594983"/>
            <a:ext cx="7210784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pt-BR" dirty="0">
                <a:ln w="19050">
                  <a:noFill/>
                </a:ln>
                <a:solidFill>
                  <a:srgbClr val="FFFFFF"/>
                </a:solidFill>
                <a:effectLst>
                  <a:glow rad="101600">
                    <a:schemeClr val="bg2">
                      <a:alpha val="60000"/>
                    </a:schemeClr>
                  </a:glow>
                </a:effectLst>
                <a:sym typeface="Arial"/>
              </a:rPr>
              <a:t>Agora o Monitoramento de Logs é o processo ativo e contínuo de coletar, agregar, analisar e alertar sobre os dados contidos nos logs. Não basta apenas gerar logs; é preciso extrair significado deles em tempo hábil.</a:t>
            </a:r>
            <a:endParaRPr dirty="0">
              <a:ln w="19050">
                <a:noFill/>
              </a:ln>
              <a:solidFill>
                <a:srgbClr val="FFFFFF"/>
              </a:solidFill>
              <a:effectLst>
                <a:glow rad="101600">
                  <a:schemeClr val="bg2">
                    <a:alpha val="60000"/>
                  </a:schemeClr>
                </a:glow>
              </a:effectLst>
              <a:sym typeface="Arial"/>
            </a:endParaRPr>
          </a:p>
        </p:txBody>
      </p:sp>
      <p:grpSp>
        <p:nvGrpSpPr>
          <p:cNvPr id="1994" name="Google Shape;1994;p39">
            <a:extLst>
              <a:ext uri="{FF2B5EF4-FFF2-40B4-BE49-F238E27FC236}">
                <a16:creationId xmlns:a16="http://schemas.microsoft.com/office/drawing/2014/main" id="{293A32E0-27E1-D120-0151-7688CC226E44}"/>
              </a:ext>
            </a:extLst>
          </p:cNvPr>
          <p:cNvGrpSpPr/>
          <p:nvPr/>
        </p:nvGrpSpPr>
        <p:grpSpPr>
          <a:xfrm>
            <a:off x="770107" y="1856297"/>
            <a:ext cx="339200" cy="339271"/>
            <a:chOff x="5049725" y="2027900"/>
            <a:chExt cx="481750" cy="481850"/>
          </a:xfrm>
        </p:grpSpPr>
        <p:sp>
          <p:nvSpPr>
            <p:cNvPr id="1995" name="Google Shape;1995;p39">
              <a:extLst>
                <a:ext uri="{FF2B5EF4-FFF2-40B4-BE49-F238E27FC236}">
                  <a16:creationId xmlns:a16="http://schemas.microsoft.com/office/drawing/2014/main" id="{F047CE61-81AC-F8C4-4D35-F206FF9C3DD8}"/>
                </a:ext>
              </a:extLst>
            </p:cNvPr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96" name="Google Shape;1996;p39">
              <a:extLst>
                <a:ext uri="{FF2B5EF4-FFF2-40B4-BE49-F238E27FC236}">
                  <a16:creationId xmlns:a16="http://schemas.microsoft.com/office/drawing/2014/main" id="{17868866-25C6-1CF8-26EF-9EB134F09EFA}"/>
                </a:ext>
              </a:extLst>
            </p:cNvPr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97" name="Google Shape;1997;p39">
              <a:extLst>
                <a:ext uri="{FF2B5EF4-FFF2-40B4-BE49-F238E27FC236}">
                  <a16:creationId xmlns:a16="http://schemas.microsoft.com/office/drawing/2014/main" id="{720A6E65-1983-C39B-57D2-520ADFE94CAF}"/>
                </a:ext>
              </a:extLst>
            </p:cNvPr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98" name="Google Shape;1998;p39">
              <a:extLst>
                <a:ext uri="{FF2B5EF4-FFF2-40B4-BE49-F238E27FC236}">
                  <a16:creationId xmlns:a16="http://schemas.microsoft.com/office/drawing/2014/main" id="{D800B8AF-26B2-9C99-A4FC-B4B4CF5A57BC}"/>
                </a:ext>
              </a:extLst>
            </p:cNvPr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99" name="Google Shape;1999;p39">
              <a:extLst>
                <a:ext uri="{FF2B5EF4-FFF2-40B4-BE49-F238E27FC236}">
                  <a16:creationId xmlns:a16="http://schemas.microsoft.com/office/drawing/2014/main" id="{45419561-DA60-1D89-9A49-E684258FD9E8}"/>
                </a:ext>
              </a:extLst>
            </p:cNvPr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00" name="Google Shape;2000;p39">
              <a:extLst>
                <a:ext uri="{FF2B5EF4-FFF2-40B4-BE49-F238E27FC236}">
                  <a16:creationId xmlns:a16="http://schemas.microsoft.com/office/drawing/2014/main" id="{3390944B-63A9-954C-F774-86A1A44C84E6}"/>
                </a:ext>
              </a:extLst>
            </p:cNvPr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01" name="Google Shape;2001;p39">
              <a:extLst>
                <a:ext uri="{FF2B5EF4-FFF2-40B4-BE49-F238E27FC236}">
                  <a16:creationId xmlns:a16="http://schemas.microsoft.com/office/drawing/2014/main" id="{9FBF1BB2-F199-47AB-C655-4548B0886B27}"/>
                </a:ext>
              </a:extLst>
            </p:cNvPr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02" name="Google Shape;2002;p39">
              <a:extLst>
                <a:ext uri="{FF2B5EF4-FFF2-40B4-BE49-F238E27FC236}">
                  <a16:creationId xmlns:a16="http://schemas.microsoft.com/office/drawing/2014/main" id="{73576012-65EF-F32B-E8C7-48F6000692E8}"/>
                </a:ext>
              </a:extLst>
            </p:cNvPr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" name="Título 1">
            <a:extLst>
              <a:ext uri="{FF2B5EF4-FFF2-40B4-BE49-F238E27FC236}">
                <a16:creationId xmlns:a16="http://schemas.microsoft.com/office/drawing/2014/main" id="{8EBC708B-A9D3-A7B0-4288-589F6F65D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05" y="445025"/>
            <a:ext cx="7878195" cy="572700"/>
          </a:xfrm>
        </p:spPr>
        <p:txBody>
          <a:bodyPr/>
          <a:lstStyle/>
          <a:p>
            <a:r>
              <a:rPr lang="pt-BR" dirty="0"/>
              <a:t>O QUE SÃO OS LOGS E O MONITORAMENTO DE LOGS?</a:t>
            </a:r>
          </a:p>
        </p:txBody>
      </p:sp>
      <p:graphicFrame>
        <p:nvGraphicFramePr>
          <p:cNvPr id="17" name="Diagrama 16">
            <a:extLst>
              <a:ext uri="{FF2B5EF4-FFF2-40B4-BE49-F238E27FC236}">
                <a16:creationId xmlns:a16="http://schemas.microsoft.com/office/drawing/2014/main" id="{FF3AB28F-6FE6-590F-8DA1-101A5BDCD1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0752050"/>
              </p:ext>
            </p:extLst>
          </p:nvPr>
        </p:nvGraphicFramePr>
        <p:xfrm>
          <a:off x="1007265" y="2489570"/>
          <a:ext cx="7576296" cy="2106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4523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B1B91-E465-2467-8ECB-5F7B1D90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/>
              <a:t>O QUE É INSUFFICIENT LOGGING &amp; MONITORING?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DF8E25-3523-112F-6410-073734C17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583250"/>
            <a:ext cx="7704000" cy="572700"/>
          </a:xfrm>
        </p:spPr>
        <p:txBody>
          <a:bodyPr/>
          <a:lstStyle/>
          <a:p>
            <a:r>
              <a:rPr lang="pt-BR" dirty="0">
                <a:ln w="19050">
                  <a:noFill/>
                </a:ln>
                <a:solidFill>
                  <a:srgbClr val="FFFFFF"/>
                </a:solidFill>
                <a:effectLst>
                  <a:glow rad="101600">
                    <a:schemeClr val="bg2">
                      <a:alpha val="60000"/>
                    </a:schemeClr>
                  </a:glow>
                </a:effectLst>
                <a:sym typeface="Arial"/>
              </a:rPr>
              <a:t>É a falha de segurança que ocorre quando um sistema enfrenta os seguintes problemas</a:t>
            </a:r>
            <a:r>
              <a:rPr lang="pt-BR" dirty="0"/>
              <a:t>.</a:t>
            </a:r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FAF3BA2E-8277-1783-0FCD-400FBB99F3C9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1094022" y="2155950"/>
            <a:ext cx="2875466" cy="831600"/>
          </a:xfrm>
        </p:spPr>
        <p:txBody>
          <a:bodyPr/>
          <a:lstStyle/>
          <a:p>
            <a:pPr marL="482600" indent="-342900">
              <a:buFont typeface="Arial" panose="020B0604020202020204" pitchFamily="34" charset="0"/>
              <a:buChar char="•"/>
            </a:pPr>
            <a:r>
              <a:rPr lang="pt-BR" sz="1600" dirty="0"/>
              <a:t>Não Gera Logs suficientes.</a:t>
            </a:r>
          </a:p>
        </p:txBody>
      </p:sp>
      <p:sp>
        <p:nvSpPr>
          <p:cNvPr id="12" name="Subtítulo 11">
            <a:extLst>
              <a:ext uri="{FF2B5EF4-FFF2-40B4-BE49-F238E27FC236}">
                <a16:creationId xmlns:a16="http://schemas.microsoft.com/office/drawing/2014/main" id="{09B874A0-7AB4-49CA-CB2A-984DE469122D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2000" y="2155950"/>
            <a:ext cx="4047461" cy="831600"/>
          </a:xfrm>
        </p:spPr>
        <p:txBody>
          <a:bodyPr/>
          <a:lstStyle/>
          <a:p>
            <a:pPr marL="482600" indent="-342900">
              <a:buFont typeface="Arial" panose="020B0604020202020204" pitchFamily="34" charset="0"/>
              <a:buChar char="•"/>
            </a:pPr>
            <a:r>
              <a:rPr lang="pt-BR" sz="1400" dirty="0"/>
              <a:t>Gera logs mas não possuem detalhes úteis.</a:t>
            </a:r>
          </a:p>
        </p:txBody>
      </p:sp>
      <p:sp>
        <p:nvSpPr>
          <p:cNvPr id="13" name="Subtítulo 12">
            <a:extLst>
              <a:ext uri="{FF2B5EF4-FFF2-40B4-BE49-F238E27FC236}">
                <a16:creationId xmlns:a16="http://schemas.microsoft.com/office/drawing/2014/main" id="{0A1D4F73-B495-20A9-C71C-E32EA252D910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1094022" y="3195359"/>
            <a:ext cx="3863162" cy="110726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sz="1600" dirty="0"/>
              <a:t>Não Há monitoria proativa desses logs com possíveis atividades suspeitas.</a:t>
            </a:r>
          </a:p>
        </p:txBody>
      </p:sp>
      <p:sp>
        <p:nvSpPr>
          <p:cNvPr id="14" name="Subtítulo 13">
            <a:extLst>
              <a:ext uri="{FF2B5EF4-FFF2-40B4-BE49-F238E27FC236}">
                <a16:creationId xmlns:a16="http://schemas.microsoft.com/office/drawing/2014/main" id="{5CB970B8-85AE-82A8-6439-47F7810B8A95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4572000" y="3471025"/>
            <a:ext cx="3852001" cy="831600"/>
          </a:xfrm>
        </p:spPr>
        <p:txBody>
          <a:bodyPr/>
          <a:lstStyle/>
          <a:p>
            <a:pPr marL="482600" indent="-342900">
              <a:buFont typeface="Arial" panose="020B0604020202020204" pitchFamily="34" charset="0"/>
              <a:buChar char="•"/>
            </a:pPr>
            <a:r>
              <a:rPr lang="pt-BR" sz="1400" dirty="0"/>
              <a:t>Não à alertas direcionados aos responsáveis quando ameaças são detectadas.</a:t>
            </a:r>
          </a:p>
        </p:txBody>
      </p:sp>
    </p:spTree>
    <p:extLst>
      <p:ext uri="{BB962C8B-B14F-4D97-AF65-F5344CB8AC3E}">
        <p14:creationId xmlns:p14="http://schemas.microsoft.com/office/powerpoint/2010/main" val="124761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E371A-8D39-A843-93CF-F5483F5F3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>
            <a:extLst>
              <a:ext uri="{FF2B5EF4-FFF2-40B4-BE49-F238E27FC236}">
                <a16:creationId xmlns:a16="http://schemas.microsoft.com/office/drawing/2014/main" id="{59F0908B-28C4-0D9B-D8DD-E354A32CA0B9}"/>
              </a:ext>
            </a:extLst>
          </p:cNvPr>
          <p:cNvGrpSpPr/>
          <p:nvPr/>
        </p:nvGrpSpPr>
        <p:grpSpPr>
          <a:xfrm>
            <a:off x="948328" y="2245684"/>
            <a:ext cx="7247343" cy="1899531"/>
            <a:chOff x="948328" y="2876550"/>
            <a:chExt cx="7247343" cy="1899531"/>
          </a:xfrm>
        </p:grpSpPr>
        <p:graphicFrame>
          <p:nvGraphicFramePr>
            <p:cNvPr id="28" name="Google Shape;1894;p33">
              <a:extLst>
                <a:ext uri="{FF2B5EF4-FFF2-40B4-BE49-F238E27FC236}">
                  <a16:creationId xmlns:a16="http://schemas.microsoft.com/office/drawing/2014/main" id="{571A1CEB-CE73-0388-A0C2-5BB2A174784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42010819"/>
                </p:ext>
              </p:extLst>
            </p:nvPr>
          </p:nvGraphicFramePr>
          <p:xfrm>
            <a:off x="948328" y="2876550"/>
            <a:ext cx="7247343" cy="1661070"/>
          </p:xfrm>
          <a:graphic>
            <a:graphicData uri="http://schemas.openxmlformats.org/drawingml/2006/table">
              <a:tbl>
                <a:tblPr>
                  <a:noFill/>
                  <a:tableStyleId>{A25EC0C4-6C37-4882-B52C-D19BF9BAFD72}</a:tableStyleId>
                </a:tblPr>
                <a:tblGrid>
                  <a:gridCol w="163892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97002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638387">
                    <a:extLst>
                      <a:ext uri="{9D8B030D-6E8A-4147-A177-3AD203B41FA5}">
                        <a16:colId xmlns:a16="http://schemas.microsoft.com/office/drawing/2014/main" val="3629810330"/>
                      </a:ext>
                    </a:extLst>
                  </a:gridCol>
                </a:tblGrid>
                <a:tr h="23245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fr" sz="1000" b="1" u="none" dirty="0">
                            <a:solidFill>
                              <a:schemeClr val="dk1"/>
                            </a:solidFill>
                            <a:latin typeface="Lexend"/>
                            <a:ea typeface="Lexend"/>
                            <a:cs typeface="Lexend"/>
                            <a:sym typeface="Lexend"/>
                          </a:rPr>
                          <a:t>Agentes/Vetores</a:t>
                        </a:r>
                        <a:endParaRPr sz="1000" b="1" u="none" dirty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gradFill flip="none" rotWithShape="1">
                        <a:gsLst>
                          <a:gs pos="0">
                            <a:schemeClr val="bg1"/>
                          </a:gs>
                          <a:gs pos="64000">
                            <a:schemeClr val="bg1">
                              <a:lumMod val="75000"/>
                            </a:schemeClr>
                          </a:gs>
                          <a:gs pos="97000">
                            <a:schemeClr val="bg1">
                              <a:lumMod val="75000"/>
                            </a:schemeClr>
                          </a:gs>
                          <a:gs pos="33000">
                            <a:schemeClr val="bg1">
                              <a:lumMod val="75000"/>
                            </a:schemeClr>
                          </a:gs>
                        </a:gsLst>
                        <a:lin ang="16200000" scaled="1"/>
                        <a:tileRect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160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pt-BR" sz="1000" b="1" u="none" dirty="0">
                            <a:solidFill>
                              <a:schemeClr val="dk1"/>
                            </a:solidFill>
                            <a:latin typeface="Lexend"/>
                            <a:ea typeface="Lexend"/>
                            <a:cs typeface="Lexend"/>
                            <a:sym typeface="Lexend"/>
                          </a:rPr>
                          <a:t>Fraquezas de Segurança</a:t>
                        </a: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gradFill flip="none" rotWithShape="1">
                        <a:gsLst>
                          <a:gs pos="0">
                            <a:schemeClr val="bg1"/>
                          </a:gs>
                          <a:gs pos="64000">
                            <a:schemeClr val="bg1">
                              <a:lumMod val="75000"/>
                            </a:schemeClr>
                          </a:gs>
                          <a:gs pos="97000">
                            <a:schemeClr val="bg1">
                              <a:lumMod val="75000"/>
                            </a:schemeClr>
                          </a:gs>
                          <a:gs pos="33000">
                            <a:schemeClr val="bg1">
                              <a:lumMod val="75000"/>
                            </a:schemeClr>
                          </a:gs>
                        </a:gsLst>
                        <a:lin ang="16200000" scaled="1"/>
                        <a:tileRect/>
                      </a:gra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160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pt-BR" sz="1000" b="1" u="none" dirty="0">
                            <a:solidFill>
                              <a:schemeClr val="dk1"/>
                            </a:solidFill>
                            <a:latin typeface="Lexend"/>
                            <a:ea typeface="Lexend"/>
                            <a:cs typeface="Lexend"/>
                            <a:sym typeface="Lexend"/>
                          </a:rPr>
                          <a:t>Impactos</a:t>
                        </a: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gradFill flip="none" rotWithShape="1">
                        <a:gsLst>
                          <a:gs pos="0">
                            <a:schemeClr val="bg1"/>
                          </a:gs>
                          <a:gs pos="64000">
                            <a:schemeClr val="bg1">
                              <a:lumMod val="75000"/>
                            </a:schemeClr>
                          </a:gs>
                          <a:gs pos="97000">
                            <a:schemeClr val="bg1">
                              <a:lumMod val="75000"/>
                            </a:schemeClr>
                          </a:gs>
                          <a:gs pos="33000">
                            <a:schemeClr val="bg1">
                              <a:lumMod val="75000"/>
                            </a:schemeClr>
                          </a:gs>
                        </a:gsLst>
                        <a:lin ang="16200000" scaled="1"/>
                        <a:tileRect/>
                      </a:gra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fr-FR" sz="900" dirty="0">
                            <a:solidFill>
                              <a:schemeClr val="dk1"/>
                            </a:solidFill>
                            <a:latin typeface="Manjari"/>
                            <a:ea typeface="Manjari"/>
                            <a:cs typeface="Manjari"/>
                            <a:sym typeface="Manjari"/>
                          </a:rPr>
                          <a:t>Específico da API: Explorabilidade</a:t>
                        </a: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1600"/>
                          </a:spcAft>
                          <a:buNone/>
                        </a:pPr>
                        <a:r>
                          <a:rPr lang="fr" sz="900" dirty="0">
                            <a:solidFill>
                              <a:schemeClr val="dk1"/>
                            </a:solidFill>
                            <a:latin typeface="Manjari"/>
                            <a:ea typeface="Manjari"/>
                            <a:cs typeface="Manjari"/>
                            <a:sym typeface="Manjari"/>
                          </a:rPr>
                          <a:t>Prevalência: Detecção</a:t>
                        </a:r>
                        <a:endParaRPr sz="900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1600"/>
                          </a:spcAft>
                          <a:buNone/>
                        </a:pPr>
                        <a:r>
                          <a:rPr lang="pt-BR" sz="900" dirty="0">
                            <a:solidFill>
                              <a:schemeClr val="dk1"/>
                            </a:solidFill>
                            <a:latin typeface="Manjari"/>
                            <a:ea typeface="Manjari"/>
                            <a:cs typeface="Manjari"/>
                            <a:sym typeface="Manjari"/>
                          </a:rPr>
                          <a:t>Técnico: Específico do Negócio</a:t>
                        </a:r>
                        <a:endParaRPr sz="900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pt-BR" sz="900" dirty="0">
                            <a:solidFill>
                              <a:schemeClr val="dk1"/>
                            </a:solidFill>
                            <a:latin typeface="Manjari"/>
                            <a:ea typeface="Manjari"/>
                            <a:cs typeface="Manjari"/>
                            <a:sym typeface="Manjari"/>
                          </a:rPr>
                          <a:t>Atacantes podem tirar proveito de pouco log e monitoramento para abusar de sistemas sem serem notados.</a:t>
                        </a:r>
                        <a:endParaRPr lang="fr-FR" sz="900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1600"/>
                          </a:spcAft>
                          <a:buNone/>
                        </a:pPr>
                        <a:r>
                          <a:rPr lang="pt-BR" sz="900" dirty="0">
                            <a:solidFill>
                              <a:schemeClr val="dk1"/>
                            </a:solidFill>
                            <a:latin typeface="Manjari"/>
                            <a:ea typeface="Manjari"/>
                            <a:cs typeface="Manjari"/>
                            <a:sym typeface="Manjari"/>
                          </a:rPr>
                          <a:t>Sem log e monitoramento, ou log e monitoramento insuficiente, é quase impossível rastrear atividades suspeitas e dar respostas à elas tem tempo hábil.</a:t>
                        </a:r>
                        <a:endParaRPr sz="900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1600"/>
                          </a:spcAft>
                          <a:buNone/>
                        </a:pPr>
                        <a:r>
                          <a:rPr lang="pt-BR" sz="900" dirty="0">
                            <a:solidFill>
                              <a:schemeClr val="dk1"/>
                            </a:solidFill>
                            <a:latin typeface="Manjari"/>
                            <a:ea typeface="Manjari"/>
                            <a:cs typeface="Manjari"/>
                            <a:sym typeface="Manjari"/>
                          </a:rPr>
                          <a:t>Sem visibilidade do que está ocorrendo de atividades maliciosas, atacantes possuem tempo para comprometer completamente sistemas.</a:t>
                        </a:r>
                        <a:endParaRPr sz="900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lt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9" name="Subtítulo 2">
              <a:extLst>
                <a:ext uri="{FF2B5EF4-FFF2-40B4-BE49-F238E27FC236}">
                  <a16:creationId xmlns:a16="http://schemas.microsoft.com/office/drawing/2014/main" id="{2BE2668C-A526-9B3F-BBCA-A6C7F28DE292}"/>
                </a:ext>
              </a:extLst>
            </p:cNvPr>
            <p:cNvSpPr txBox="1">
              <a:spLocks/>
            </p:cNvSpPr>
            <p:nvPr/>
          </p:nvSpPr>
          <p:spPr>
            <a:xfrm>
              <a:off x="6060558" y="4537620"/>
              <a:ext cx="2135113" cy="238461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457200" marR="0" lvl="0" indent="-317500" algn="r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Manjari"/>
                <a:buNone/>
                <a:tabLst/>
                <a:defRPr/>
              </a:pPr>
              <a:r>
                <a:rPr kumimoji="0" lang="pt-BR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anjari"/>
                  <a:cs typeface="Manjari"/>
                  <a:sym typeface="Manjari"/>
                </a:rPr>
                <a:t>Tabela da OWASP API Security Top 10</a:t>
              </a:r>
            </a:p>
          </p:txBody>
        </p:sp>
      </p:grpSp>
      <p:sp>
        <p:nvSpPr>
          <p:cNvPr id="34" name="Título 1">
            <a:extLst>
              <a:ext uri="{FF2B5EF4-FFF2-40B4-BE49-F238E27FC236}">
                <a16:creationId xmlns:a16="http://schemas.microsoft.com/office/drawing/2014/main" id="{E41B8E3A-1699-DFED-DA80-591BDC0DF35C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3000" b="0" dirty="0"/>
              <a:t>O QUE É INSUFFICIENT LOGGING &amp; MONITORING?</a:t>
            </a:r>
            <a:endParaRPr lang="pt-BR" sz="3000" dirty="0"/>
          </a:p>
        </p:txBody>
      </p:sp>
      <p:sp>
        <p:nvSpPr>
          <p:cNvPr id="35" name="Subtítulo 2">
            <a:extLst>
              <a:ext uri="{FF2B5EF4-FFF2-40B4-BE49-F238E27FC236}">
                <a16:creationId xmlns:a16="http://schemas.microsoft.com/office/drawing/2014/main" id="{4D6E8A13-E871-3230-E47C-C2BE1D289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566659"/>
            <a:ext cx="7704000" cy="440564"/>
          </a:xfrm>
        </p:spPr>
        <p:txBody>
          <a:bodyPr/>
          <a:lstStyle/>
          <a:p>
            <a:pPr algn="l"/>
            <a:r>
              <a:rPr lang="pt-BR" sz="1400" dirty="0">
                <a:ln w="19050">
                  <a:noFill/>
                </a:ln>
                <a:solidFill>
                  <a:srgbClr val="FFFFFF"/>
                </a:solidFill>
                <a:effectLst>
                  <a:glow rad="101600">
                    <a:schemeClr val="bg2">
                      <a:alpha val="60000"/>
                    </a:schemeClr>
                  </a:glow>
                </a:effectLst>
              </a:rPr>
              <a:t>É a falha de segurança que ocorre quando um sistema enfrenta os seguintes problemas.</a:t>
            </a:r>
          </a:p>
        </p:txBody>
      </p:sp>
    </p:spTree>
    <p:extLst>
      <p:ext uri="{BB962C8B-B14F-4D97-AF65-F5344CB8AC3E}">
        <p14:creationId xmlns:p14="http://schemas.microsoft.com/office/powerpoint/2010/main" val="27886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AC3F1-5F62-4472-7C7F-08A80790B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800" b="0"/>
              <a:t>O CASO EQUIFAX (2017) </a:t>
            </a:r>
            <a:endParaRPr lang="pt-BR" sz="2800"/>
          </a:p>
        </p:txBody>
      </p:sp>
      <p:pic>
        <p:nvPicPr>
          <p:cNvPr id="5" name="Imagem 4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3A633BC4-7F30-2473-F076-97DA41D9A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20" y="1208225"/>
            <a:ext cx="7419109" cy="3264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0366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F0AD1-ADA8-0AB0-D1E9-9D7B42882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C4149-6D69-095D-9949-D8AB9000B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800" b="0" dirty="0"/>
              <a:t>A ORIGEM DO PROBLEMA</a:t>
            </a:r>
            <a:endParaRPr lang="pt-BR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C27FE9-EDF7-B71A-68F2-D60777636AF1}"/>
              </a:ext>
            </a:extLst>
          </p:cNvPr>
          <p:cNvSpPr txBox="1">
            <a:spLocks/>
          </p:cNvSpPr>
          <p:nvPr/>
        </p:nvSpPr>
        <p:spPr>
          <a:xfrm>
            <a:off x="720000" y="1566659"/>
            <a:ext cx="7704000" cy="44056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>
                <a:ln w="19050">
                  <a:noFill/>
                </a:ln>
                <a:solidFill>
                  <a:srgbClr val="FFFFFF"/>
                </a:solidFill>
                <a:effectLst>
                  <a:glow rad="101600">
                    <a:schemeClr val="bg2">
                      <a:alpha val="60000"/>
                    </a:schemeClr>
                  </a:glow>
                </a:effectLst>
                <a:latin typeface="Manjari" panose="020B0604020202020204" charset="0"/>
                <a:cs typeface="Manjari" panose="020B0604020202020204" charset="0"/>
              </a:rPr>
              <a:t>Dentre todas as seguranças do sistema, um fator nada fora do comum mas que custou caro.</a:t>
            </a:r>
          </a:p>
          <a:p>
            <a:r>
              <a:rPr lang="pt-BR" dirty="0">
                <a:ln w="19050">
                  <a:noFill/>
                </a:ln>
                <a:solidFill>
                  <a:srgbClr val="FFFFFF"/>
                </a:solidFill>
                <a:effectLst>
                  <a:glow rad="101600">
                    <a:schemeClr val="bg2">
                      <a:alpha val="60000"/>
                    </a:schemeClr>
                  </a:glow>
                </a:effectLst>
                <a:latin typeface="Manjari" panose="020B0604020202020204" charset="0"/>
                <a:cs typeface="Manjari" panose="020B0604020202020204" charset="0"/>
              </a:rPr>
              <a:t>A especulação é de que os sistemas de segurança da Equifax </a:t>
            </a:r>
            <a:r>
              <a:rPr lang="pt-BR" b="1" dirty="0">
                <a:ln w="19050">
                  <a:noFill/>
                </a:ln>
                <a:solidFill>
                  <a:srgbClr val="FFFFFF"/>
                </a:solidFill>
                <a:effectLst>
                  <a:glow rad="101600">
                    <a:schemeClr val="bg2">
                      <a:alpha val="60000"/>
                    </a:schemeClr>
                  </a:glow>
                </a:effectLst>
                <a:latin typeface="Manjari" panose="020B0604020202020204" charset="0"/>
                <a:cs typeface="Manjari" panose="020B0604020202020204" charset="0"/>
              </a:rPr>
              <a:t>geraram logs</a:t>
            </a:r>
            <a:r>
              <a:rPr lang="pt-BR" dirty="0">
                <a:ln w="19050">
                  <a:noFill/>
                </a:ln>
                <a:solidFill>
                  <a:srgbClr val="FFFFFF"/>
                </a:solidFill>
                <a:effectLst>
                  <a:glow rad="101600">
                    <a:schemeClr val="bg2">
                      <a:alpha val="60000"/>
                    </a:schemeClr>
                  </a:glow>
                </a:effectLst>
                <a:latin typeface="Manjari" panose="020B0604020202020204" charset="0"/>
                <a:cs typeface="Manjari" panose="020B0604020202020204" charset="0"/>
              </a:rPr>
              <a:t> da atividade suspeita. No entanto, o certificado digital usado para criptografar e assinar os logs havia </a:t>
            </a:r>
            <a:r>
              <a:rPr lang="pt-BR" b="1" dirty="0">
                <a:ln w="19050">
                  <a:noFill/>
                </a:ln>
                <a:solidFill>
                  <a:srgbClr val="FFFFFF"/>
                </a:solidFill>
                <a:effectLst>
                  <a:glow rad="101600">
                    <a:schemeClr val="bg2">
                      <a:alpha val="60000"/>
                    </a:schemeClr>
                  </a:glow>
                </a:effectLst>
                <a:latin typeface="Manjari" panose="020B0604020202020204" charset="0"/>
                <a:cs typeface="Manjari" panose="020B0604020202020204" charset="0"/>
              </a:rPr>
              <a:t>expirado há 10 meses</a:t>
            </a:r>
            <a:r>
              <a:rPr lang="pt-BR" dirty="0">
                <a:ln w="19050">
                  <a:noFill/>
                </a:ln>
                <a:solidFill>
                  <a:srgbClr val="FFFFFF"/>
                </a:solidFill>
                <a:effectLst>
                  <a:glow rad="101600">
                    <a:schemeClr val="bg2">
                      <a:alpha val="60000"/>
                    </a:schemeClr>
                  </a:glow>
                </a:effectLst>
                <a:latin typeface="Manjari" panose="020B0604020202020204" charset="0"/>
                <a:cs typeface="Manjari" panose="020B0604020202020204" charset="0"/>
              </a:rPr>
              <a:t>.</a:t>
            </a:r>
          </a:p>
          <a:p>
            <a:endParaRPr lang="pt-BR" dirty="0">
              <a:ln w="19050">
                <a:noFill/>
              </a:ln>
              <a:solidFill>
                <a:srgbClr val="FFFFFF"/>
              </a:solidFill>
              <a:effectLst>
                <a:glow rad="101600">
                  <a:schemeClr val="bg2">
                    <a:alpha val="60000"/>
                  </a:schemeClr>
                </a:glow>
              </a:effectLst>
              <a:latin typeface="Manjari" panose="020B0604020202020204" charset="0"/>
              <a:cs typeface="Manjari" panose="020B0604020202020204" charset="0"/>
            </a:endParaRPr>
          </a:p>
          <a:p>
            <a:r>
              <a:rPr lang="pt-BR" dirty="0">
                <a:ln w="19050">
                  <a:noFill/>
                </a:ln>
                <a:solidFill>
                  <a:srgbClr val="FFFFFF"/>
                </a:solidFill>
                <a:effectLst>
                  <a:glow rad="101600">
                    <a:schemeClr val="bg2">
                      <a:alpha val="60000"/>
                    </a:schemeClr>
                  </a:glow>
                </a:effectLst>
                <a:latin typeface="Manjari" panose="020B0604020202020204" charset="0"/>
                <a:cs typeface="Manjari" panose="020B0604020202020204" charset="0"/>
              </a:rPr>
              <a:t>Por causa disso, os sistemas de monitoramento </a:t>
            </a:r>
            <a:r>
              <a:rPr lang="pt-BR" b="1" dirty="0">
                <a:ln w="19050">
                  <a:noFill/>
                </a:ln>
                <a:solidFill>
                  <a:srgbClr val="FFFFFF"/>
                </a:solidFill>
                <a:effectLst>
                  <a:glow rad="101600">
                    <a:schemeClr val="bg2">
                      <a:alpha val="60000"/>
                    </a:schemeClr>
                  </a:glow>
                </a:effectLst>
                <a:latin typeface="Manjari" panose="020B0604020202020204" charset="0"/>
                <a:cs typeface="Manjari" panose="020B0604020202020204" charset="0"/>
              </a:rPr>
              <a:t>não conseguiram processar os logs</a:t>
            </a:r>
            <a:r>
              <a:rPr lang="pt-BR" dirty="0">
                <a:ln w="19050">
                  <a:noFill/>
                </a:ln>
                <a:solidFill>
                  <a:srgbClr val="FFFFFF"/>
                </a:solidFill>
                <a:effectLst>
                  <a:glow rad="101600">
                    <a:schemeClr val="bg2">
                      <a:alpha val="60000"/>
                    </a:schemeClr>
                  </a:glow>
                </a:effectLst>
                <a:latin typeface="Manjari" panose="020B0604020202020204" charset="0"/>
                <a:cs typeface="Manjari" panose="020B0604020202020204" charset="0"/>
              </a:rPr>
              <a:t> e, consequentemente, </a:t>
            </a:r>
            <a:r>
              <a:rPr lang="pt-BR" b="1" dirty="0">
                <a:ln w="19050">
                  <a:noFill/>
                </a:ln>
                <a:solidFill>
                  <a:srgbClr val="FFFFFF"/>
                </a:solidFill>
                <a:effectLst>
                  <a:glow rad="101600">
                    <a:schemeClr val="bg2">
                      <a:alpha val="60000"/>
                    </a:schemeClr>
                  </a:glow>
                </a:effectLst>
                <a:latin typeface="Manjari" panose="020B0604020202020204" charset="0"/>
                <a:cs typeface="Manjari" panose="020B0604020202020204" charset="0"/>
              </a:rPr>
              <a:t>nunca geraram um alerta</a:t>
            </a:r>
            <a:r>
              <a:rPr lang="pt-BR" dirty="0">
                <a:ln w="19050">
                  <a:noFill/>
                </a:ln>
                <a:solidFill>
                  <a:srgbClr val="FFFFFF"/>
                </a:solidFill>
                <a:effectLst>
                  <a:glow rad="101600">
                    <a:schemeClr val="bg2">
                      <a:alpha val="60000"/>
                    </a:schemeClr>
                  </a:glow>
                </a:effectLst>
                <a:latin typeface="Manjari" panose="020B0604020202020204" charset="0"/>
                <a:cs typeface="Manjari" panose="020B0604020202020204" charset="0"/>
              </a:rPr>
              <a:t>.</a:t>
            </a:r>
          </a:p>
          <a:p>
            <a:r>
              <a:rPr lang="pt-BR" dirty="0">
                <a:ln w="19050">
                  <a:noFill/>
                </a:ln>
                <a:solidFill>
                  <a:srgbClr val="FFFFFF"/>
                </a:solidFill>
                <a:effectLst>
                  <a:glow rad="101600">
                    <a:schemeClr val="bg2">
                      <a:alpha val="60000"/>
                    </a:schemeClr>
                  </a:glow>
                </a:effectLst>
                <a:latin typeface="Manjari" panose="020B0604020202020204" charset="0"/>
                <a:cs typeface="Manjari" panose="020B0604020202020204" charset="0"/>
              </a:rPr>
              <a:t>Os invasores tiveram acesso livre aos sistemas por </a:t>
            </a:r>
            <a:r>
              <a:rPr lang="pt-BR" b="1" dirty="0">
                <a:ln w="19050">
                  <a:noFill/>
                </a:ln>
                <a:solidFill>
                  <a:srgbClr val="FFFFFF"/>
                </a:solidFill>
                <a:effectLst>
                  <a:glow rad="101600">
                    <a:schemeClr val="bg2">
                      <a:alpha val="60000"/>
                    </a:schemeClr>
                  </a:glow>
                </a:effectLst>
                <a:latin typeface="Manjari" panose="020B0604020202020204" charset="0"/>
                <a:cs typeface="Manjari" panose="020B0604020202020204" charset="0"/>
              </a:rPr>
              <a:t>74 dias</a:t>
            </a:r>
            <a:r>
              <a:rPr lang="pt-BR" dirty="0">
                <a:ln w="19050">
                  <a:noFill/>
                </a:ln>
                <a:solidFill>
                  <a:srgbClr val="FFFFFF"/>
                </a:solidFill>
                <a:effectLst>
                  <a:glow rad="101600">
                    <a:schemeClr val="bg2">
                      <a:alpha val="60000"/>
                    </a:schemeClr>
                  </a:glow>
                </a:effectLst>
                <a:latin typeface="Manjari" panose="020B0604020202020204" charset="0"/>
                <a:cs typeface="Manjari" panose="020B0604020202020204" charset="0"/>
              </a:rPr>
              <a:t> antes de serem descobertos.</a:t>
            </a:r>
          </a:p>
          <a:p>
            <a:endParaRPr lang="pt-BR" dirty="0">
              <a:ln w="19050">
                <a:noFill/>
              </a:ln>
              <a:solidFill>
                <a:srgbClr val="FFFFFF"/>
              </a:solidFill>
              <a:effectLst>
                <a:glow rad="101600">
                  <a:schemeClr val="bg2">
                    <a:alpha val="60000"/>
                  </a:schemeClr>
                </a:glow>
              </a:effectLst>
              <a:latin typeface="Manjari" panose="020B0604020202020204" charset="0"/>
              <a:cs typeface="Manjari" panose="020B0604020202020204" charset="0"/>
            </a:endParaRPr>
          </a:p>
          <a:p>
            <a:endParaRPr lang="pt-BR" dirty="0">
              <a:ln w="19050">
                <a:noFill/>
              </a:ln>
              <a:solidFill>
                <a:srgbClr val="FFFFFF"/>
              </a:solidFill>
              <a:effectLst>
                <a:glow rad="101600">
                  <a:schemeClr val="bg2">
                    <a:alpha val="60000"/>
                  </a:schemeClr>
                </a:glow>
              </a:effectLst>
              <a:latin typeface="Manjari" panose="020B0604020202020204" charset="0"/>
              <a:cs typeface="Manjar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41247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sis Workshop by Slidesgo">
  <a:themeElements>
    <a:clrScheme name="Simple Light">
      <a:dk1>
        <a:srgbClr val="FFFFFF"/>
      </a:dk1>
      <a:lt1>
        <a:srgbClr val="005F71"/>
      </a:lt1>
      <a:dk2>
        <a:srgbClr val="010318"/>
      </a:dk2>
      <a:lt2>
        <a:srgbClr val="00FFFD"/>
      </a:lt2>
      <a:accent1>
        <a:srgbClr val="00CDAB"/>
      </a:accent1>
      <a:accent2>
        <a:srgbClr val="02867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1140</Words>
  <Application>Microsoft Office PowerPoint</Application>
  <PresentationFormat>Apresentação na tela (16:9)</PresentationFormat>
  <Paragraphs>95</Paragraphs>
  <Slides>11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Calibri</vt:lpstr>
      <vt:lpstr>Lexend</vt:lpstr>
      <vt:lpstr>Open Sans</vt:lpstr>
      <vt:lpstr>Arial</vt:lpstr>
      <vt:lpstr>Manjari</vt:lpstr>
      <vt:lpstr>Data Analysis Workshop by Slidesgo</vt:lpstr>
      <vt:lpstr>INSUFFICIENT LOGGING &amp; MONITORING</vt:lpstr>
      <vt:lpstr>TÓPICOS</vt:lpstr>
      <vt:lpstr>O QUE SÃO OS LOGS E O MONITORAMENTO DE LOGS?</vt:lpstr>
      <vt:lpstr>O QUE SÃO OS LOGS E O MONITORAMENTO DE LOGS?</vt:lpstr>
      <vt:lpstr>O QUE SÃO OS LOGS E O MONITORAMENTO DE LOGS?</vt:lpstr>
      <vt:lpstr>O QUE É INSUFFICIENT LOGGING &amp; MONITORING?</vt:lpstr>
      <vt:lpstr>Apresentação do PowerPoint</vt:lpstr>
      <vt:lpstr>O CASO EQUIFAX (2017) </vt:lpstr>
      <vt:lpstr>A ORIGEM DO PROBLEMA</vt:lpstr>
      <vt:lpstr>CHECKLIST DE BOAS PRÁTICAS</vt:lpstr>
      <vt:lpstr>Bons Estudos!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Leyukezer Cruz</cp:lastModifiedBy>
  <cp:revision>3</cp:revision>
  <dcterms:modified xsi:type="dcterms:W3CDTF">2025-10-14T17:45:45Z</dcterms:modified>
</cp:coreProperties>
</file>