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78" r:id="rId6"/>
    <p:sldId id="259" r:id="rId7"/>
    <p:sldId id="260" r:id="rId8"/>
    <p:sldId id="261" r:id="rId9"/>
    <p:sldId id="262" r:id="rId10"/>
    <p:sldId id="280" r:id="rId11"/>
    <p:sldId id="281" r:id="rId12"/>
    <p:sldId id="263" r:id="rId13"/>
    <p:sldId id="264" r:id="rId14"/>
    <p:sldId id="282" r:id="rId15"/>
    <p:sldId id="265" r:id="rId16"/>
    <p:sldId id="266" r:id="rId17"/>
    <p:sldId id="267" r:id="rId18"/>
    <p:sldId id="283" r:id="rId19"/>
    <p:sldId id="275" r:id="rId20"/>
    <p:sldId id="276" r:id="rId21"/>
    <p:sldId id="268"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BD0DD-3156-4E2E-815E-E2609C471F50}" v="1004" dt="2019-11-25T14:58:43.897"/>
    <p1510:client id="{35A6396A-4920-4A2A-A8E5-1A559BFBBFF6}" v="396" dt="2019-11-25T10:40:19.009"/>
    <p1510:client id="{459B6413-4A5A-41C5-9FF2-AD3AD0B9DA13}" v="122" dt="2019-11-25T08:33:58.417"/>
    <p1510:client id="{847C6AD5-4DCC-41FA-B163-050A4854F554}" v="245" dt="2019-11-25T19:08:54.251"/>
    <p1510:client id="{90C3C1BA-C7EB-47AF-9509-02740104BA35}" v="663" dt="2019-11-25T14:08:21.675"/>
    <p1510:client id="{C89F69F8-9272-4CE6-8107-AFCAA3F7FB11}" v="121" dt="2019-11-25T14:29:45.098"/>
    <p1510:client id="{E048BD4D-CBD2-4EBB-9D28-1F88E4C498EB}" v="875" dt="2019-11-26T09:16:27.392"/>
    <p1510:client id="{F16359E3-FDAE-4B02-A5F2-7A559C64EF5A}" v="250" dt="2019-11-25T18:36:37.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35A6396A-4920-4A2A-A8E5-1A559BFBBFF6}"/>
    <pc:docChg chg="modSld">
      <pc:chgData name="Guest User" userId="" providerId="Windows Live" clId="Web-{35A6396A-4920-4A2A-A8E5-1A559BFBBFF6}" dt="2019-11-25T10:40:19.009" v="391" actId="20577"/>
      <pc:docMkLst>
        <pc:docMk/>
      </pc:docMkLst>
      <pc:sldChg chg="addSp delSp modSp">
        <pc:chgData name="Guest User" userId="" providerId="Windows Live" clId="Web-{35A6396A-4920-4A2A-A8E5-1A559BFBBFF6}" dt="2019-11-25T10:31:39.632" v="231" actId="20577"/>
        <pc:sldMkLst>
          <pc:docMk/>
          <pc:sldMk cId="3438876666" sldId="260"/>
        </pc:sldMkLst>
        <pc:spChg chg="add del">
          <ac:chgData name="Guest User" userId="" providerId="Windows Live" clId="Web-{35A6396A-4920-4A2A-A8E5-1A559BFBBFF6}" dt="2019-11-25T10:07:50.830" v="1"/>
          <ac:spMkLst>
            <pc:docMk/>
            <pc:sldMk cId="3438876666" sldId="260"/>
            <ac:spMk id="3" creationId="{9743AC66-A998-4A8D-A51E-D1F7FE630A7E}"/>
          </ac:spMkLst>
        </pc:spChg>
        <pc:spChg chg="add mod">
          <ac:chgData name="Guest User" userId="" providerId="Windows Live" clId="Web-{35A6396A-4920-4A2A-A8E5-1A559BFBBFF6}" dt="2019-11-25T10:31:39.632" v="231" actId="20577"/>
          <ac:spMkLst>
            <pc:docMk/>
            <pc:sldMk cId="3438876666" sldId="260"/>
            <ac:spMk id="4" creationId="{C46091DE-F073-4E81-8484-FD7C26BCA7AC}"/>
          </ac:spMkLst>
        </pc:spChg>
      </pc:sldChg>
      <pc:sldChg chg="addSp delSp modSp">
        <pc:chgData name="Guest User" userId="" providerId="Windows Live" clId="Web-{35A6396A-4920-4A2A-A8E5-1A559BFBBFF6}" dt="2019-11-25T10:40:19.009" v="391" actId="20577"/>
        <pc:sldMkLst>
          <pc:docMk/>
          <pc:sldMk cId="389605841" sldId="261"/>
        </pc:sldMkLst>
        <pc:spChg chg="add del mod">
          <ac:chgData name="Guest User" userId="" providerId="Windows Live" clId="Web-{35A6396A-4920-4A2A-A8E5-1A559BFBBFF6}" dt="2019-11-25T10:35:22.040" v="241"/>
          <ac:spMkLst>
            <pc:docMk/>
            <pc:sldMk cId="389605841" sldId="261"/>
            <ac:spMk id="5" creationId="{3ED3DBA8-48D1-41B4-8FCD-0CBAC2DB9D52}"/>
          </ac:spMkLst>
        </pc:spChg>
        <pc:spChg chg="add mod">
          <ac:chgData name="Guest User" userId="" providerId="Windows Live" clId="Web-{35A6396A-4920-4A2A-A8E5-1A559BFBBFF6}" dt="2019-11-25T10:40:19.009" v="391" actId="20577"/>
          <ac:spMkLst>
            <pc:docMk/>
            <pc:sldMk cId="389605841" sldId="261"/>
            <ac:spMk id="6" creationId="{22EB8DDA-BDBB-466D-B145-4A7968F48963}"/>
          </ac:spMkLst>
        </pc:spChg>
        <pc:spChg chg="add mod">
          <ac:chgData name="Guest User" userId="" providerId="Windows Live" clId="Web-{35A6396A-4920-4A2A-A8E5-1A559BFBBFF6}" dt="2019-11-25T10:40:09.087" v="387" actId="20577"/>
          <ac:spMkLst>
            <pc:docMk/>
            <pc:sldMk cId="389605841" sldId="261"/>
            <ac:spMk id="7" creationId="{1F9E548C-BCDB-443B-A7EC-60C703E26CE5}"/>
          </ac:spMkLst>
        </pc:spChg>
        <pc:picChg chg="add mod">
          <ac:chgData name="Guest User" userId="" providerId="Windows Live" clId="Web-{35A6396A-4920-4A2A-A8E5-1A559BFBBFF6}" dt="2019-11-25T10:34:49.336" v="234" actId="1076"/>
          <ac:picMkLst>
            <pc:docMk/>
            <pc:sldMk cId="389605841" sldId="261"/>
            <ac:picMk id="3" creationId="{CAFB9541-AA59-455A-B28B-B9A0A122CC0A}"/>
          </ac:picMkLst>
        </pc:picChg>
      </pc:sldChg>
    </pc:docChg>
  </pc:docChgLst>
  <pc:docChgLst>
    <pc:chgData name="Guest User" providerId="Windows Live" clId="Web-{F16359E3-FDAE-4B02-A5F2-7A559C64EF5A}"/>
    <pc:docChg chg="modSld">
      <pc:chgData name="Guest User" userId="" providerId="Windows Live" clId="Web-{F16359E3-FDAE-4B02-A5F2-7A559C64EF5A}" dt="2019-11-25T18:36:37.450" v="248"/>
      <pc:docMkLst>
        <pc:docMk/>
      </pc:docMkLst>
      <pc:sldChg chg="addSp delSp modSp">
        <pc:chgData name="Guest User" userId="" providerId="Windows Live" clId="Web-{F16359E3-FDAE-4B02-A5F2-7A559C64EF5A}" dt="2019-11-25T18:36:37.450" v="248"/>
        <pc:sldMkLst>
          <pc:docMk/>
          <pc:sldMk cId="1040152818" sldId="265"/>
        </pc:sldMkLst>
        <pc:spChg chg="del mod">
          <ac:chgData name="Guest User" userId="" providerId="Windows Live" clId="Web-{F16359E3-FDAE-4B02-A5F2-7A559C64EF5A}" dt="2019-11-25T18:36:37.450" v="248"/>
          <ac:spMkLst>
            <pc:docMk/>
            <pc:sldMk cId="1040152818" sldId="265"/>
            <ac:spMk id="3" creationId="{C3D620A9-5B5A-4C43-B9FD-FC119A2676E6}"/>
          </ac:spMkLst>
        </pc:spChg>
        <pc:spChg chg="add mod">
          <ac:chgData name="Guest User" userId="" providerId="Windows Live" clId="Web-{F16359E3-FDAE-4B02-A5F2-7A559C64EF5A}" dt="2019-11-25T18:36:32.168" v="243" actId="20577"/>
          <ac:spMkLst>
            <pc:docMk/>
            <pc:sldMk cId="1040152818" sldId="265"/>
            <ac:spMk id="4" creationId="{AD1F3036-7169-4D97-96D9-E918FEC225F3}"/>
          </ac:spMkLst>
        </pc:spChg>
      </pc:sldChg>
    </pc:docChg>
  </pc:docChgLst>
  <pc:docChgLst>
    <pc:chgData name="Guest User" providerId="Windows Live" clId="Web-{459B6413-4A5A-41C5-9FF2-AD3AD0B9DA13}"/>
    <pc:docChg chg="addSld delSld modSld">
      <pc:chgData name="Guest User" userId="" providerId="Windows Live" clId="Web-{459B6413-4A5A-41C5-9FF2-AD3AD0B9DA13}" dt="2019-11-25T08:34:20.667" v="125"/>
      <pc:docMkLst>
        <pc:docMk/>
      </pc:docMkLst>
      <pc:sldChg chg="addSp modSp mod modShow">
        <pc:chgData name="Guest User" userId="" providerId="Windows Live" clId="Web-{459B6413-4A5A-41C5-9FF2-AD3AD0B9DA13}" dt="2019-11-25T08:07:56.939" v="82"/>
        <pc:sldMkLst>
          <pc:docMk/>
          <pc:sldMk cId="2327190242" sldId="257"/>
        </pc:sldMkLst>
        <pc:spChg chg="mod">
          <ac:chgData name="Guest User" userId="" providerId="Windows Live" clId="Web-{459B6413-4A5A-41C5-9FF2-AD3AD0B9DA13}" dt="2019-11-25T07:41:32.477" v="1" actId="20577"/>
          <ac:spMkLst>
            <pc:docMk/>
            <pc:sldMk cId="2327190242" sldId="257"/>
            <ac:spMk id="2" creationId="{6A895A98-7DEF-4866-97C3-951EB6AC33DB}"/>
          </ac:spMkLst>
        </pc:spChg>
        <pc:spChg chg="add mod">
          <ac:chgData name="Guest User" userId="" providerId="Windows Live" clId="Web-{459B6413-4A5A-41C5-9FF2-AD3AD0B9DA13}" dt="2019-11-25T08:07:37.954" v="78"/>
          <ac:spMkLst>
            <pc:docMk/>
            <pc:sldMk cId="2327190242" sldId="257"/>
            <ac:spMk id="3" creationId="{8A247E36-CC08-4C7B-AB24-99DD85789621}"/>
          </ac:spMkLst>
        </pc:spChg>
      </pc:sldChg>
      <pc:sldChg chg="addSp modSp mod modShow">
        <pc:chgData name="Guest User" userId="" providerId="Windows Live" clId="Web-{459B6413-4A5A-41C5-9FF2-AD3AD0B9DA13}" dt="2019-11-25T08:26:46.071" v="98" actId="20577"/>
        <pc:sldMkLst>
          <pc:docMk/>
          <pc:sldMk cId="4292187653" sldId="258"/>
        </pc:sldMkLst>
        <pc:spChg chg="add mod">
          <ac:chgData name="Guest User" userId="" providerId="Windows Live" clId="Web-{459B6413-4A5A-41C5-9FF2-AD3AD0B9DA13}" dt="2019-11-25T08:26:46.071" v="98" actId="20577"/>
          <ac:spMkLst>
            <pc:docMk/>
            <pc:sldMk cId="4292187653" sldId="258"/>
            <ac:spMk id="3" creationId="{4A0A677F-3EBA-48BE-B942-75D126DC61C2}"/>
          </ac:spMkLst>
        </pc:spChg>
      </pc:sldChg>
      <pc:sldChg chg="addSp delSp modSp mod setBg setClrOvrMap">
        <pc:chgData name="Guest User" userId="" providerId="Windows Live" clId="Web-{459B6413-4A5A-41C5-9FF2-AD3AD0B9DA13}" dt="2019-11-25T08:34:20.667" v="125"/>
        <pc:sldMkLst>
          <pc:docMk/>
          <pc:sldMk cId="3854942631" sldId="259"/>
        </pc:sldMkLst>
        <pc:spChg chg="mod">
          <ac:chgData name="Guest User" userId="" providerId="Windows Live" clId="Web-{459B6413-4A5A-41C5-9FF2-AD3AD0B9DA13}" dt="2019-11-25T08:34:20.667" v="125"/>
          <ac:spMkLst>
            <pc:docMk/>
            <pc:sldMk cId="3854942631" sldId="259"/>
            <ac:spMk id="2" creationId="{858DFE56-04BD-4AE0-947E-0F9C52AB8EB4}"/>
          </ac:spMkLst>
        </pc:spChg>
        <pc:spChg chg="add mod ord">
          <ac:chgData name="Guest User" userId="" providerId="Windows Live" clId="Web-{459B6413-4A5A-41C5-9FF2-AD3AD0B9DA13}" dt="2019-11-25T08:34:20.667" v="125"/>
          <ac:spMkLst>
            <pc:docMk/>
            <pc:sldMk cId="3854942631" sldId="259"/>
            <ac:spMk id="3" creationId="{28C5BC8D-974F-4088-9AF4-AA24C0BB86F6}"/>
          </ac:spMkLst>
        </pc:spChg>
        <pc:spChg chg="add">
          <ac:chgData name="Guest User" userId="" providerId="Windows Live" clId="Web-{459B6413-4A5A-41C5-9FF2-AD3AD0B9DA13}" dt="2019-11-25T08:34:20.667" v="125"/>
          <ac:spMkLst>
            <pc:docMk/>
            <pc:sldMk cId="3854942631" sldId="259"/>
            <ac:spMk id="7" creationId="{079CE317-680B-449C-A423-71C1FE069B4C}"/>
          </ac:spMkLst>
        </pc:spChg>
        <pc:spChg chg="add">
          <ac:chgData name="Guest User" userId="" providerId="Windows Live" clId="Web-{459B6413-4A5A-41C5-9FF2-AD3AD0B9DA13}" dt="2019-11-25T08:34:20.667" v="125"/>
          <ac:spMkLst>
            <pc:docMk/>
            <pc:sldMk cId="3854942631" sldId="259"/>
            <ac:spMk id="8" creationId="{643780CE-2BE5-46F6-97B2-60DF30217ED3}"/>
          </ac:spMkLst>
        </pc:spChg>
        <pc:spChg chg="add">
          <ac:chgData name="Guest User" userId="" providerId="Windows Live" clId="Web-{459B6413-4A5A-41C5-9FF2-AD3AD0B9DA13}" dt="2019-11-25T08:34:20.667" v="125"/>
          <ac:spMkLst>
            <pc:docMk/>
            <pc:sldMk cId="3854942631" sldId="259"/>
            <ac:spMk id="19" creationId="{61A87A49-68E6-459E-A5A6-46229FF42125}"/>
          </ac:spMkLst>
        </pc:spChg>
        <pc:spChg chg="add del">
          <ac:chgData name="Guest User" userId="" providerId="Windows Live" clId="Web-{459B6413-4A5A-41C5-9FF2-AD3AD0B9DA13}" dt="2019-11-25T08:34:20.589" v="124"/>
          <ac:spMkLst>
            <pc:docMk/>
            <pc:sldMk cId="3854942631" sldId="259"/>
            <ac:spMk id="20" creationId="{59647F54-801D-44AB-8284-EDDFF7763139}"/>
          </ac:spMkLst>
        </pc:spChg>
        <pc:spChg chg="add">
          <ac:chgData name="Guest User" userId="" providerId="Windows Live" clId="Web-{459B6413-4A5A-41C5-9FF2-AD3AD0B9DA13}" dt="2019-11-25T08:34:20.667" v="125"/>
          <ac:spMkLst>
            <pc:docMk/>
            <pc:sldMk cId="3854942631" sldId="259"/>
            <ac:spMk id="21" creationId="{F6ACD5FC-CAFE-48EB-B765-60EED2E052F0}"/>
          </ac:spMkLst>
        </pc:spChg>
        <pc:spChg chg="add del">
          <ac:chgData name="Guest User" userId="" providerId="Windows Live" clId="Web-{459B6413-4A5A-41C5-9FF2-AD3AD0B9DA13}" dt="2019-11-25T08:34:20.589" v="124"/>
          <ac:spMkLst>
            <pc:docMk/>
            <pc:sldMk cId="3854942631" sldId="259"/>
            <ac:spMk id="22" creationId="{E4F17063-EDA4-417B-946F-BA357F3B390D}"/>
          </ac:spMkLst>
        </pc:spChg>
        <pc:spChg chg="add del">
          <ac:chgData name="Guest User" userId="" providerId="Windows Live" clId="Web-{459B6413-4A5A-41C5-9FF2-AD3AD0B9DA13}" dt="2019-11-25T08:34:20.589" v="124"/>
          <ac:spMkLst>
            <pc:docMk/>
            <pc:sldMk cId="3854942631" sldId="259"/>
            <ac:spMk id="24" creationId="{D36F3EEA-55D4-4677-80E7-92D00B8F343B}"/>
          </ac:spMkLst>
        </pc:spChg>
        <pc:spChg chg="add del">
          <ac:chgData name="Guest User" userId="" providerId="Windows Live" clId="Web-{459B6413-4A5A-41C5-9FF2-AD3AD0B9DA13}" dt="2019-11-25T08:34:20.589" v="124"/>
          <ac:spMkLst>
            <pc:docMk/>
            <pc:sldMk cId="3854942631" sldId="259"/>
            <ac:spMk id="26" creationId="{C91E93A7-6C7F-4F77-9CB0-280D958EF4D2}"/>
          </ac:spMkLst>
        </pc:spChg>
        <pc:spChg chg="add">
          <ac:chgData name="Guest User" userId="" providerId="Windows Live" clId="Web-{459B6413-4A5A-41C5-9FF2-AD3AD0B9DA13}" dt="2019-11-25T08:34:20.667" v="125"/>
          <ac:spMkLst>
            <pc:docMk/>
            <pc:sldMk cId="3854942631" sldId="259"/>
            <ac:spMk id="28" creationId="{9F33B405-D785-4738-B1C0-6A0AA5E98286}"/>
          </ac:spMkLst>
        </pc:spChg>
        <pc:spChg chg="add">
          <ac:chgData name="Guest User" userId="" providerId="Windows Live" clId="Web-{459B6413-4A5A-41C5-9FF2-AD3AD0B9DA13}" dt="2019-11-25T08:34:20.667" v="125"/>
          <ac:spMkLst>
            <pc:docMk/>
            <pc:sldMk cId="3854942631" sldId="259"/>
            <ac:spMk id="30" creationId="{4233DC0E-DE6C-4FB6-A529-51B162641AB8}"/>
          </ac:spMkLst>
        </pc:spChg>
        <pc:spChg chg="add">
          <ac:chgData name="Guest User" userId="" providerId="Windows Live" clId="Web-{459B6413-4A5A-41C5-9FF2-AD3AD0B9DA13}" dt="2019-11-25T08:34:20.667" v="125"/>
          <ac:spMkLst>
            <pc:docMk/>
            <pc:sldMk cId="3854942631" sldId="259"/>
            <ac:spMk id="32" creationId="{3870477F-E451-4BC3-863F-0E2FC572884B}"/>
          </ac:spMkLst>
        </pc:spChg>
        <pc:spChg chg="add">
          <ac:chgData name="Guest User" userId="" providerId="Windows Live" clId="Web-{459B6413-4A5A-41C5-9FF2-AD3AD0B9DA13}" dt="2019-11-25T08:34:20.667" v="125"/>
          <ac:spMkLst>
            <pc:docMk/>
            <pc:sldMk cId="3854942631" sldId="259"/>
            <ac:spMk id="34" creationId="{B4A81DE1-E2BC-4A31-99EE-71350421B0EA}"/>
          </ac:spMkLst>
        </pc:spChg>
        <pc:grpChg chg="add">
          <ac:chgData name="Guest User" userId="" providerId="Windows Live" clId="Web-{459B6413-4A5A-41C5-9FF2-AD3AD0B9DA13}" dt="2019-11-25T08:34:20.667" v="125"/>
          <ac:grpSpMkLst>
            <pc:docMk/>
            <pc:sldMk cId="3854942631" sldId="259"/>
            <ac:grpSpMk id="6" creationId="{DDA34B8A-FA8D-4E16-AD72-7B60B1C2582A}"/>
          </ac:grpSpMkLst>
        </pc:grpChg>
        <pc:grpChg chg="add del">
          <ac:chgData name="Guest User" userId="" providerId="Windows Live" clId="Web-{459B6413-4A5A-41C5-9FF2-AD3AD0B9DA13}" dt="2019-11-25T08:34:20.589" v="124"/>
          <ac:grpSpMkLst>
            <pc:docMk/>
            <pc:sldMk cId="3854942631" sldId="259"/>
            <ac:grpSpMk id="9" creationId="{FAEF28A3-012D-4640-B8B8-1EF6EAF7233B}"/>
          </ac:grpSpMkLst>
        </pc:grpChg>
        <pc:picChg chg="add mod ord">
          <ac:chgData name="Guest User" userId="" providerId="Windows Live" clId="Web-{459B6413-4A5A-41C5-9FF2-AD3AD0B9DA13}" dt="2019-11-25T08:34:20.667" v="125"/>
          <ac:picMkLst>
            <pc:docMk/>
            <pc:sldMk cId="3854942631" sldId="259"/>
            <ac:picMk id="4" creationId="{80FD7EF7-DD91-4D77-8CD8-6DC76A5F8133}"/>
          </ac:picMkLst>
        </pc:picChg>
      </pc:sldChg>
      <pc:sldChg chg="new del">
        <pc:chgData name="Guest User" userId="" providerId="Windows Live" clId="Web-{459B6413-4A5A-41C5-9FF2-AD3AD0B9DA13}" dt="2019-11-25T08:12:30.097" v="86"/>
        <pc:sldMkLst>
          <pc:docMk/>
          <pc:sldMk cId="4237115105" sldId="272"/>
        </pc:sldMkLst>
      </pc:sldChg>
      <pc:sldChg chg="new">
        <pc:chgData name="Guest User" userId="" providerId="Windows Live" clId="Web-{459B6413-4A5A-41C5-9FF2-AD3AD0B9DA13}" dt="2019-11-25T08:12:07.190" v="85"/>
        <pc:sldMkLst>
          <pc:docMk/>
          <pc:sldMk cId="1306687734" sldId="273"/>
        </pc:sldMkLst>
      </pc:sldChg>
    </pc:docChg>
  </pc:docChgLst>
  <pc:docChgLst>
    <pc:chgData name="Guest User" providerId="Windows Live" clId="Web-{E048BD4D-CBD2-4EBB-9D28-1F88E4C498EB}"/>
    <pc:docChg chg="addSld delSld modSld sldOrd addMainMaster delMainMaster">
      <pc:chgData name="Guest User" userId="" providerId="Windows Live" clId="Web-{E048BD4D-CBD2-4EBB-9D28-1F88E4C498EB}" dt="2019-11-26T09:16:27.392" v="879" actId="20577"/>
      <pc:docMkLst>
        <pc:docMk/>
      </pc:docMkLst>
      <pc:sldChg chg="modSp mod modClrScheme chgLayout">
        <pc:chgData name="Guest User" userId="" providerId="Windows Live" clId="Web-{E048BD4D-CBD2-4EBB-9D28-1F88E4C498EB}" dt="2019-11-26T09:06:19.216" v="769"/>
        <pc:sldMkLst>
          <pc:docMk/>
          <pc:sldMk cId="1417493261" sldId="256"/>
        </pc:sldMkLst>
        <pc:spChg chg="mod ord">
          <ac:chgData name="Guest User" userId="" providerId="Windows Live" clId="Web-{E048BD4D-CBD2-4EBB-9D28-1F88E4C498EB}" dt="2019-11-26T09:06:19.216" v="769"/>
          <ac:spMkLst>
            <pc:docMk/>
            <pc:sldMk cId="1417493261" sldId="256"/>
            <ac:spMk id="2" creationId="{8EDAB28C-C058-4D8D-B65C-96E11D45B51D}"/>
          </ac:spMkLst>
        </pc:spChg>
        <pc:spChg chg="mod ord">
          <ac:chgData name="Guest User" userId="" providerId="Windows Live" clId="Web-{E048BD4D-CBD2-4EBB-9D28-1F88E4C498EB}" dt="2019-11-26T09:06:19.216" v="769"/>
          <ac:spMkLst>
            <pc:docMk/>
            <pc:sldMk cId="1417493261" sldId="256"/>
            <ac:spMk id="3" creationId="{D5F06773-0383-4435-8E71-7C5AEF39D2F3}"/>
          </ac:spMkLst>
        </pc:spChg>
      </pc:sldChg>
      <pc:sldChg chg="modSp mod modClrScheme chgLayout">
        <pc:chgData name="Guest User" userId="" providerId="Windows Live" clId="Web-{E048BD4D-CBD2-4EBB-9D28-1F88E4C498EB}" dt="2019-11-26T09:06:19.216" v="769"/>
        <pc:sldMkLst>
          <pc:docMk/>
          <pc:sldMk cId="2327190242" sldId="257"/>
        </pc:sldMkLst>
        <pc:spChg chg="mod ord">
          <ac:chgData name="Guest User" userId="" providerId="Windows Live" clId="Web-{E048BD4D-CBD2-4EBB-9D28-1F88E4C498EB}" dt="2019-11-26T09:06:19.216" v="769"/>
          <ac:spMkLst>
            <pc:docMk/>
            <pc:sldMk cId="2327190242" sldId="257"/>
            <ac:spMk id="2" creationId="{6A895A98-7DEF-4866-97C3-951EB6AC33DB}"/>
          </ac:spMkLst>
        </pc:spChg>
      </pc:sldChg>
      <pc:sldChg chg="modSp mod modClrScheme chgLayout">
        <pc:chgData name="Guest User" userId="" providerId="Windows Live" clId="Web-{E048BD4D-CBD2-4EBB-9D28-1F88E4C498EB}" dt="2019-11-26T09:10:26.999" v="819" actId="20577"/>
        <pc:sldMkLst>
          <pc:docMk/>
          <pc:sldMk cId="4292187653" sldId="258"/>
        </pc:sldMkLst>
        <pc:spChg chg="mod ord">
          <ac:chgData name="Guest User" userId="" providerId="Windows Live" clId="Web-{E048BD4D-CBD2-4EBB-9D28-1F88E4C498EB}" dt="2019-11-26T09:06:19.216" v="769"/>
          <ac:spMkLst>
            <pc:docMk/>
            <pc:sldMk cId="4292187653" sldId="258"/>
            <ac:spMk id="2" creationId="{6735E31F-3733-49DC-AC5C-69DE40FFB7F9}"/>
          </ac:spMkLst>
        </pc:spChg>
        <pc:spChg chg="mod">
          <ac:chgData name="Guest User" userId="" providerId="Windows Live" clId="Web-{E048BD4D-CBD2-4EBB-9D28-1F88E4C498EB}" dt="2019-11-26T09:10:26.999" v="819" actId="20577"/>
          <ac:spMkLst>
            <pc:docMk/>
            <pc:sldMk cId="4292187653" sldId="258"/>
            <ac:spMk id="3" creationId="{4A0A677F-3EBA-48BE-B942-75D126DC61C2}"/>
          </ac:spMkLst>
        </pc:spChg>
      </pc:sldChg>
      <pc:sldChg chg="addSp delSp modSp mod delDesignElem chgLayout">
        <pc:chgData name="Guest User" userId="" providerId="Windows Live" clId="Web-{E048BD4D-CBD2-4EBB-9D28-1F88E4C498EB}" dt="2019-11-26T09:06:19.216" v="769"/>
        <pc:sldMkLst>
          <pc:docMk/>
          <pc:sldMk cId="3854942631" sldId="259"/>
        </pc:sldMkLst>
        <pc:spChg chg="mod ord">
          <ac:chgData name="Guest User" userId="" providerId="Windows Live" clId="Web-{E048BD4D-CBD2-4EBB-9D28-1F88E4C498EB}" dt="2019-11-26T09:06:19.216" v="769"/>
          <ac:spMkLst>
            <pc:docMk/>
            <pc:sldMk cId="3854942631" sldId="259"/>
            <ac:spMk id="2" creationId="{858DFE56-04BD-4AE0-947E-0F9C52AB8EB4}"/>
          </ac:spMkLst>
        </pc:spChg>
        <pc:spChg chg="mod">
          <ac:chgData name="Guest User" userId="" providerId="Windows Live" clId="Web-{E048BD4D-CBD2-4EBB-9D28-1F88E4C498EB}" dt="2019-11-26T08:24:54.107" v="574" actId="20577"/>
          <ac:spMkLst>
            <pc:docMk/>
            <pc:sldMk cId="3854942631" sldId="259"/>
            <ac:spMk id="3" creationId="{28C5BC8D-974F-4088-9AF4-AA24C0BB86F6}"/>
          </ac:spMkLst>
        </pc:spChg>
        <pc:spChg chg="add del">
          <ac:chgData name="Guest User" userId="" providerId="Windows Live" clId="Web-{E048BD4D-CBD2-4EBB-9D28-1F88E4C498EB}" dt="2019-11-26T09:06:19.216" v="769"/>
          <ac:spMkLst>
            <pc:docMk/>
            <pc:sldMk cId="3854942631" sldId="259"/>
            <ac:spMk id="7" creationId="{079CE317-680B-449C-A423-71C1FE069B4C}"/>
          </ac:spMkLst>
        </pc:spChg>
        <pc:spChg chg="add del">
          <ac:chgData name="Guest User" userId="" providerId="Windows Live" clId="Web-{E048BD4D-CBD2-4EBB-9D28-1F88E4C498EB}" dt="2019-11-26T09:06:19.216" v="769"/>
          <ac:spMkLst>
            <pc:docMk/>
            <pc:sldMk cId="3854942631" sldId="259"/>
            <ac:spMk id="8" creationId="{643780CE-2BE5-46F6-97B2-60DF30217ED3}"/>
          </ac:spMkLst>
        </pc:spChg>
        <pc:spChg chg="add del">
          <ac:chgData name="Guest User" userId="" providerId="Windows Live" clId="Web-{E048BD4D-CBD2-4EBB-9D28-1F88E4C498EB}" dt="2019-11-26T09:06:19.216" v="769"/>
          <ac:spMkLst>
            <pc:docMk/>
            <pc:sldMk cId="3854942631" sldId="259"/>
            <ac:spMk id="19" creationId="{61A87A49-68E6-459E-A5A6-46229FF42125}"/>
          </ac:spMkLst>
        </pc:spChg>
        <pc:spChg chg="add del">
          <ac:chgData name="Guest User" userId="" providerId="Windows Live" clId="Web-{E048BD4D-CBD2-4EBB-9D28-1F88E4C498EB}" dt="2019-11-26T09:06:19.216" v="769"/>
          <ac:spMkLst>
            <pc:docMk/>
            <pc:sldMk cId="3854942631" sldId="259"/>
            <ac:spMk id="21" creationId="{F6ACD5FC-CAFE-48EB-B765-60EED2E052F0}"/>
          </ac:spMkLst>
        </pc:spChg>
        <pc:spChg chg="add del">
          <ac:chgData name="Guest User" userId="" providerId="Windows Live" clId="Web-{E048BD4D-CBD2-4EBB-9D28-1F88E4C498EB}" dt="2019-11-26T09:06:19.216" v="769"/>
          <ac:spMkLst>
            <pc:docMk/>
            <pc:sldMk cId="3854942631" sldId="259"/>
            <ac:spMk id="28" creationId="{9F33B405-D785-4738-B1C0-6A0AA5E98286}"/>
          </ac:spMkLst>
        </pc:spChg>
        <pc:spChg chg="add del">
          <ac:chgData name="Guest User" userId="" providerId="Windows Live" clId="Web-{E048BD4D-CBD2-4EBB-9D28-1F88E4C498EB}" dt="2019-11-26T09:06:19.216" v="769"/>
          <ac:spMkLst>
            <pc:docMk/>
            <pc:sldMk cId="3854942631" sldId="259"/>
            <ac:spMk id="30" creationId="{4233DC0E-DE6C-4FB6-A529-51B162641AB8}"/>
          </ac:spMkLst>
        </pc:spChg>
        <pc:spChg chg="add del">
          <ac:chgData name="Guest User" userId="" providerId="Windows Live" clId="Web-{E048BD4D-CBD2-4EBB-9D28-1F88E4C498EB}" dt="2019-11-26T09:06:19.216" v="769"/>
          <ac:spMkLst>
            <pc:docMk/>
            <pc:sldMk cId="3854942631" sldId="259"/>
            <ac:spMk id="32" creationId="{3870477F-E451-4BC3-863F-0E2FC572884B}"/>
          </ac:spMkLst>
        </pc:spChg>
        <pc:spChg chg="add del">
          <ac:chgData name="Guest User" userId="" providerId="Windows Live" clId="Web-{E048BD4D-CBD2-4EBB-9D28-1F88E4C498EB}" dt="2019-11-26T09:06:19.216" v="769"/>
          <ac:spMkLst>
            <pc:docMk/>
            <pc:sldMk cId="3854942631" sldId="259"/>
            <ac:spMk id="34" creationId="{B4A81DE1-E2BC-4A31-99EE-71350421B0EA}"/>
          </ac:spMkLst>
        </pc:spChg>
        <pc:grpChg chg="add del">
          <ac:chgData name="Guest User" userId="" providerId="Windows Live" clId="Web-{E048BD4D-CBD2-4EBB-9D28-1F88E4C498EB}" dt="2019-11-26T09:06:19.216" v="769"/>
          <ac:grpSpMkLst>
            <pc:docMk/>
            <pc:sldMk cId="3854942631" sldId="259"/>
            <ac:grpSpMk id="6" creationId="{DDA34B8A-FA8D-4E16-AD72-7B60B1C2582A}"/>
          </ac:grpSpMkLst>
        </pc:grpChg>
      </pc:sldChg>
      <pc:sldChg chg="addSp delSp modSp mod setBg setClrOvrMap delDesignElem chgLayout">
        <pc:chgData name="Guest User" userId="" providerId="Windows Live" clId="Web-{E048BD4D-CBD2-4EBB-9D28-1F88E4C498EB}" dt="2019-11-26T09:06:19.216" v="769"/>
        <pc:sldMkLst>
          <pc:docMk/>
          <pc:sldMk cId="3438876666" sldId="260"/>
        </pc:sldMkLst>
        <pc:spChg chg="mod ord">
          <ac:chgData name="Guest User" userId="" providerId="Windows Live" clId="Web-{E048BD4D-CBD2-4EBB-9D28-1F88E4C498EB}" dt="2019-11-26T09:06:19.216" v="769"/>
          <ac:spMkLst>
            <pc:docMk/>
            <pc:sldMk cId="3438876666" sldId="260"/>
            <ac:spMk id="2" creationId="{FD454D15-0E06-46F6-AAF5-AD7E784DE7F3}"/>
          </ac:spMkLst>
        </pc:spChg>
        <pc:spChg chg="add del">
          <ac:chgData name="Guest User" userId="" providerId="Windows Live" clId="Web-{E048BD4D-CBD2-4EBB-9D28-1F88E4C498EB}" dt="2019-11-26T08:59:03.323" v="736"/>
          <ac:spMkLst>
            <pc:docMk/>
            <pc:sldMk cId="3438876666" sldId="260"/>
            <ac:spMk id="4" creationId="{C46091DE-F073-4E81-8484-FD7C26BCA7AC}"/>
          </ac:spMkLst>
        </pc:spChg>
        <pc:spChg chg="add del">
          <ac:chgData name="Guest User" userId="" providerId="Windows Live" clId="Web-{E048BD4D-CBD2-4EBB-9D28-1F88E4C498EB}" dt="2019-11-26T09:06:19.216" v="769"/>
          <ac:spMkLst>
            <pc:docMk/>
            <pc:sldMk cId="3438876666" sldId="260"/>
            <ac:spMk id="8" creationId="{6288FC2F-B192-42B2-90BE-517E1039BE0B}"/>
          </ac:spMkLst>
        </pc:spChg>
        <pc:spChg chg="add del">
          <ac:chgData name="Guest User" userId="" providerId="Windows Live" clId="Web-{E048BD4D-CBD2-4EBB-9D28-1F88E4C498EB}" dt="2019-11-26T09:06:19.216" v="769"/>
          <ac:spMkLst>
            <pc:docMk/>
            <pc:sldMk cId="3438876666" sldId="260"/>
            <ac:spMk id="10" creationId="{F9ED434F-8767-46CC-B26B-5AF62FF01E66}"/>
          </ac:spMkLst>
        </pc:spChg>
        <pc:spChg chg="add del">
          <ac:chgData name="Guest User" userId="" providerId="Windows Live" clId="Web-{E048BD4D-CBD2-4EBB-9D28-1F88E4C498EB}" dt="2019-11-26T08:59:03.198" v="735"/>
          <ac:spMkLst>
            <pc:docMk/>
            <pc:sldMk cId="3438876666" sldId="260"/>
            <ac:spMk id="22" creationId="{6288FC2F-B192-42B2-90BE-517E1039BE0B}"/>
          </ac:spMkLst>
        </pc:spChg>
        <pc:spChg chg="add del">
          <ac:chgData name="Guest User" userId="" providerId="Windows Live" clId="Web-{E048BD4D-CBD2-4EBB-9D28-1F88E4C498EB}" dt="2019-11-26T08:59:03.198" v="735"/>
          <ac:spMkLst>
            <pc:docMk/>
            <pc:sldMk cId="3438876666" sldId="260"/>
            <ac:spMk id="28" creationId="{F9ED434F-8767-46CC-B26B-5AF62FF01E66}"/>
          </ac:spMkLst>
        </pc:spChg>
        <pc:grpChg chg="add del">
          <ac:chgData name="Guest User" userId="" providerId="Windows Live" clId="Web-{E048BD4D-CBD2-4EBB-9D28-1F88E4C498EB}" dt="2019-11-26T09:06:19.216" v="769"/>
          <ac:grpSpMkLst>
            <pc:docMk/>
            <pc:sldMk cId="3438876666" sldId="260"/>
            <ac:grpSpMk id="7" creationId="{E5D4A15D-C852-47D7-A7E3-7F8FEE9FCA9D}"/>
          </ac:grpSpMkLst>
        </pc:grpChg>
        <pc:grpChg chg="add del">
          <ac:chgData name="Guest User" userId="" providerId="Windows Live" clId="Web-{E048BD4D-CBD2-4EBB-9D28-1F88E4C498EB}" dt="2019-11-26T09:06:19.216" v="769"/>
          <ac:grpSpMkLst>
            <pc:docMk/>
            <pc:sldMk cId="3438876666" sldId="260"/>
            <ac:grpSpMk id="9" creationId="{2F448CB3-7B4F-45D7-B7C0-DF553DF61453}"/>
          </ac:grpSpMkLst>
        </pc:grpChg>
        <pc:grpChg chg="add del">
          <ac:chgData name="Guest User" userId="" providerId="Windows Live" clId="Web-{E048BD4D-CBD2-4EBB-9D28-1F88E4C498EB}" dt="2019-11-26T08:59:03.198" v="735"/>
          <ac:grpSpMkLst>
            <pc:docMk/>
            <pc:sldMk cId="3438876666" sldId="260"/>
            <ac:grpSpMk id="11" creationId="{E5D4A15D-C852-47D7-A7E3-7F8FEE9FCA9D}"/>
          </ac:grpSpMkLst>
        </pc:grpChg>
        <pc:grpChg chg="add del">
          <ac:chgData name="Guest User" userId="" providerId="Windows Live" clId="Web-{E048BD4D-CBD2-4EBB-9D28-1F88E4C498EB}" dt="2019-11-26T08:59:03.198" v="735"/>
          <ac:grpSpMkLst>
            <pc:docMk/>
            <pc:sldMk cId="3438876666" sldId="260"/>
            <ac:grpSpMk id="24" creationId="{2F448CB3-7B4F-45D7-B7C0-DF553DF61453}"/>
          </ac:grpSpMkLst>
        </pc:grpChg>
        <pc:graphicFrameChg chg="add del">
          <ac:chgData name="Guest User" userId="" providerId="Windows Live" clId="Web-{E048BD4D-CBD2-4EBB-9D28-1F88E4C498EB}" dt="2019-11-26T08:59:03.198" v="735"/>
          <ac:graphicFrameMkLst>
            <pc:docMk/>
            <pc:sldMk cId="3438876666" sldId="260"/>
            <ac:graphicFrameMk id="6" creationId="{D30E6138-C177-48F9-9C77-F7921BD742E2}"/>
          </ac:graphicFrameMkLst>
        </pc:graphicFrameChg>
        <pc:graphicFrameChg chg="add">
          <ac:chgData name="Guest User" userId="" providerId="Windows Live" clId="Web-{E048BD4D-CBD2-4EBB-9D28-1F88E4C498EB}" dt="2019-11-26T08:59:03.323" v="736"/>
          <ac:graphicFrameMkLst>
            <pc:docMk/>
            <pc:sldMk cId="3438876666" sldId="260"/>
            <ac:graphicFrameMk id="21" creationId="{8161FC2E-7773-46F0-A372-A9FF8457D04C}"/>
          </ac:graphicFrameMkLst>
        </pc:graphicFrameChg>
      </pc:sldChg>
      <pc:sldChg chg="modSp mod modClrScheme chgLayout">
        <pc:chgData name="Guest User" userId="" providerId="Windows Live" clId="Web-{E048BD4D-CBD2-4EBB-9D28-1F88E4C498EB}" dt="2019-11-26T09:12:42.219" v="868" actId="20577"/>
        <pc:sldMkLst>
          <pc:docMk/>
          <pc:sldMk cId="389605841" sldId="261"/>
        </pc:sldMkLst>
        <pc:spChg chg="mod ord">
          <ac:chgData name="Guest User" userId="" providerId="Windows Live" clId="Web-{E048BD4D-CBD2-4EBB-9D28-1F88E4C498EB}" dt="2019-11-26T09:06:19.216" v="769"/>
          <ac:spMkLst>
            <pc:docMk/>
            <pc:sldMk cId="389605841" sldId="261"/>
            <ac:spMk id="2" creationId="{A933AED9-8108-45E9-B678-DD2D32F1B736}"/>
          </ac:spMkLst>
        </pc:spChg>
        <pc:spChg chg="mod">
          <ac:chgData name="Guest User" userId="" providerId="Windows Live" clId="Web-{E048BD4D-CBD2-4EBB-9D28-1F88E4C498EB}" dt="2019-11-26T09:12:42.219" v="868" actId="20577"/>
          <ac:spMkLst>
            <pc:docMk/>
            <pc:sldMk cId="389605841" sldId="261"/>
            <ac:spMk id="7" creationId="{1F9E548C-BCDB-443B-A7EC-60C703E26CE5}"/>
          </ac:spMkLst>
        </pc:spChg>
      </pc:sldChg>
      <pc:sldChg chg="modSp mod modClrScheme chgLayout">
        <pc:chgData name="Guest User" userId="" providerId="Windows Live" clId="Web-{E048BD4D-CBD2-4EBB-9D28-1F88E4C498EB}" dt="2019-11-26T09:06:19.216" v="769"/>
        <pc:sldMkLst>
          <pc:docMk/>
          <pc:sldMk cId="623588054" sldId="262"/>
        </pc:sldMkLst>
        <pc:spChg chg="mod ord">
          <ac:chgData name="Guest User" userId="" providerId="Windows Live" clId="Web-{E048BD4D-CBD2-4EBB-9D28-1F88E4C498EB}" dt="2019-11-26T09:06:19.216" v="769"/>
          <ac:spMkLst>
            <pc:docMk/>
            <pc:sldMk cId="623588054" sldId="262"/>
            <ac:spMk id="2" creationId="{ED8023F4-A999-42E3-9169-0BF41CAE8DD9}"/>
          </ac:spMkLst>
        </pc:spChg>
      </pc:sldChg>
      <pc:sldChg chg="addSp delSp modSp mod setBg modClrScheme delDesignElem chgLayout">
        <pc:chgData name="Guest User" userId="" providerId="Windows Live" clId="Web-{E048BD4D-CBD2-4EBB-9D28-1F88E4C498EB}" dt="2019-11-26T09:06:19.216" v="769"/>
        <pc:sldMkLst>
          <pc:docMk/>
          <pc:sldMk cId="3575203392" sldId="263"/>
        </pc:sldMkLst>
        <pc:spChg chg="mod ord">
          <ac:chgData name="Guest User" userId="" providerId="Windows Live" clId="Web-{E048BD4D-CBD2-4EBB-9D28-1F88E4C498EB}" dt="2019-11-26T09:06:19.216" v="769"/>
          <ac:spMkLst>
            <pc:docMk/>
            <pc:sldMk cId="3575203392" sldId="263"/>
            <ac:spMk id="2" creationId="{24AE20BE-2721-4632-9368-2E1F4A78D401}"/>
          </ac:spMkLst>
        </pc:spChg>
        <pc:spChg chg="del mod">
          <ac:chgData name="Guest User" userId="" providerId="Windows Live" clId="Web-{E048BD4D-CBD2-4EBB-9D28-1F88E4C498EB}" dt="2019-11-26T08:58:33.557" v="733"/>
          <ac:spMkLst>
            <pc:docMk/>
            <pc:sldMk cId="3575203392" sldId="263"/>
            <ac:spMk id="3" creationId="{AB769A0E-FEF2-4344-AC54-887966BDBF36}"/>
          </ac:spMkLst>
        </pc:spChg>
        <pc:spChg chg="add del">
          <ac:chgData name="Guest User" userId="" providerId="Windows Live" clId="Web-{E048BD4D-CBD2-4EBB-9D28-1F88E4C498EB}" dt="2019-11-26T09:06:19.216" v="769"/>
          <ac:spMkLst>
            <pc:docMk/>
            <pc:sldMk cId="3575203392" sldId="263"/>
            <ac:spMk id="21" creationId="{6288FC2F-B192-42B2-90BE-517E1039BE0B}"/>
          </ac:spMkLst>
        </pc:spChg>
        <pc:spChg chg="add del">
          <ac:chgData name="Guest User" userId="" providerId="Windows Live" clId="Web-{E048BD4D-CBD2-4EBB-9D28-1F88E4C498EB}" dt="2019-11-26T09:06:19.216" v="769"/>
          <ac:spMkLst>
            <pc:docMk/>
            <pc:sldMk cId="3575203392" sldId="263"/>
            <ac:spMk id="32" creationId="{CC28BCC9-4093-4FD5-83EB-7EC297F51396}"/>
          </ac:spMkLst>
        </pc:spChg>
        <pc:grpChg chg="add del">
          <ac:chgData name="Guest User" userId="" providerId="Windows Live" clId="Web-{E048BD4D-CBD2-4EBB-9D28-1F88E4C498EB}" dt="2019-11-26T09:06:19.216" v="769"/>
          <ac:grpSpMkLst>
            <pc:docMk/>
            <pc:sldMk cId="3575203392" sldId="263"/>
            <ac:grpSpMk id="10" creationId="{E5D4A15D-C852-47D7-A7E3-7F8FEE9FCA9D}"/>
          </ac:grpSpMkLst>
        </pc:grpChg>
        <pc:grpChg chg="add del">
          <ac:chgData name="Guest User" userId="" providerId="Windows Live" clId="Web-{E048BD4D-CBD2-4EBB-9D28-1F88E4C498EB}" dt="2019-11-26T09:06:19.216" v="769"/>
          <ac:grpSpMkLst>
            <pc:docMk/>
            <pc:sldMk cId="3575203392" sldId="263"/>
            <ac:grpSpMk id="23" creationId="{08BCF048-8940-4354-B9EC-5AD74E283CE3}"/>
          </ac:grpSpMkLst>
        </pc:grpChg>
        <pc:graphicFrameChg chg="add">
          <ac:chgData name="Guest User" userId="" providerId="Windows Live" clId="Web-{E048BD4D-CBD2-4EBB-9D28-1F88E4C498EB}" dt="2019-11-26T08:58:33.557" v="733"/>
          <ac:graphicFrameMkLst>
            <pc:docMk/>
            <pc:sldMk cId="3575203392" sldId="263"/>
            <ac:graphicFrameMk id="5" creationId="{26652E0D-C41F-4686-9EF4-1D74EA855E9E}"/>
          </ac:graphicFrameMkLst>
        </pc:graphicFrameChg>
      </pc:sldChg>
      <pc:sldChg chg="addSp delSp modSp mod setBg modClrScheme setClrOvrMap delDesignElem chgLayout">
        <pc:chgData name="Guest User" userId="" providerId="Windows Live" clId="Web-{E048BD4D-CBD2-4EBB-9D28-1F88E4C498EB}" dt="2019-11-26T09:06:19.216" v="769"/>
        <pc:sldMkLst>
          <pc:docMk/>
          <pc:sldMk cId="2038670631" sldId="264"/>
        </pc:sldMkLst>
        <pc:spChg chg="mod ord">
          <ac:chgData name="Guest User" userId="" providerId="Windows Live" clId="Web-{E048BD4D-CBD2-4EBB-9D28-1F88E4C498EB}" dt="2019-11-26T09:06:19.216" v="769"/>
          <ac:spMkLst>
            <pc:docMk/>
            <pc:sldMk cId="2038670631" sldId="264"/>
            <ac:spMk id="2" creationId="{B9722865-ADD6-43DF-919E-4312214541CF}"/>
          </ac:spMkLst>
        </pc:spChg>
        <pc:spChg chg="add del mod">
          <ac:chgData name="Guest User" userId="" providerId="Windows Live" clId="Web-{E048BD4D-CBD2-4EBB-9D28-1F88E4C498EB}" dt="2019-11-26T09:00:59.714" v="741"/>
          <ac:spMkLst>
            <pc:docMk/>
            <pc:sldMk cId="2038670631" sldId="264"/>
            <ac:spMk id="3" creationId="{66CA21B3-05F2-431F-8E7E-54F200975B65}"/>
          </ac:spMkLst>
        </pc:spChg>
        <pc:spChg chg="add del">
          <ac:chgData name="Guest User" userId="" providerId="Windows Live" clId="Web-{E048BD4D-CBD2-4EBB-9D28-1F88E4C498EB}" dt="2019-11-26T09:00:59.792" v="742"/>
          <ac:spMkLst>
            <pc:docMk/>
            <pc:sldMk cId="2038670631" sldId="264"/>
            <ac:spMk id="6" creationId="{20E145FF-1D18-4246-A2BA-9F6B4D53364C}"/>
          </ac:spMkLst>
        </pc:spChg>
        <pc:spChg chg="add del">
          <ac:chgData name="Guest User" userId="" providerId="Windows Live" clId="Web-{E048BD4D-CBD2-4EBB-9D28-1F88E4C498EB}" dt="2019-11-26T09:00:59.792" v="742"/>
          <ac:spMkLst>
            <pc:docMk/>
            <pc:sldMk cId="2038670631" sldId="264"/>
            <ac:spMk id="7" creationId="{B219AE65-9B94-44EA-BEF3-EF4BFA169C81}"/>
          </ac:spMkLst>
        </pc:spChg>
        <pc:spChg chg="add del">
          <ac:chgData name="Guest User" userId="" providerId="Windows Live" clId="Web-{E048BD4D-CBD2-4EBB-9D28-1F88E4C498EB}" dt="2019-11-26T09:00:59.792" v="742"/>
          <ac:spMkLst>
            <pc:docMk/>
            <pc:sldMk cId="2038670631" sldId="264"/>
            <ac:spMk id="18" creationId="{F0C81A57-9CD5-461B-8FFE-4A8CB6CFBE01}"/>
          </ac:spMkLst>
        </pc:spChg>
        <pc:spChg chg="add del">
          <ac:chgData name="Guest User" userId="" providerId="Windows Live" clId="Web-{E048BD4D-CBD2-4EBB-9D28-1F88E4C498EB}" dt="2019-11-26T09:00:33.870" v="738"/>
          <ac:spMkLst>
            <pc:docMk/>
            <pc:sldMk cId="2038670631" sldId="264"/>
            <ac:spMk id="19" creationId="{20E145FF-1D18-4246-A2BA-9F6B4D53364C}"/>
          </ac:spMkLst>
        </pc:spChg>
        <pc:spChg chg="add del">
          <ac:chgData name="Guest User" userId="" providerId="Windows Live" clId="Web-{E048BD4D-CBD2-4EBB-9D28-1F88E4C498EB}" dt="2019-11-26T09:00:33.870" v="738"/>
          <ac:spMkLst>
            <pc:docMk/>
            <pc:sldMk cId="2038670631" sldId="264"/>
            <ac:spMk id="21" creationId="{B219AE65-9B94-44EA-BEF3-EF4BFA169C81}"/>
          </ac:spMkLst>
        </pc:spChg>
        <pc:spChg chg="add del">
          <ac:chgData name="Guest User" userId="" providerId="Windows Live" clId="Web-{E048BD4D-CBD2-4EBB-9D28-1F88E4C498EB}" dt="2019-11-26T09:00:33.870" v="738"/>
          <ac:spMkLst>
            <pc:docMk/>
            <pc:sldMk cId="2038670631" sldId="264"/>
            <ac:spMk id="23" creationId="{F0C81A57-9CD5-461B-8FFE-4A8CB6CFBE01}"/>
          </ac:spMkLst>
        </pc:spChg>
        <pc:spChg chg="add del">
          <ac:chgData name="Guest User" userId="" providerId="Windows Live" clId="Web-{E048BD4D-CBD2-4EBB-9D28-1F88E4C498EB}" dt="2019-11-26T09:06:19.216" v="769"/>
          <ac:spMkLst>
            <pc:docMk/>
            <pc:sldMk cId="2038670631" sldId="264"/>
            <ac:spMk id="33" creationId="{B219AE65-9B94-44EA-BEF3-EF4BFA169C81}"/>
          </ac:spMkLst>
        </pc:spChg>
        <pc:spChg chg="add del">
          <ac:chgData name="Guest User" userId="" providerId="Windows Live" clId="Web-{E048BD4D-CBD2-4EBB-9D28-1F88E4C498EB}" dt="2019-11-26T09:06:19.216" v="769"/>
          <ac:spMkLst>
            <pc:docMk/>
            <pc:sldMk cId="2038670631" sldId="264"/>
            <ac:spMk id="44" creationId="{F0C81A57-9CD5-461B-8FFE-4A8CB6CFBE01}"/>
          </ac:spMkLst>
        </pc:spChg>
        <pc:spChg chg="add del">
          <ac:chgData name="Guest User" userId="" providerId="Windows Live" clId="Web-{E048BD4D-CBD2-4EBB-9D28-1F88E4C498EB}" dt="2019-11-26T09:06:19.216" v="769"/>
          <ac:spMkLst>
            <pc:docMk/>
            <pc:sldMk cId="2038670631" sldId="264"/>
            <ac:spMk id="45" creationId="{20E145FF-1D18-4246-A2BA-9F6B4D53364C}"/>
          </ac:spMkLst>
        </pc:spChg>
        <pc:spChg chg="add del">
          <ac:chgData name="Guest User" userId="" providerId="Windows Live" clId="Web-{E048BD4D-CBD2-4EBB-9D28-1F88E4C498EB}" dt="2019-11-26T09:00:59.714" v="741"/>
          <ac:spMkLst>
            <pc:docMk/>
            <pc:sldMk cId="2038670631" sldId="264"/>
            <ac:spMk id="47" creationId="{6288FC2F-B192-42B2-90BE-517E1039BE0B}"/>
          </ac:spMkLst>
        </pc:spChg>
        <pc:spChg chg="add del">
          <ac:chgData name="Guest User" userId="" providerId="Windows Live" clId="Web-{E048BD4D-CBD2-4EBB-9D28-1F88E4C498EB}" dt="2019-11-26T09:00:59.714" v="741"/>
          <ac:spMkLst>
            <pc:docMk/>
            <pc:sldMk cId="2038670631" sldId="264"/>
            <ac:spMk id="58" creationId="{CC28BCC9-4093-4FD5-83EB-7EC297F51396}"/>
          </ac:spMkLst>
        </pc:spChg>
        <pc:grpChg chg="add del">
          <ac:chgData name="Guest User" userId="" providerId="Windows Live" clId="Web-{E048BD4D-CBD2-4EBB-9D28-1F88E4C498EB}" dt="2019-11-26T09:00:59.792" v="742"/>
          <ac:grpSpMkLst>
            <pc:docMk/>
            <pc:sldMk cId="2038670631" sldId="264"/>
            <ac:grpSpMk id="5" creationId="{7084313B-C03D-4981-9786-879159A60395}"/>
          </ac:grpSpMkLst>
        </pc:grpChg>
        <pc:grpChg chg="add del">
          <ac:chgData name="Guest User" userId="" providerId="Windows Live" clId="Web-{E048BD4D-CBD2-4EBB-9D28-1F88E4C498EB}" dt="2019-11-26T09:00:33.870" v="738"/>
          <ac:grpSpMkLst>
            <pc:docMk/>
            <pc:sldMk cId="2038670631" sldId="264"/>
            <ac:grpSpMk id="8" creationId="{7084313B-C03D-4981-9786-879159A60395}"/>
          </ac:grpSpMkLst>
        </pc:grpChg>
        <pc:grpChg chg="add del">
          <ac:chgData name="Guest User" userId="" providerId="Windows Live" clId="Web-{E048BD4D-CBD2-4EBB-9D28-1F88E4C498EB}" dt="2019-11-26T09:00:59.792" v="742"/>
          <ac:grpSpMkLst>
            <pc:docMk/>
            <pc:sldMk cId="2038670631" sldId="264"/>
            <ac:grpSpMk id="20" creationId="{3086C462-37F4-494D-8292-CCB95221CC1A}"/>
          </ac:grpSpMkLst>
        </pc:grpChg>
        <pc:grpChg chg="add del">
          <ac:chgData name="Guest User" userId="" providerId="Windows Live" clId="Web-{E048BD4D-CBD2-4EBB-9D28-1F88E4C498EB}" dt="2019-11-26T09:00:33.870" v="738"/>
          <ac:grpSpMkLst>
            <pc:docMk/>
            <pc:sldMk cId="2038670631" sldId="264"/>
            <ac:grpSpMk id="25" creationId="{3086C462-37F4-494D-8292-CCB95221CC1A}"/>
          </ac:grpSpMkLst>
        </pc:grpChg>
        <pc:grpChg chg="add del">
          <ac:chgData name="Guest User" userId="" providerId="Windows Live" clId="Web-{E048BD4D-CBD2-4EBB-9D28-1F88E4C498EB}" dt="2019-11-26T09:06:19.216" v="769"/>
          <ac:grpSpMkLst>
            <pc:docMk/>
            <pc:sldMk cId="2038670631" sldId="264"/>
            <ac:grpSpMk id="34" creationId="{7084313B-C03D-4981-9786-879159A60395}"/>
          </ac:grpSpMkLst>
        </pc:grpChg>
        <pc:grpChg chg="add del">
          <ac:chgData name="Guest User" userId="" providerId="Windows Live" clId="Web-{E048BD4D-CBD2-4EBB-9D28-1F88E4C498EB}" dt="2019-11-26T09:00:59.714" v="741"/>
          <ac:grpSpMkLst>
            <pc:docMk/>
            <pc:sldMk cId="2038670631" sldId="264"/>
            <ac:grpSpMk id="36" creationId="{E5D4A15D-C852-47D7-A7E3-7F8FEE9FCA9D}"/>
          </ac:grpSpMkLst>
        </pc:grpChg>
        <pc:grpChg chg="add del">
          <ac:chgData name="Guest User" userId="" providerId="Windows Live" clId="Web-{E048BD4D-CBD2-4EBB-9D28-1F88E4C498EB}" dt="2019-11-26T09:00:59.714" v="741"/>
          <ac:grpSpMkLst>
            <pc:docMk/>
            <pc:sldMk cId="2038670631" sldId="264"/>
            <ac:grpSpMk id="49" creationId="{08BCF048-8940-4354-B9EC-5AD74E283CE3}"/>
          </ac:grpSpMkLst>
        </pc:grpChg>
        <pc:grpChg chg="add del">
          <ac:chgData name="Guest User" userId="" providerId="Windows Live" clId="Web-{E048BD4D-CBD2-4EBB-9D28-1F88E4C498EB}" dt="2019-11-26T09:06:19.216" v="769"/>
          <ac:grpSpMkLst>
            <pc:docMk/>
            <pc:sldMk cId="2038670631" sldId="264"/>
            <ac:grpSpMk id="51" creationId="{3086C462-37F4-494D-8292-CCB95221CC1A}"/>
          </ac:grpSpMkLst>
        </pc:grpChg>
        <pc:graphicFrameChg chg="add del">
          <ac:chgData name="Guest User" userId="" providerId="Windows Live" clId="Web-{E048BD4D-CBD2-4EBB-9D28-1F88E4C498EB}" dt="2019-11-26T09:00:59.714" v="741"/>
          <ac:graphicFrameMkLst>
            <pc:docMk/>
            <pc:sldMk cId="2038670631" sldId="264"/>
            <ac:graphicFrameMk id="31" creationId="{FA7615A6-B9FE-454F-A16B-2B37BFFF9893}"/>
          </ac:graphicFrameMkLst>
        </pc:graphicFrameChg>
        <pc:cxnChg chg="add del">
          <ac:chgData name="Guest User" userId="" providerId="Windows Live" clId="Web-{E048BD4D-CBD2-4EBB-9D28-1F88E4C498EB}" dt="2019-11-26T09:00:59.792" v="742"/>
          <ac:cxnSpMkLst>
            <pc:docMk/>
            <pc:sldMk cId="2038670631" sldId="264"/>
            <ac:cxnSpMk id="29" creationId="{AD23B2CD-009B-425A-9616-1E1AD1D5AB46}"/>
          </ac:cxnSpMkLst>
        </pc:cxnChg>
        <pc:cxnChg chg="add del">
          <ac:chgData name="Guest User" userId="" providerId="Windows Live" clId="Web-{E048BD4D-CBD2-4EBB-9D28-1F88E4C498EB}" dt="2019-11-26T09:06:19.216" v="769"/>
          <ac:cxnSpMkLst>
            <pc:docMk/>
            <pc:sldMk cId="2038670631" sldId="264"/>
            <ac:cxnSpMk id="55" creationId="{AD23B2CD-009B-425A-9616-1E1AD1D5AB46}"/>
          </ac:cxnSpMkLst>
        </pc:cxnChg>
      </pc:sldChg>
      <pc:sldChg chg="modSp mod modClrScheme chgLayout">
        <pc:chgData name="Guest User" userId="" providerId="Windows Live" clId="Web-{E048BD4D-CBD2-4EBB-9D28-1F88E4C498EB}" dt="2019-11-26T09:06:19.216" v="769"/>
        <pc:sldMkLst>
          <pc:docMk/>
          <pc:sldMk cId="1040152818" sldId="265"/>
        </pc:sldMkLst>
        <pc:spChg chg="mod ord">
          <ac:chgData name="Guest User" userId="" providerId="Windows Live" clId="Web-{E048BD4D-CBD2-4EBB-9D28-1F88E4C498EB}" dt="2019-11-26T09:06:19.216" v="769"/>
          <ac:spMkLst>
            <pc:docMk/>
            <pc:sldMk cId="1040152818" sldId="265"/>
            <ac:spMk id="2" creationId="{3EF578AB-59FD-4436-8957-EE8CC0722F75}"/>
          </ac:spMkLst>
        </pc:spChg>
      </pc:sldChg>
      <pc:sldChg chg="modSp mod modClrScheme chgLayout">
        <pc:chgData name="Guest User" userId="" providerId="Windows Live" clId="Web-{E048BD4D-CBD2-4EBB-9D28-1F88E4C498EB}" dt="2019-11-26T09:06:19.216" v="769"/>
        <pc:sldMkLst>
          <pc:docMk/>
          <pc:sldMk cId="489595435" sldId="266"/>
        </pc:sldMkLst>
        <pc:spChg chg="mod ord">
          <ac:chgData name="Guest User" userId="" providerId="Windows Live" clId="Web-{E048BD4D-CBD2-4EBB-9D28-1F88E4C498EB}" dt="2019-11-26T09:06:19.216" v="769"/>
          <ac:spMkLst>
            <pc:docMk/>
            <pc:sldMk cId="489595435" sldId="266"/>
            <ac:spMk id="2" creationId="{14672F54-B0A5-460E-BAE7-7D025FEC1330}"/>
          </ac:spMkLst>
        </pc:spChg>
        <pc:spChg chg="mod">
          <ac:chgData name="Guest User" userId="" providerId="Windows Live" clId="Web-{E048BD4D-CBD2-4EBB-9D28-1F88E4C498EB}" dt="2019-11-25T19:26:45.599" v="541" actId="20577"/>
          <ac:spMkLst>
            <pc:docMk/>
            <pc:sldMk cId="489595435" sldId="266"/>
            <ac:spMk id="3" creationId="{045022F4-BDAC-4EF5-8CD6-3A3EC3A3ADD7}"/>
          </ac:spMkLst>
        </pc:spChg>
      </pc:sldChg>
      <pc:sldChg chg="modSp mod modClrScheme chgLayout">
        <pc:chgData name="Guest User" userId="" providerId="Windows Live" clId="Web-{E048BD4D-CBD2-4EBB-9D28-1F88E4C498EB}" dt="2019-11-26T09:06:19.216" v="769"/>
        <pc:sldMkLst>
          <pc:docMk/>
          <pc:sldMk cId="2056439656" sldId="267"/>
        </pc:sldMkLst>
        <pc:spChg chg="mod ord">
          <ac:chgData name="Guest User" userId="" providerId="Windows Live" clId="Web-{E048BD4D-CBD2-4EBB-9D28-1F88E4C498EB}" dt="2019-11-26T09:06:19.216" v="769"/>
          <ac:spMkLst>
            <pc:docMk/>
            <pc:sldMk cId="2056439656" sldId="267"/>
            <ac:spMk id="2" creationId="{DD9408CB-0330-4BEF-A646-472AB7DDE789}"/>
          </ac:spMkLst>
        </pc:spChg>
        <pc:spChg chg="mod">
          <ac:chgData name="Guest User" userId="" providerId="Windows Live" clId="Web-{E048BD4D-CBD2-4EBB-9D28-1F88E4C498EB}" dt="2019-11-26T08:46:09.068" v="599" actId="1076"/>
          <ac:spMkLst>
            <pc:docMk/>
            <pc:sldMk cId="2056439656" sldId="267"/>
            <ac:spMk id="3" creationId="{2C6A45A8-95DF-4515-9A77-2901E224241F}"/>
          </ac:spMkLst>
        </pc:spChg>
      </pc:sldChg>
      <pc:sldChg chg="modSp mod modClrScheme chgLayout">
        <pc:chgData name="Guest User" userId="" providerId="Windows Live" clId="Web-{E048BD4D-CBD2-4EBB-9D28-1F88E4C498EB}" dt="2019-11-26T09:16:27.392" v="878" actId="20577"/>
        <pc:sldMkLst>
          <pc:docMk/>
          <pc:sldMk cId="3508371074" sldId="268"/>
        </pc:sldMkLst>
        <pc:spChg chg="mod ord">
          <ac:chgData name="Guest User" userId="" providerId="Windows Live" clId="Web-{E048BD4D-CBD2-4EBB-9D28-1F88E4C498EB}" dt="2019-11-26T09:06:19.216" v="769"/>
          <ac:spMkLst>
            <pc:docMk/>
            <pc:sldMk cId="3508371074" sldId="268"/>
            <ac:spMk id="2" creationId="{9AF33D1D-F2B0-40A2-91B0-15EE96240798}"/>
          </ac:spMkLst>
        </pc:spChg>
        <pc:spChg chg="mod">
          <ac:chgData name="Guest User" userId="" providerId="Windows Live" clId="Web-{E048BD4D-CBD2-4EBB-9D28-1F88E4C498EB}" dt="2019-11-26T09:16:27.392" v="878" actId="20577"/>
          <ac:spMkLst>
            <pc:docMk/>
            <pc:sldMk cId="3508371074" sldId="268"/>
            <ac:spMk id="4" creationId="{F2DF12A8-D9F7-43C4-BC73-4682C7BD5E8E}"/>
          </ac:spMkLst>
        </pc:spChg>
      </pc:sldChg>
      <pc:sldChg chg="del">
        <pc:chgData name="Guest User" userId="" providerId="Windows Live" clId="Web-{E048BD4D-CBD2-4EBB-9D28-1F88E4C498EB}" dt="2019-11-26T08:47:29.912" v="662"/>
        <pc:sldMkLst>
          <pc:docMk/>
          <pc:sldMk cId="1073421412" sldId="269"/>
        </pc:sldMkLst>
      </pc:sldChg>
      <pc:sldChg chg="del">
        <pc:chgData name="Guest User" userId="" providerId="Windows Live" clId="Web-{E048BD4D-CBD2-4EBB-9D28-1F88E4C498EB}" dt="2019-11-26T08:47:32.975" v="663"/>
        <pc:sldMkLst>
          <pc:docMk/>
          <pc:sldMk cId="365446173" sldId="270"/>
        </pc:sldMkLst>
      </pc:sldChg>
      <pc:sldChg chg="del">
        <pc:chgData name="Guest User" userId="" providerId="Windows Live" clId="Web-{E048BD4D-CBD2-4EBB-9D28-1F88E4C498EB}" dt="2019-11-26T08:47:33.850" v="664"/>
        <pc:sldMkLst>
          <pc:docMk/>
          <pc:sldMk cId="3877918695" sldId="271"/>
        </pc:sldMkLst>
      </pc:sldChg>
      <pc:sldChg chg="addSp delSp modSp mod setBg modClrScheme delDesignElem chgLayout">
        <pc:chgData name="Guest User" userId="" providerId="Windows Live" clId="Web-{E048BD4D-CBD2-4EBB-9D28-1F88E4C498EB}" dt="2019-11-26T09:06:19.216" v="769"/>
        <pc:sldMkLst>
          <pc:docMk/>
          <pc:sldMk cId="1306687734" sldId="273"/>
        </pc:sldMkLst>
        <pc:spChg chg="add del">
          <ac:chgData name="Guest User" userId="" providerId="Windows Live" clId="Web-{E048BD4D-CBD2-4EBB-9D28-1F88E4C498EB}" dt="2019-11-25T19:17:28.349" v="33"/>
          <ac:spMkLst>
            <pc:docMk/>
            <pc:sldMk cId="1306687734" sldId="273"/>
            <ac:spMk id="4" creationId="{126CD6DF-E40F-4D39-BA46-5D099AC4C85C}"/>
          </ac:spMkLst>
        </pc:spChg>
        <pc:spChg chg="add del">
          <ac:chgData name="Guest User" userId="" providerId="Windows Live" clId="Web-{E048BD4D-CBD2-4EBB-9D28-1F88E4C498EB}" dt="2019-11-25T19:17:28.349" v="33"/>
          <ac:spMkLst>
            <pc:docMk/>
            <pc:sldMk cId="1306687734" sldId="273"/>
            <ac:spMk id="5" creationId="{E848A24A-E17D-464F-99FB-EF7B8EC0780B}"/>
          </ac:spMkLst>
        </pc:spChg>
        <pc:spChg chg="add del">
          <ac:chgData name="Guest User" userId="" providerId="Windows Live" clId="Web-{E048BD4D-CBD2-4EBB-9D28-1F88E4C498EB}" dt="2019-11-25T19:17:28.349" v="33"/>
          <ac:spMkLst>
            <pc:docMk/>
            <pc:sldMk cId="1306687734" sldId="273"/>
            <ac:spMk id="6" creationId="{CD3DDA28-7B69-422D-9888-25C7BC97BC32}"/>
          </ac:spMkLst>
        </pc:spChg>
        <pc:spChg chg="add del">
          <ac:chgData name="Guest User" userId="" providerId="Windows Live" clId="Web-{E048BD4D-CBD2-4EBB-9D28-1F88E4C498EB}" dt="2019-11-25T19:17:24.912" v="31"/>
          <ac:spMkLst>
            <pc:docMk/>
            <pc:sldMk cId="1306687734" sldId="273"/>
            <ac:spMk id="7" creationId="{85F279D6-ED25-4D3F-9479-8ABB21867D9B}"/>
          </ac:spMkLst>
        </pc:spChg>
        <pc:spChg chg="add del">
          <ac:chgData name="Guest User" userId="" providerId="Windows Live" clId="Web-{E048BD4D-CBD2-4EBB-9D28-1F88E4C498EB}" dt="2019-11-25T19:17:36.693" v="35"/>
          <ac:spMkLst>
            <pc:docMk/>
            <pc:sldMk cId="1306687734" sldId="273"/>
            <ac:spMk id="8" creationId="{6A733EBD-820A-4FA2-9A24-E3259DA7EA15}"/>
          </ac:spMkLst>
        </pc:spChg>
        <pc:spChg chg="add del">
          <ac:chgData name="Guest User" userId="" providerId="Windows Live" clId="Web-{E048BD4D-CBD2-4EBB-9D28-1F88E4C498EB}" dt="2019-11-25T19:17:24.912" v="31"/>
          <ac:spMkLst>
            <pc:docMk/>
            <pc:sldMk cId="1306687734" sldId="273"/>
            <ac:spMk id="9" creationId="{38D0B1B4-C487-47EF-B7D0-421066454CB6}"/>
          </ac:spMkLst>
        </pc:spChg>
        <pc:spChg chg="add del">
          <ac:chgData name="Guest User" userId="" providerId="Windows Live" clId="Web-{E048BD4D-CBD2-4EBB-9D28-1F88E4C498EB}" dt="2019-11-25T19:17:36.693" v="35"/>
          <ac:spMkLst>
            <pc:docMk/>
            <pc:sldMk cId="1306687734" sldId="273"/>
            <ac:spMk id="10" creationId="{6D4A187A-A5A0-48DF-94DB-432F7582DC83}"/>
          </ac:spMkLst>
        </pc:spChg>
        <pc:spChg chg="add del">
          <ac:chgData name="Guest User" userId="" providerId="Windows Live" clId="Web-{E048BD4D-CBD2-4EBB-9D28-1F88E4C498EB}" dt="2019-11-25T19:17:24.912" v="31"/>
          <ac:spMkLst>
            <pc:docMk/>
            <pc:sldMk cId="1306687734" sldId="273"/>
            <ac:spMk id="11" creationId="{0214736A-03B2-4B91-B0AF-B21213F3B9DF}"/>
          </ac:spMkLst>
        </pc:spChg>
        <pc:spChg chg="add del">
          <ac:chgData name="Guest User" userId="" providerId="Windows Live" clId="Web-{E048BD4D-CBD2-4EBB-9D28-1F88E4C498EB}" dt="2019-11-25T19:18:22.600" v="39"/>
          <ac:spMkLst>
            <pc:docMk/>
            <pc:sldMk cId="1306687734" sldId="273"/>
            <ac:spMk id="12" creationId="{4F78DAAE-B0C3-49A3-8AB1-AD2FF0E3686F}"/>
          </ac:spMkLst>
        </pc:spChg>
        <pc:spChg chg="add del">
          <ac:chgData name="Guest User" userId="" providerId="Windows Live" clId="Web-{E048BD4D-CBD2-4EBB-9D28-1F88E4C498EB}" dt="2019-11-25T19:18:22.600" v="39"/>
          <ac:spMkLst>
            <pc:docMk/>
            <pc:sldMk cId="1306687734" sldId="273"/>
            <ac:spMk id="13" creationId="{F6A8A81D-3338-4B0F-A26F-A3D259D27681}"/>
          </ac:spMkLst>
        </pc:spChg>
        <pc:spChg chg="add del">
          <ac:chgData name="Guest User" userId="" providerId="Windows Live" clId="Web-{E048BD4D-CBD2-4EBB-9D28-1F88E4C498EB}" dt="2019-11-25T19:18:22.600" v="39"/>
          <ac:spMkLst>
            <pc:docMk/>
            <pc:sldMk cId="1306687734" sldId="273"/>
            <ac:spMk id="14" creationId="{40155665-7CE2-4939-AE5E-020DC1D20753}"/>
          </ac:spMkLst>
        </pc:spChg>
        <pc:spChg chg="add mod">
          <ac:chgData name="Guest User" userId="" providerId="Windows Live" clId="Web-{E048BD4D-CBD2-4EBB-9D28-1F88E4C498EB}" dt="2019-11-25T19:24:52.097" v="507" actId="1076"/>
          <ac:spMkLst>
            <pc:docMk/>
            <pc:sldMk cId="1306687734" sldId="273"/>
            <ac:spMk id="15" creationId="{ECE0D58A-D718-493B-B50A-8961A7DB184A}"/>
          </ac:spMkLst>
        </pc:spChg>
        <pc:spChg chg="add del">
          <ac:chgData name="Guest User" userId="" providerId="Windows Live" clId="Web-{E048BD4D-CBD2-4EBB-9D28-1F88E4C498EB}" dt="2019-11-26T09:06:19.216" v="769"/>
          <ac:spMkLst>
            <pc:docMk/>
            <pc:sldMk cId="1306687734" sldId="273"/>
            <ac:spMk id="19" creationId="{126CD6DF-E40F-4D39-BA46-5D099AC4C85C}"/>
          </ac:spMkLst>
        </pc:spChg>
        <pc:spChg chg="add del">
          <ac:chgData name="Guest User" userId="" providerId="Windows Live" clId="Web-{E048BD4D-CBD2-4EBB-9D28-1F88E4C498EB}" dt="2019-11-26T09:06:19.216" v="769"/>
          <ac:spMkLst>
            <pc:docMk/>
            <pc:sldMk cId="1306687734" sldId="273"/>
            <ac:spMk id="21" creationId="{E848A24A-E17D-464F-99FB-EF7B8EC0780B}"/>
          </ac:spMkLst>
        </pc:spChg>
        <pc:spChg chg="add del">
          <ac:chgData name="Guest User" userId="" providerId="Windows Live" clId="Web-{E048BD4D-CBD2-4EBB-9D28-1F88E4C498EB}" dt="2019-11-26T09:06:19.216" v="769"/>
          <ac:spMkLst>
            <pc:docMk/>
            <pc:sldMk cId="1306687734" sldId="273"/>
            <ac:spMk id="23" creationId="{CD3DDA28-7B69-422D-9888-25C7BC97BC32}"/>
          </ac:spMkLst>
        </pc:spChg>
        <pc:picChg chg="add mod">
          <ac:chgData name="Guest User" userId="" providerId="Windows Live" clId="Web-{E048BD4D-CBD2-4EBB-9D28-1F88E4C498EB}" dt="2019-11-25T19:25:27.941" v="534" actId="1076"/>
          <ac:picMkLst>
            <pc:docMk/>
            <pc:sldMk cId="1306687734" sldId="273"/>
            <ac:picMk id="2" creationId="{2005F6E5-F86D-45A9-A277-FD0DE61F89C4}"/>
          </ac:picMkLst>
        </pc:picChg>
      </pc:sldChg>
      <pc:sldChg chg="del">
        <pc:chgData name="Guest User" userId="" providerId="Windows Live" clId="Web-{E048BD4D-CBD2-4EBB-9D28-1F88E4C498EB}" dt="2019-11-26T08:45:52.240" v="597"/>
        <pc:sldMkLst>
          <pc:docMk/>
          <pc:sldMk cId="3062323908" sldId="274"/>
        </pc:sldMkLst>
      </pc:sldChg>
      <pc:sldChg chg="modSp mod modClrScheme chgLayout">
        <pc:chgData name="Guest User" userId="" providerId="Windows Live" clId="Web-{E048BD4D-CBD2-4EBB-9D28-1F88E4C498EB}" dt="2019-11-26T09:15:21.688" v="871" actId="1076"/>
        <pc:sldMkLst>
          <pc:docMk/>
          <pc:sldMk cId="1342043957" sldId="275"/>
        </pc:sldMkLst>
        <pc:spChg chg="mod ord">
          <ac:chgData name="Guest User" userId="" providerId="Windows Live" clId="Web-{E048BD4D-CBD2-4EBB-9D28-1F88E4C498EB}" dt="2019-11-26T09:06:19.216" v="769"/>
          <ac:spMkLst>
            <pc:docMk/>
            <pc:sldMk cId="1342043957" sldId="275"/>
            <ac:spMk id="2" creationId="{FA891D3F-5A30-4D0C-AD56-76E383826FD3}"/>
          </ac:spMkLst>
        </pc:spChg>
        <pc:spChg chg="mod ord">
          <ac:chgData name="Guest User" userId="" providerId="Windows Live" clId="Web-{E048BD4D-CBD2-4EBB-9D28-1F88E4C498EB}" dt="2019-11-26T09:15:21.688" v="871" actId="1076"/>
          <ac:spMkLst>
            <pc:docMk/>
            <pc:sldMk cId="1342043957" sldId="275"/>
            <ac:spMk id="8" creationId="{C85B1B08-AC82-439B-B36A-52EE1651E02A}"/>
          </ac:spMkLst>
        </pc:spChg>
      </pc:sldChg>
      <pc:sldChg chg="modSp mod ord modClrScheme chgLayout">
        <pc:chgData name="Guest User" userId="" providerId="Windows Live" clId="Web-{E048BD4D-CBD2-4EBB-9D28-1F88E4C498EB}" dt="2019-11-26T09:06:19.216" v="769"/>
        <pc:sldMkLst>
          <pc:docMk/>
          <pc:sldMk cId="2947939623" sldId="276"/>
        </pc:sldMkLst>
        <pc:spChg chg="mod">
          <ac:chgData name="Guest User" userId="" providerId="Windows Live" clId="Web-{E048BD4D-CBD2-4EBB-9D28-1F88E4C498EB}" dt="2019-11-26T08:46:27.599" v="601" actId="20577"/>
          <ac:spMkLst>
            <pc:docMk/>
            <pc:sldMk cId="2947939623" sldId="276"/>
            <ac:spMk id="3" creationId="{D3526BF3-4BB3-4268-86B1-348A3ED8554E}"/>
          </ac:spMkLst>
        </pc:spChg>
      </pc:sldChg>
      <pc:sldChg chg="modSp mod modClrScheme chgLayout">
        <pc:chgData name="Guest User" userId="" providerId="Windows Live" clId="Web-{E048BD4D-CBD2-4EBB-9D28-1F88E4C498EB}" dt="2019-11-26T09:06:19.216" v="769"/>
        <pc:sldMkLst>
          <pc:docMk/>
          <pc:sldMk cId="3224679562" sldId="277"/>
        </pc:sldMkLst>
        <pc:spChg chg="mod">
          <ac:chgData name="Guest User" userId="" providerId="Windows Live" clId="Web-{E048BD4D-CBD2-4EBB-9D28-1F88E4C498EB}" dt="2019-11-26T08:47:21.912" v="658" actId="20577"/>
          <ac:spMkLst>
            <pc:docMk/>
            <pc:sldMk cId="3224679562" sldId="277"/>
            <ac:spMk id="2" creationId="{8A9AB473-DCE7-4655-904B-59330895658D}"/>
          </ac:spMkLst>
        </pc:spChg>
      </pc:sldChg>
      <pc:sldChg chg="addSp delSp modSp new mod setBg setClrOvrMap delDesignElem chgLayout">
        <pc:chgData name="Guest User" userId="" providerId="Windows Live" clId="Web-{E048BD4D-CBD2-4EBB-9D28-1F88E4C498EB}" dt="2019-11-26T09:06:19.216" v="769"/>
        <pc:sldMkLst>
          <pc:docMk/>
          <pc:sldMk cId="45546869" sldId="278"/>
        </pc:sldMkLst>
        <pc:spChg chg="add del mod ord">
          <ac:chgData name="Guest User" userId="" providerId="Windows Live" clId="Web-{E048BD4D-CBD2-4EBB-9D28-1F88E4C498EB}" dt="2019-11-26T09:06:19.216" v="769"/>
          <ac:spMkLst>
            <pc:docMk/>
            <pc:sldMk cId="45546869" sldId="278"/>
            <ac:spMk id="2" creationId="{15DE3DF8-9507-498B-8CD1-A73B7E2C5E42}"/>
          </ac:spMkLst>
        </pc:spChg>
        <pc:spChg chg="del">
          <ac:chgData name="Guest User" userId="" providerId="Windows Live" clId="Web-{E048BD4D-CBD2-4EBB-9D28-1F88E4C498EB}" dt="2019-11-25T19:21:03.536" v="122"/>
          <ac:spMkLst>
            <pc:docMk/>
            <pc:sldMk cId="45546869" sldId="278"/>
            <ac:spMk id="3" creationId="{21C32B7A-E599-4750-9C77-F73A49DE96D0}"/>
          </ac:spMkLst>
        </pc:spChg>
        <pc:spChg chg="add del mod ord">
          <ac:chgData name="Guest User" userId="" providerId="Windows Live" clId="Web-{E048BD4D-CBD2-4EBB-9D28-1F88E4C498EB}" dt="2019-11-26T09:06:19.216" v="769"/>
          <ac:spMkLst>
            <pc:docMk/>
            <pc:sldMk cId="45546869" sldId="278"/>
            <ac:spMk id="4" creationId="{77919414-8444-45E7-91DF-95C13EE14F6D}"/>
          </ac:spMkLst>
        </pc:spChg>
        <pc:spChg chg="add del">
          <ac:chgData name="Guest User" userId="" providerId="Windows Live" clId="Web-{E048BD4D-CBD2-4EBB-9D28-1F88E4C498EB}" dt="2019-11-25T19:21:50.099" v="128"/>
          <ac:spMkLst>
            <pc:docMk/>
            <pc:sldMk cId="45546869" sldId="278"/>
            <ac:spMk id="10" creationId="{71616407-3E4D-4469-BDAF-3837EBF9FDA8}"/>
          </ac:spMkLst>
        </pc:spChg>
        <pc:spChg chg="add del">
          <ac:chgData name="Guest User" userId="" providerId="Windows Live" clId="Web-{E048BD4D-CBD2-4EBB-9D28-1F88E4C498EB}" dt="2019-11-26T09:06:19.216" v="769"/>
          <ac:spMkLst>
            <pc:docMk/>
            <pc:sldMk cId="45546869" sldId="278"/>
            <ac:spMk id="21" creationId="{59647F54-801D-44AB-8284-EDDFF7763139}"/>
          </ac:spMkLst>
        </pc:spChg>
        <pc:spChg chg="add del">
          <ac:chgData name="Guest User" userId="" providerId="Windows Live" clId="Web-{E048BD4D-CBD2-4EBB-9D28-1F88E4C498EB}" dt="2019-11-26T09:06:19.216" v="769"/>
          <ac:spMkLst>
            <pc:docMk/>
            <pc:sldMk cId="45546869" sldId="278"/>
            <ac:spMk id="23" creationId="{510C9632-BB6F-48EE-AB65-501878BA5DB6}"/>
          </ac:spMkLst>
        </pc:spChg>
        <pc:spChg chg="add del">
          <ac:chgData name="Guest User" userId="" providerId="Windows Live" clId="Web-{E048BD4D-CBD2-4EBB-9D28-1F88E4C498EB}" dt="2019-11-26T09:06:19.216" v="769"/>
          <ac:spMkLst>
            <pc:docMk/>
            <pc:sldMk cId="45546869" sldId="278"/>
            <ac:spMk id="25" creationId="{4EC8AAB6-953B-4D29-9967-3C44D06BB4E8}"/>
          </ac:spMkLst>
        </pc:spChg>
        <pc:spChg chg="add del">
          <ac:chgData name="Guest User" userId="" providerId="Windows Live" clId="Web-{E048BD4D-CBD2-4EBB-9D28-1F88E4C498EB}" dt="2019-11-26T09:06:19.216" v="769"/>
          <ac:spMkLst>
            <pc:docMk/>
            <pc:sldMk cId="45546869" sldId="278"/>
            <ac:spMk id="27" creationId="{C89ED458-2326-40DC-9C7B-1A717B6551AD}"/>
          </ac:spMkLst>
        </pc:spChg>
        <pc:spChg chg="add del">
          <ac:chgData name="Guest User" userId="" providerId="Windows Live" clId="Web-{E048BD4D-CBD2-4EBB-9D28-1F88E4C498EB}" dt="2019-11-26T09:06:19.216" v="769"/>
          <ac:spMkLst>
            <pc:docMk/>
            <pc:sldMk cId="45546869" sldId="278"/>
            <ac:spMk id="29" creationId="{6F9D1DE6-E368-4F07-85F9-D5B767477DDF}"/>
          </ac:spMkLst>
        </pc:spChg>
        <pc:spChg chg="add del">
          <ac:chgData name="Guest User" userId="" providerId="Windows Live" clId="Web-{E048BD4D-CBD2-4EBB-9D28-1F88E4C498EB}" dt="2019-11-26T09:06:19.216" v="769"/>
          <ac:spMkLst>
            <pc:docMk/>
            <pc:sldMk cId="45546869" sldId="278"/>
            <ac:spMk id="31" creationId="{F63B1F66-4ACE-4A01-8ADF-F175A9C358B2}"/>
          </ac:spMkLst>
        </pc:spChg>
        <pc:spChg chg="add del">
          <ac:chgData name="Guest User" userId="" providerId="Windows Live" clId="Web-{E048BD4D-CBD2-4EBB-9D28-1F88E4C498EB}" dt="2019-11-26T09:06:19.216" v="769"/>
          <ac:spMkLst>
            <pc:docMk/>
            <pc:sldMk cId="45546869" sldId="278"/>
            <ac:spMk id="33" creationId="{CF8448ED-9332-4A9B-8CAB-B1985E596E20}"/>
          </ac:spMkLst>
        </pc:spChg>
        <pc:spChg chg="add del">
          <ac:chgData name="Guest User" userId="" providerId="Windows Live" clId="Web-{E048BD4D-CBD2-4EBB-9D28-1F88E4C498EB}" dt="2019-11-26T09:06:19.216" v="769"/>
          <ac:spMkLst>
            <pc:docMk/>
            <pc:sldMk cId="45546869" sldId="278"/>
            <ac:spMk id="35" creationId="{ED3A2261-1C75-40FF-8CD6-18C5900C1C8D}"/>
          </ac:spMkLst>
        </pc:spChg>
        <pc:grpChg chg="add del">
          <ac:chgData name="Guest User" userId="" providerId="Windows Live" clId="Web-{E048BD4D-CBD2-4EBB-9D28-1F88E4C498EB}" dt="2019-11-26T09:06:19.216" v="769"/>
          <ac:grpSpMkLst>
            <pc:docMk/>
            <pc:sldMk cId="45546869" sldId="278"/>
            <ac:grpSpMk id="7" creationId="{FAEF28A3-012D-4640-B8B8-1EF6EAF7233B}"/>
          </ac:grpSpMkLst>
        </pc:grpChg>
        <pc:picChg chg="add mod ord modCrop">
          <ac:chgData name="Guest User" userId="" providerId="Windows Live" clId="Web-{E048BD4D-CBD2-4EBB-9D28-1F88E4C498EB}" dt="2019-11-26T09:06:19.216" v="769"/>
          <ac:picMkLst>
            <pc:docMk/>
            <pc:sldMk cId="45546869" sldId="278"/>
            <ac:picMk id="5" creationId="{D117BF1F-4DBD-425D-8E26-1EE880383AD6}"/>
          </ac:picMkLst>
        </pc:picChg>
      </pc:sldChg>
      <pc:sldChg chg="modSp new mod modClrScheme chgLayout">
        <pc:chgData name="Guest User" userId="" providerId="Windows Live" clId="Web-{E048BD4D-CBD2-4EBB-9D28-1F88E4C498EB}" dt="2019-11-26T09:06:19.216" v="769"/>
        <pc:sldMkLst>
          <pc:docMk/>
          <pc:sldMk cId="2977590150" sldId="279"/>
        </pc:sldMkLst>
        <pc:spChg chg="mod ord">
          <ac:chgData name="Guest User" userId="" providerId="Windows Live" clId="Web-{E048BD4D-CBD2-4EBB-9D28-1F88E4C498EB}" dt="2019-11-26T09:06:19.216" v="769"/>
          <ac:spMkLst>
            <pc:docMk/>
            <pc:sldMk cId="2977590150" sldId="279"/>
            <ac:spMk id="2" creationId="{42782468-9193-4AEE-94EA-D0F867D6BF74}"/>
          </ac:spMkLst>
        </pc:spChg>
        <pc:spChg chg="mod ord">
          <ac:chgData name="Guest User" userId="" providerId="Windows Live" clId="Web-{E048BD4D-CBD2-4EBB-9D28-1F88E4C498EB}" dt="2019-11-26T09:06:19.216" v="769"/>
          <ac:spMkLst>
            <pc:docMk/>
            <pc:sldMk cId="2977590150" sldId="279"/>
            <ac:spMk id="3" creationId="{A54F80E9-ED0F-484B-A515-528687EC2B3E}"/>
          </ac:spMkLst>
        </pc:spChg>
      </pc:sldChg>
      <pc:sldChg chg="addSp modSp new mod modClrScheme chgLayout">
        <pc:chgData name="Guest User" userId="" providerId="Windows Live" clId="Web-{E048BD4D-CBD2-4EBB-9D28-1F88E4C498EB}" dt="2019-11-26T09:06:19.216" v="769"/>
        <pc:sldMkLst>
          <pc:docMk/>
          <pc:sldMk cId="1833084809" sldId="280"/>
        </pc:sldMkLst>
        <pc:picChg chg="add mod">
          <ac:chgData name="Guest User" userId="" providerId="Windows Live" clId="Web-{E048BD4D-CBD2-4EBB-9D28-1F88E4C498EB}" dt="2019-11-26T08:54:23.790" v="684" actId="1076"/>
          <ac:picMkLst>
            <pc:docMk/>
            <pc:sldMk cId="1833084809" sldId="280"/>
            <ac:picMk id="2" creationId="{D00DC1C2-B0A7-4BC5-B59E-DB2ADE7CF0BA}"/>
          </ac:picMkLst>
        </pc:picChg>
      </pc:sldChg>
      <pc:sldChg chg="addSp delSp modSp new mod setBg modClrScheme delDesignElem chgLayout">
        <pc:chgData name="Guest User" userId="" providerId="Windows Live" clId="Web-{E048BD4D-CBD2-4EBB-9D28-1F88E4C498EB}" dt="2019-11-26T09:06:19.216" v="769"/>
        <pc:sldMkLst>
          <pc:docMk/>
          <pc:sldMk cId="701577474" sldId="281"/>
        </pc:sldMkLst>
        <pc:spChg chg="add del">
          <ac:chgData name="Guest User" userId="" providerId="Windows Live" clId="Web-{E048BD4D-CBD2-4EBB-9D28-1F88E4C498EB}" dt="2019-11-26T08:57:30.588" v="728"/>
          <ac:spMkLst>
            <pc:docMk/>
            <pc:sldMk cId="701577474" sldId="281"/>
            <ac:spMk id="6" creationId="{76F8EE72-2CC8-4EEE-817C-FE5700908B40}"/>
          </ac:spMkLst>
        </pc:spChg>
        <pc:spChg chg="add del">
          <ac:chgData name="Guest User" userId="" providerId="Windows Live" clId="Web-{E048BD4D-CBD2-4EBB-9D28-1F88E4C498EB}" dt="2019-11-26T09:06:19.216" v="769"/>
          <ac:spMkLst>
            <pc:docMk/>
            <pc:sldMk cId="701577474" sldId="281"/>
            <ac:spMk id="7" creationId="{630B870F-AD2B-4960-A146-712A43F0FE2A}"/>
          </ac:spMkLst>
        </pc:spChg>
        <pc:spChg chg="add del">
          <ac:chgData name="Guest User" userId="" providerId="Windows Live" clId="Web-{E048BD4D-CBD2-4EBB-9D28-1F88E4C498EB}" dt="2019-11-26T09:06:19.216" v="769"/>
          <ac:spMkLst>
            <pc:docMk/>
            <pc:sldMk cId="701577474" sldId="281"/>
            <ac:spMk id="8" creationId="{7A724E19-CD8F-426C-BE70-7049BA896187}"/>
          </ac:spMkLst>
        </pc:spChg>
        <pc:spChg chg="add del">
          <ac:chgData name="Guest User" userId="" providerId="Windows Live" clId="Web-{E048BD4D-CBD2-4EBB-9D28-1F88E4C498EB}" dt="2019-11-26T08:57:27.775" v="726"/>
          <ac:spMkLst>
            <pc:docMk/>
            <pc:sldMk cId="701577474" sldId="281"/>
            <ac:spMk id="9" creationId="{CD657031-5EFF-4D43-BC81-3D83214E61B4}"/>
          </ac:spMkLst>
        </pc:spChg>
        <pc:spChg chg="add del">
          <ac:chgData name="Guest User" userId="" providerId="Windows Live" clId="Web-{E048BD4D-CBD2-4EBB-9D28-1F88E4C498EB}" dt="2019-11-26T09:06:19.216" v="769"/>
          <ac:spMkLst>
            <pc:docMk/>
            <pc:sldMk cId="701577474" sldId="281"/>
            <ac:spMk id="10" creationId="{D661C5D2-8711-46AB-9AFC-243849E6E05C}"/>
          </ac:spMkLst>
        </pc:spChg>
        <pc:spChg chg="add del">
          <ac:chgData name="Guest User" userId="" providerId="Windows Live" clId="Web-{E048BD4D-CBD2-4EBB-9D28-1F88E4C498EB}" dt="2019-11-26T08:57:30.588" v="728"/>
          <ac:spMkLst>
            <pc:docMk/>
            <pc:sldMk cId="701577474" sldId="281"/>
            <ac:spMk id="11" creationId="{78154B1C-9452-4959-A313-5D592A346643}"/>
          </ac:spMkLst>
        </pc:spChg>
        <pc:spChg chg="add del">
          <ac:chgData name="Guest User" userId="" providerId="Windows Live" clId="Web-{E048BD4D-CBD2-4EBB-9D28-1F88E4C498EB}" dt="2019-11-26T08:57:30.588" v="728"/>
          <ac:spMkLst>
            <pc:docMk/>
            <pc:sldMk cId="701577474" sldId="281"/>
            <ac:spMk id="13" creationId="{ED87115C-523F-444B-AF3E-D7FCDF2FB0BF}"/>
          </ac:spMkLst>
        </pc:spChg>
        <pc:spChg chg="add del">
          <ac:chgData name="Guest User" userId="" providerId="Windows Live" clId="Web-{E048BD4D-CBD2-4EBB-9D28-1F88E4C498EB}" dt="2019-11-26T09:06:19.216" v="769"/>
          <ac:spMkLst>
            <pc:docMk/>
            <pc:sldMk cId="701577474" sldId="281"/>
            <ac:spMk id="15" creationId="{05C87F97-50F5-4D43-9B71-C1D6EBA8B50E}"/>
          </ac:spMkLst>
        </pc:spChg>
        <pc:spChg chg="add del">
          <ac:chgData name="Guest User" userId="" providerId="Windows Live" clId="Web-{E048BD4D-CBD2-4EBB-9D28-1F88E4C498EB}" dt="2019-11-26T09:06:19.216" v="769"/>
          <ac:spMkLst>
            <pc:docMk/>
            <pc:sldMk cId="701577474" sldId="281"/>
            <ac:spMk id="17" creationId="{4E7B0291-482C-4D02-AEC6-85BE052BE9E4}"/>
          </ac:spMkLst>
        </pc:spChg>
        <pc:picChg chg="add mod">
          <ac:chgData name="Guest User" userId="" providerId="Windows Live" clId="Web-{E048BD4D-CBD2-4EBB-9D28-1F88E4C498EB}" dt="2019-11-26T08:57:44.557" v="732" actId="1076"/>
          <ac:picMkLst>
            <pc:docMk/>
            <pc:sldMk cId="701577474" sldId="281"/>
            <ac:picMk id="2" creationId="{42D3DE61-8AD5-4FF6-9C6D-292E1D16EB1E}"/>
          </ac:picMkLst>
        </pc:picChg>
        <pc:picChg chg="add mod">
          <ac:chgData name="Guest User" userId="" providerId="Windows Live" clId="Web-{E048BD4D-CBD2-4EBB-9D28-1F88E4C498EB}" dt="2019-11-26T08:57:30.603" v="729"/>
          <ac:picMkLst>
            <pc:docMk/>
            <pc:sldMk cId="701577474" sldId="281"/>
            <ac:picMk id="4" creationId="{36D94160-807E-441E-948C-695DE1AF9889}"/>
          </ac:picMkLst>
        </pc:picChg>
      </pc:sldChg>
      <pc:sldChg chg="addSp delSp modSp new mod modClrScheme chgLayout">
        <pc:chgData name="Guest User" userId="" providerId="Windows Live" clId="Web-{E048BD4D-CBD2-4EBB-9D28-1F88E4C498EB}" dt="2019-11-26T09:06:19.216" v="769"/>
        <pc:sldMkLst>
          <pc:docMk/>
          <pc:sldMk cId="2842005817" sldId="282"/>
        </pc:sldMkLst>
        <pc:spChg chg="mod ord">
          <ac:chgData name="Guest User" userId="" providerId="Windows Live" clId="Web-{E048BD4D-CBD2-4EBB-9D28-1F88E4C498EB}" dt="2019-11-26T09:06:19.216" v="769"/>
          <ac:spMkLst>
            <pc:docMk/>
            <pc:sldMk cId="2842005817" sldId="282"/>
            <ac:spMk id="2" creationId="{28A41BDA-02BA-47F8-8464-D30E29C4C514}"/>
          </ac:spMkLst>
        </pc:spChg>
        <pc:spChg chg="del">
          <ac:chgData name="Guest User" userId="" providerId="Windows Live" clId="Web-{E048BD4D-CBD2-4EBB-9D28-1F88E4C498EB}" dt="2019-11-26T09:02:55.746" v="746"/>
          <ac:spMkLst>
            <pc:docMk/>
            <pc:sldMk cId="2842005817" sldId="282"/>
            <ac:spMk id="3" creationId="{0981A1E4-BCA6-4B13-A091-CBF80B648C4D}"/>
          </ac:spMkLst>
        </pc:spChg>
        <pc:spChg chg="del">
          <ac:chgData name="Guest User" userId="" providerId="Windows Live" clId="Web-{E048BD4D-CBD2-4EBB-9D28-1F88E4C498EB}" dt="2019-11-26T09:03:10.934" v="747"/>
          <ac:spMkLst>
            <pc:docMk/>
            <pc:sldMk cId="2842005817" sldId="282"/>
            <ac:spMk id="4" creationId="{55A339F3-A370-4954-926F-9D564AE2E272}"/>
          </ac:spMkLst>
        </pc:spChg>
        <pc:picChg chg="add mod ord">
          <ac:chgData name="Guest User" userId="" providerId="Windows Live" clId="Web-{E048BD4D-CBD2-4EBB-9D28-1F88E4C498EB}" dt="2019-11-26T09:06:19.216" v="769"/>
          <ac:picMkLst>
            <pc:docMk/>
            <pc:sldMk cId="2842005817" sldId="282"/>
            <ac:picMk id="5" creationId="{743ABB2C-C5BB-4D89-B7BA-C89D71F66313}"/>
          </ac:picMkLst>
        </pc:picChg>
        <pc:picChg chg="add mod ord">
          <ac:chgData name="Guest User" userId="" providerId="Windows Live" clId="Web-{E048BD4D-CBD2-4EBB-9D28-1F88E4C498EB}" dt="2019-11-26T09:06:19.216" v="769"/>
          <ac:picMkLst>
            <pc:docMk/>
            <pc:sldMk cId="2842005817" sldId="282"/>
            <ac:picMk id="7" creationId="{04DACDAF-BC0D-418E-8BDD-CF9CA5C23B11}"/>
          </ac:picMkLst>
        </pc:picChg>
      </pc:sldChg>
      <pc:sldChg chg="addSp modSp new ord">
        <pc:chgData name="Guest User" userId="" providerId="Windows Live" clId="Web-{E048BD4D-CBD2-4EBB-9D28-1F88E4C498EB}" dt="2019-11-26T09:08:15.014" v="785"/>
        <pc:sldMkLst>
          <pc:docMk/>
          <pc:sldMk cId="1584666062" sldId="283"/>
        </pc:sldMkLst>
        <pc:picChg chg="add mod">
          <ac:chgData name="Guest User" userId="" providerId="Windows Live" clId="Web-{E048BD4D-CBD2-4EBB-9D28-1F88E4C498EB}" dt="2019-11-26T09:07:08.920" v="776" actId="14100"/>
          <ac:picMkLst>
            <pc:docMk/>
            <pc:sldMk cId="1584666062" sldId="283"/>
            <ac:picMk id="2" creationId="{8DBDBC82-4FB0-4C93-9664-25C7D2540A0B}"/>
          </ac:picMkLst>
        </pc:picChg>
        <pc:picChg chg="add mod">
          <ac:chgData name="Guest User" userId="" providerId="Windows Live" clId="Web-{E048BD4D-CBD2-4EBB-9D28-1F88E4C498EB}" dt="2019-11-26T09:07:55.451" v="784" actId="1076"/>
          <ac:picMkLst>
            <pc:docMk/>
            <pc:sldMk cId="1584666062" sldId="283"/>
            <ac:picMk id="4" creationId="{E43C9A24-3309-4616-9F9A-293830DC4136}"/>
          </ac:picMkLst>
        </pc:picChg>
        <pc:picChg chg="add mod">
          <ac:chgData name="Guest User" userId="" providerId="Windows Live" clId="Web-{E048BD4D-CBD2-4EBB-9D28-1F88E4C498EB}" dt="2019-11-26T09:07:52.295" v="783" actId="1076"/>
          <ac:picMkLst>
            <pc:docMk/>
            <pc:sldMk cId="1584666062" sldId="283"/>
            <ac:picMk id="6" creationId="{3E627067-CC5C-4330-85EA-C7B8BBDE9DE8}"/>
          </ac:picMkLst>
        </pc:picChg>
      </pc:sldChg>
      <pc:sldChg chg="addSp modSp new del mod modClrScheme chgLayout">
        <pc:chgData name="Guest User" userId="" providerId="Windows Live" clId="Web-{E048BD4D-CBD2-4EBB-9D28-1F88E4C498EB}" dt="2019-11-26T09:06:38.138" v="770"/>
        <pc:sldMkLst>
          <pc:docMk/>
          <pc:sldMk cId="2836994930" sldId="283"/>
        </pc:sldMkLst>
        <pc:spChg chg="mod ord">
          <ac:chgData name="Guest User" userId="" providerId="Windows Live" clId="Web-{E048BD4D-CBD2-4EBB-9D28-1F88E4C498EB}" dt="2019-11-26T09:06:19.216" v="769"/>
          <ac:spMkLst>
            <pc:docMk/>
            <pc:sldMk cId="2836994930" sldId="283"/>
            <ac:spMk id="2" creationId="{DA6AFE58-A588-4109-9641-52FA0D68A087}"/>
          </ac:spMkLst>
        </pc:spChg>
        <pc:spChg chg="mod ord">
          <ac:chgData name="Guest User" userId="" providerId="Windows Live" clId="Web-{E048BD4D-CBD2-4EBB-9D28-1F88E4C498EB}" dt="2019-11-26T09:06:19.216" v="769"/>
          <ac:spMkLst>
            <pc:docMk/>
            <pc:sldMk cId="2836994930" sldId="283"/>
            <ac:spMk id="3" creationId="{DCF41A1D-1765-48D2-8053-F259D8021BEA}"/>
          </ac:spMkLst>
        </pc:spChg>
        <pc:spChg chg="mod ord">
          <ac:chgData name="Guest User" userId="" providerId="Windows Live" clId="Web-{E048BD4D-CBD2-4EBB-9D28-1F88E4C498EB}" dt="2019-11-26T09:06:19.216" v="769"/>
          <ac:spMkLst>
            <pc:docMk/>
            <pc:sldMk cId="2836994930" sldId="283"/>
            <ac:spMk id="4" creationId="{8F0DA95C-CBDD-4231-8FFE-8CF47C7C7AEC}"/>
          </ac:spMkLst>
        </pc:spChg>
        <pc:spChg chg="mod ord">
          <ac:chgData name="Guest User" userId="" providerId="Windows Live" clId="Web-{E048BD4D-CBD2-4EBB-9D28-1F88E4C498EB}" dt="2019-11-26T09:06:19.216" v="769"/>
          <ac:spMkLst>
            <pc:docMk/>
            <pc:sldMk cId="2836994930" sldId="283"/>
            <ac:spMk id="5" creationId="{DA0D14D8-85B6-480D-8859-CE2E234DB428}"/>
          </ac:spMkLst>
        </pc:spChg>
        <pc:spChg chg="mod ord">
          <ac:chgData name="Guest User" userId="" providerId="Windows Live" clId="Web-{E048BD4D-CBD2-4EBB-9D28-1F88E4C498EB}" dt="2019-11-26T09:06:19.216" v="769"/>
          <ac:spMkLst>
            <pc:docMk/>
            <pc:sldMk cId="2836994930" sldId="283"/>
            <ac:spMk id="6" creationId="{3FC49ACB-AFC1-4E8C-BAC3-34BE2C660BB1}"/>
          </ac:spMkLst>
        </pc:spChg>
        <pc:spChg chg="mod ord">
          <ac:chgData name="Guest User" userId="" providerId="Windows Live" clId="Web-{E048BD4D-CBD2-4EBB-9D28-1F88E4C498EB}" dt="2019-11-26T09:06:19.216" v="769"/>
          <ac:spMkLst>
            <pc:docMk/>
            <pc:sldMk cId="2836994930" sldId="283"/>
            <ac:spMk id="7" creationId="{6AF1EF16-B1F9-4AC5-9B69-84BC2BBAC2F9}"/>
          </ac:spMkLst>
        </pc:spChg>
        <pc:spChg chg="mod ord">
          <ac:chgData name="Guest User" userId="" providerId="Windows Live" clId="Web-{E048BD4D-CBD2-4EBB-9D28-1F88E4C498EB}" dt="2019-11-26T09:06:19.216" v="769"/>
          <ac:spMkLst>
            <pc:docMk/>
            <pc:sldMk cId="2836994930" sldId="283"/>
            <ac:spMk id="8" creationId="{5EBE05AD-2C27-432C-A019-D64CBD04C747}"/>
          </ac:spMkLst>
        </pc:spChg>
        <pc:picChg chg="add mod">
          <ac:chgData name="Guest User" userId="" providerId="Windows Live" clId="Web-{E048BD4D-CBD2-4EBB-9D28-1F88E4C498EB}" dt="2019-11-26T09:06:10.904" v="767" actId="1076"/>
          <ac:picMkLst>
            <pc:docMk/>
            <pc:sldMk cId="2836994930" sldId="283"/>
            <ac:picMk id="9" creationId="{8AA77D61-43B7-43AA-967E-974F2E0B0D65}"/>
          </ac:picMkLst>
        </pc:picChg>
      </pc:sldChg>
      <pc:sldMasterChg chg="add del addSldLayout delSldLayout">
        <pc:chgData name="Guest User" userId="" providerId="Windows Live" clId="Web-{E048BD4D-CBD2-4EBB-9D28-1F88E4C498EB}" dt="2019-11-26T09:06:19.216" v="769"/>
        <pc:sldMasterMkLst>
          <pc:docMk/>
          <pc:sldMasterMk cId="0" sldId="2147483648"/>
        </pc:sldMasterMkLst>
        <pc:sldLayoutChg chg="add del">
          <pc:chgData name="Guest User" userId="" providerId="Windows Live" clId="Web-{E048BD4D-CBD2-4EBB-9D28-1F88E4C498EB}" dt="2019-11-26T09:06:19.216" v="769"/>
          <pc:sldLayoutMkLst>
            <pc:docMk/>
            <pc:sldMasterMk cId="0" sldId="2147483648"/>
            <pc:sldLayoutMk cId="0" sldId="2147483649"/>
          </pc:sldLayoutMkLst>
        </pc:sldLayoutChg>
        <pc:sldLayoutChg chg="add del">
          <pc:chgData name="Guest User" userId="" providerId="Windows Live" clId="Web-{E048BD4D-CBD2-4EBB-9D28-1F88E4C498EB}" dt="2019-11-26T09:06:19.216" v="769"/>
          <pc:sldLayoutMkLst>
            <pc:docMk/>
            <pc:sldMasterMk cId="0" sldId="2147483648"/>
            <pc:sldLayoutMk cId="0" sldId="2147483650"/>
          </pc:sldLayoutMkLst>
        </pc:sldLayoutChg>
        <pc:sldLayoutChg chg="add del">
          <pc:chgData name="Guest User" userId="" providerId="Windows Live" clId="Web-{E048BD4D-CBD2-4EBB-9D28-1F88E4C498EB}" dt="2019-11-26T09:06:19.216" v="769"/>
          <pc:sldLayoutMkLst>
            <pc:docMk/>
            <pc:sldMasterMk cId="0" sldId="2147483648"/>
            <pc:sldLayoutMk cId="0" sldId="2147483652"/>
          </pc:sldLayoutMkLst>
        </pc:sldLayoutChg>
        <pc:sldLayoutChg chg="add del">
          <pc:chgData name="Guest User" userId="" providerId="Windows Live" clId="Web-{E048BD4D-CBD2-4EBB-9D28-1F88E4C498EB}" dt="2019-11-26T09:06:19.216" v="769"/>
          <pc:sldLayoutMkLst>
            <pc:docMk/>
            <pc:sldMasterMk cId="0" sldId="2147483648"/>
            <pc:sldLayoutMk cId="0" sldId="2147483653"/>
          </pc:sldLayoutMkLst>
        </pc:sldLayoutChg>
        <pc:sldLayoutChg chg="add del">
          <pc:chgData name="Guest User" userId="" providerId="Windows Live" clId="Web-{E048BD4D-CBD2-4EBB-9D28-1F88E4C498EB}" dt="2019-11-26T09:06:19.216" v="769"/>
          <pc:sldLayoutMkLst>
            <pc:docMk/>
            <pc:sldMasterMk cId="0" sldId="2147483648"/>
            <pc:sldLayoutMk cId="0" sldId="2147483654"/>
          </pc:sldLayoutMkLst>
        </pc:sldLayoutChg>
        <pc:sldLayoutChg chg="add del">
          <pc:chgData name="Guest User" userId="" providerId="Windows Live" clId="Web-{E048BD4D-CBD2-4EBB-9D28-1F88E4C498EB}" dt="2019-11-26T09:06:19.216" v="769"/>
          <pc:sldLayoutMkLst>
            <pc:docMk/>
            <pc:sldMasterMk cId="0" sldId="2147483648"/>
            <pc:sldLayoutMk cId="0" sldId="2147483655"/>
          </pc:sldLayoutMkLst>
        </pc:sldLayoutChg>
        <pc:sldLayoutChg chg="add del">
          <pc:chgData name="Guest User" userId="" providerId="Windows Live" clId="Web-{E048BD4D-CBD2-4EBB-9D28-1F88E4C498EB}" dt="2019-11-26T09:06:19.216" v="769"/>
          <pc:sldLayoutMkLst>
            <pc:docMk/>
            <pc:sldMasterMk cId="0" sldId="2147483648"/>
            <pc:sldLayoutMk cId="0" sldId="2147483656"/>
          </pc:sldLayoutMkLst>
        </pc:sldLayoutChg>
        <pc:sldLayoutChg chg="add del">
          <pc:chgData name="Guest User" userId="" providerId="Windows Live" clId="Web-{E048BD4D-CBD2-4EBB-9D28-1F88E4C498EB}" dt="2019-11-26T09:06:19.216" v="769"/>
          <pc:sldLayoutMkLst>
            <pc:docMk/>
            <pc:sldMasterMk cId="0" sldId="2147483648"/>
            <pc:sldLayoutMk cId="0" sldId="2147483658"/>
          </pc:sldLayoutMkLst>
        </pc:sldLayoutChg>
        <pc:sldLayoutChg chg="add del">
          <pc:chgData name="Guest User" userId="" providerId="Windows Live" clId="Web-{E048BD4D-CBD2-4EBB-9D28-1F88E4C498EB}" dt="2019-11-26T09:06:19.216" v="769"/>
          <pc:sldLayoutMkLst>
            <pc:docMk/>
            <pc:sldMasterMk cId="0" sldId="2147483648"/>
            <pc:sldLayoutMk cId="0" sldId="2147483659"/>
          </pc:sldLayoutMkLst>
        </pc:sldLayoutChg>
        <pc:sldLayoutChg chg="add del">
          <pc:chgData name="Guest User" userId="" providerId="Windows Live" clId="Web-{E048BD4D-CBD2-4EBB-9D28-1F88E4C498EB}" dt="2019-11-26T09:06:19.216" v="769"/>
          <pc:sldLayoutMkLst>
            <pc:docMk/>
            <pc:sldMasterMk cId="0" sldId="2147483648"/>
            <pc:sldLayoutMk cId="0" sldId="2147483661"/>
          </pc:sldLayoutMkLst>
        </pc:sldLayoutChg>
        <pc:sldLayoutChg chg="add del">
          <pc:chgData name="Guest User" userId="" providerId="Windows Live" clId="Web-{E048BD4D-CBD2-4EBB-9D28-1F88E4C498EB}" dt="2019-11-26T09:06:19.216" v="769"/>
          <pc:sldLayoutMkLst>
            <pc:docMk/>
            <pc:sldMasterMk cId="0" sldId="2147483648"/>
            <pc:sldLayoutMk cId="0" sldId="2147483662"/>
          </pc:sldLayoutMkLst>
        </pc:sldLayoutChg>
        <pc:sldLayoutChg chg="add del">
          <pc:chgData name="Guest User" userId="" providerId="Windows Live" clId="Web-{E048BD4D-CBD2-4EBB-9D28-1F88E4C498EB}" dt="2019-11-26T09:06:19.216" v="769"/>
          <pc:sldLayoutMkLst>
            <pc:docMk/>
            <pc:sldMasterMk cId="0" sldId="2147483648"/>
            <pc:sldLayoutMk cId="0" sldId="2147483667"/>
          </pc:sldLayoutMkLst>
        </pc:sldLayoutChg>
        <pc:sldLayoutChg chg="add del">
          <pc:chgData name="Guest User" userId="" providerId="Windows Live" clId="Web-{E048BD4D-CBD2-4EBB-9D28-1F88E4C498EB}" dt="2019-11-26T09:06:19.216" v="769"/>
          <pc:sldLayoutMkLst>
            <pc:docMk/>
            <pc:sldMasterMk cId="0" sldId="2147483648"/>
            <pc:sldLayoutMk cId="0" sldId="2147483668"/>
          </pc:sldLayoutMkLst>
        </pc:sldLayoutChg>
        <pc:sldLayoutChg chg="add del">
          <pc:chgData name="Guest User" userId="" providerId="Windows Live" clId="Web-{E048BD4D-CBD2-4EBB-9D28-1F88E4C498EB}" dt="2019-11-26T09:06:19.216" v="769"/>
          <pc:sldLayoutMkLst>
            <pc:docMk/>
            <pc:sldMasterMk cId="0" sldId="2147483648"/>
            <pc:sldLayoutMk cId="0" sldId="2147483669"/>
          </pc:sldLayoutMkLst>
        </pc:sldLayoutChg>
        <pc:sldLayoutChg chg="add del">
          <pc:chgData name="Guest User" userId="" providerId="Windows Live" clId="Web-{E048BD4D-CBD2-4EBB-9D28-1F88E4C498EB}" dt="2019-11-26T09:06:19.216" v="769"/>
          <pc:sldLayoutMkLst>
            <pc:docMk/>
            <pc:sldMasterMk cId="0" sldId="2147483648"/>
            <pc:sldLayoutMk cId="0" sldId="2147483670"/>
          </pc:sldLayoutMkLst>
        </pc:sldLayoutChg>
        <pc:sldLayoutChg chg="add del">
          <pc:chgData name="Guest User" userId="" providerId="Windows Live" clId="Web-{E048BD4D-CBD2-4EBB-9D28-1F88E4C498EB}" dt="2019-11-26T09:06:19.216" v="769"/>
          <pc:sldLayoutMkLst>
            <pc:docMk/>
            <pc:sldMasterMk cId="0" sldId="2147483648"/>
            <pc:sldLayoutMk cId="0" sldId="2147483672"/>
          </pc:sldLayoutMkLst>
        </pc:sldLayoutChg>
        <pc:sldLayoutChg chg="add del">
          <pc:chgData name="Guest User" userId="" providerId="Windows Live" clId="Web-{E048BD4D-CBD2-4EBB-9D28-1F88E4C498EB}" dt="2019-11-26T09:06:19.216" v="769"/>
          <pc:sldLayoutMkLst>
            <pc:docMk/>
            <pc:sldMasterMk cId="0" sldId="2147483648"/>
            <pc:sldLayoutMk cId="0" sldId="2147483673"/>
          </pc:sldLayoutMkLst>
        </pc:sldLayoutChg>
      </pc:sldMasterChg>
      <pc:sldMasterChg chg="add del addSldLayout delSldLayout modSldLayout">
        <pc:chgData name="Guest User" userId="" providerId="Windows Live" clId="Web-{E048BD4D-CBD2-4EBB-9D28-1F88E4C498EB}" dt="2019-11-26T09:06:19.216" v="769"/>
        <pc:sldMasterMkLst>
          <pc:docMk/>
          <pc:sldMasterMk cId="3766619874" sldId="2147483674"/>
        </pc:sldMasterMkLst>
        <pc:sldLayoutChg chg="add del mod replId">
          <pc:chgData name="Guest User" userId="" providerId="Windows Live" clId="Web-{E048BD4D-CBD2-4EBB-9D28-1F88E4C498EB}" dt="2019-11-26T09:06:19.216" v="769"/>
          <pc:sldLayoutMkLst>
            <pc:docMk/>
            <pc:sldMasterMk cId="3766619874" sldId="2147483674"/>
            <pc:sldLayoutMk cId="388498405" sldId="2147483675"/>
          </pc:sldLayoutMkLst>
        </pc:sldLayoutChg>
        <pc:sldLayoutChg chg="add del mod replId">
          <pc:chgData name="Guest User" userId="" providerId="Windows Live" clId="Web-{E048BD4D-CBD2-4EBB-9D28-1F88E4C498EB}" dt="2019-11-26T09:06:19.216" v="769"/>
          <pc:sldLayoutMkLst>
            <pc:docMk/>
            <pc:sldMasterMk cId="3766619874" sldId="2147483674"/>
            <pc:sldLayoutMk cId="2315888542" sldId="2147483676"/>
          </pc:sldLayoutMkLst>
        </pc:sldLayoutChg>
        <pc:sldLayoutChg chg="add del mod replId">
          <pc:chgData name="Guest User" userId="" providerId="Windows Live" clId="Web-{E048BD4D-CBD2-4EBB-9D28-1F88E4C498EB}" dt="2019-11-26T09:06:19.216" v="769"/>
          <pc:sldLayoutMkLst>
            <pc:docMk/>
            <pc:sldMasterMk cId="3766619874" sldId="2147483674"/>
            <pc:sldLayoutMk cId="3860233450" sldId="2147483677"/>
          </pc:sldLayoutMkLst>
        </pc:sldLayoutChg>
        <pc:sldLayoutChg chg="add del mod replId">
          <pc:chgData name="Guest User" userId="" providerId="Windows Live" clId="Web-{E048BD4D-CBD2-4EBB-9D28-1F88E4C498EB}" dt="2019-11-26T09:06:19.216" v="769"/>
          <pc:sldLayoutMkLst>
            <pc:docMk/>
            <pc:sldMasterMk cId="3766619874" sldId="2147483674"/>
            <pc:sldLayoutMk cId="4033536904" sldId="2147483678"/>
          </pc:sldLayoutMkLst>
        </pc:sldLayoutChg>
        <pc:sldLayoutChg chg="add del mod replId">
          <pc:chgData name="Guest User" userId="" providerId="Windows Live" clId="Web-{E048BD4D-CBD2-4EBB-9D28-1F88E4C498EB}" dt="2019-11-26T09:06:19.216" v="769"/>
          <pc:sldLayoutMkLst>
            <pc:docMk/>
            <pc:sldMasterMk cId="3766619874" sldId="2147483674"/>
            <pc:sldLayoutMk cId="1329820464" sldId="2147483679"/>
          </pc:sldLayoutMkLst>
        </pc:sldLayoutChg>
        <pc:sldLayoutChg chg="add del mod replId">
          <pc:chgData name="Guest User" userId="" providerId="Windows Live" clId="Web-{E048BD4D-CBD2-4EBB-9D28-1F88E4C498EB}" dt="2019-11-26T09:06:19.216" v="769"/>
          <pc:sldLayoutMkLst>
            <pc:docMk/>
            <pc:sldMasterMk cId="3766619874" sldId="2147483674"/>
            <pc:sldLayoutMk cId="1387752928" sldId="2147483680"/>
          </pc:sldLayoutMkLst>
        </pc:sldLayoutChg>
        <pc:sldLayoutChg chg="add del mod replId">
          <pc:chgData name="Guest User" userId="" providerId="Windows Live" clId="Web-{E048BD4D-CBD2-4EBB-9D28-1F88E4C498EB}" dt="2019-11-26T09:06:19.216" v="769"/>
          <pc:sldLayoutMkLst>
            <pc:docMk/>
            <pc:sldMasterMk cId="3766619874" sldId="2147483674"/>
            <pc:sldLayoutMk cId="1507398445" sldId="2147483681"/>
          </pc:sldLayoutMkLst>
        </pc:sldLayoutChg>
        <pc:sldLayoutChg chg="add del mod replId">
          <pc:chgData name="Guest User" userId="" providerId="Windows Live" clId="Web-{E048BD4D-CBD2-4EBB-9D28-1F88E4C498EB}" dt="2019-11-26T09:06:19.216" v="769"/>
          <pc:sldLayoutMkLst>
            <pc:docMk/>
            <pc:sldMasterMk cId="3766619874" sldId="2147483674"/>
            <pc:sldLayoutMk cId="3584468875" sldId="2147483682"/>
          </pc:sldLayoutMkLst>
        </pc:sldLayoutChg>
        <pc:sldLayoutChg chg="add del mod replId">
          <pc:chgData name="Guest User" userId="" providerId="Windows Live" clId="Web-{E048BD4D-CBD2-4EBB-9D28-1F88E4C498EB}" dt="2019-11-26T09:06:19.216" v="769"/>
          <pc:sldLayoutMkLst>
            <pc:docMk/>
            <pc:sldMasterMk cId="3766619874" sldId="2147483674"/>
            <pc:sldLayoutMk cId="2028084126" sldId="2147483683"/>
          </pc:sldLayoutMkLst>
        </pc:sldLayoutChg>
        <pc:sldLayoutChg chg="add del mod replId">
          <pc:chgData name="Guest User" userId="" providerId="Windows Live" clId="Web-{E048BD4D-CBD2-4EBB-9D28-1F88E4C498EB}" dt="2019-11-26T09:06:19.216" v="769"/>
          <pc:sldLayoutMkLst>
            <pc:docMk/>
            <pc:sldMasterMk cId="3766619874" sldId="2147483674"/>
            <pc:sldLayoutMk cId="955673192" sldId="2147483684"/>
          </pc:sldLayoutMkLst>
        </pc:sldLayoutChg>
        <pc:sldLayoutChg chg="add del mod replId">
          <pc:chgData name="Guest User" userId="" providerId="Windows Live" clId="Web-{E048BD4D-CBD2-4EBB-9D28-1F88E4C498EB}" dt="2019-11-26T09:06:19.216" v="769"/>
          <pc:sldLayoutMkLst>
            <pc:docMk/>
            <pc:sldMasterMk cId="3766619874" sldId="2147483674"/>
            <pc:sldLayoutMk cId="679064502" sldId="2147483685"/>
          </pc:sldLayoutMkLst>
        </pc:sldLayoutChg>
        <pc:sldLayoutChg chg="add del mod replId">
          <pc:chgData name="Guest User" userId="" providerId="Windows Live" clId="Web-{E048BD4D-CBD2-4EBB-9D28-1F88E4C498EB}" dt="2019-11-26T09:06:19.216" v="769"/>
          <pc:sldLayoutMkLst>
            <pc:docMk/>
            <pc:sldMasterMk cId="3766619874" sldId="2147483674"/>
            <pc:sldLayoutMk cId="2408495636" sldId="2147483686"/>
          </pc:sldLayoutMkLst>
        </pc:sldLayoutChg>
        <pc:sldLayoutChg chg="add del mod replId">
          <pc:chgData name="Guest User" userId="" providerId="Windows Live" clId="Web-{E048BD4D-CBD2-4EBB-9D28-1F88E4C498EB}" dt="2019-11-26T09:06:19.216" v="769"/>
          <pc:sldLayoutMkLst>
            <pc:docMk/>
            <pc:sldMasterMk cId="3766619874" sldId="2147483674"/>
            <pc:sldLayoutMk cId="1912041498" sldId="2147483687"/>
          </pc:sldLayoutMkLst>
        </pc:sldLayoutChg>
        <pc:sldLayoutChg chg="add del mod replId">
          <pc:chgData name="Guest User" userId="" providerId="Windows Live" clId="Web-{E048BD4D-CBD2-4EBB-9D28-1F88E4C498EB}" dt="2019-11-26T09:06:19.216" v="769"/>
          <pc:sldLayoutMkLst>
            <pc:docMk/>
            <pc:sldMasterMk cId="3766619874" sldId="2147483674"/>
            <pc:sldLayoutMk cId="1087828715" sldId="2147483688"/>
          </pc:sldLayoutMkLst>
        </pc:sldLayoutChg>
        <pc:sldLayoutChg chg="add del mod replId">
          <pc:chgData name="Guest User" userId="" providerId="Windows Live" clId="Web-{E048BD4D-CBD2-4EBB-9D28-1F88E4C498EB}" dt="2019-11-26T09:06:19.216" v="769"/>
          <pc:sldLayoutMkLst>
            <pc:docMk/>
            <pc:sldMasterMk cId="3766619874" sldId="2147483674"/>
            <pc:sldLayoutMk cId="3577073412" sldId="2147483689"/>
          </pc:sldLayoutMkLst>
        </pc:sldLayoutChg>
        <pc:sldLayoutChg chg="add del mod replId">
          <pc:chgData name="Guest User" userId="" providerId="Windows Live" clId="Web-{E048BD4D-CBD2-4EBB-9D28-1F88E4C498EB}" dt="2019-11-26T09:06:19.216" v="769"/>
          <pc:sldLayoutMkLst>
            <pc:docMk/>
            <pc:sldMasterMk cId="3766619874" sldId="2147483674"/>
            <pc:sldLayoutMk cId="4106882118" sldId="2147483690"/>
          </pc:sldLayoutMkLst>
        </pc:sldLayoutChg>
        <pc:sldLayoutChg chg="add del mod replId">
          <pc:chgData name="Guest User" userId="" providerId="Windows Live" clId="Web-{E048BD4D-CBD2-4EBB-9D28-1F88E4C498EB}" dt="2019-11-26T09:06:19.216" v="769"/>
          <pc:sldLayoutMkLst>
            <pc:docMk/>
            <pc:sldMasterMk cId="3766619874" sldId="2147483674"/>
            <pc:sldLayoutMk cId="2181464887" sldId="2147483691"/>
          </pc:sldLayoutMkLst>
        </pc:sldLayoutChg>
      </pc:sldMasterChg>
    </pc:docChg>
  </pc:docChgLst>
  <pc:docChgLst>
    <pc:chgData name="Guest User" providerId="Windows Live" clId="Web-{847C6AD5-4DCC-41FA-B163-050A4854F554}"/>
    <pc:docChg chg="addSld modSld sldOrd">
      <pc:chgData name="Guest User" userId="" providerId="Windows Live" clId="Web-{847C6AD5-4DCC-41FA-B163-050A4854F554}" dt="2019-11-25T19:08:54.251" v="250" actId="1076"/>
      <pc:docMkLst>
        <pc:docMk/>
      </pc:docMkLst>
      <pc:sldChg chg="addSp modSp">
        <pc:chgData name="Guest User" userId="" providerId="Windows Live" clId="Web-{847C6AD5-4DCC-41FA-B163-050A4854F554}" dt="2019-11-25T18:32:41.923" v="15" actId="1076"/>
        <pc:sldMkLst>
          <pc:docMk/>
          <pc:sldMk cId="1040152818" sldId="265"/>
        </pc:sldMkLst>
        <pc:spChg chg="add mod">
          <ac:chgData name="Guest User" userId="" providerId="Windows Live" clId="Web-{847C6AD5-4DCC-41FA-B163-050A4854F554}" dt="2019-11-25T18:32:41.923" v="15" actId="1076"/>
          <ac:spMkLst>
            <pc:docMk/>
            <pc:sldMk cId="1040152818" sldId="265"/>
            <ac:spMk id="3" creationId="{C3D620A9-5B5A-4C43-B9FD-FC119A2676E6}"/>
          </ac:spMkLst>
        </pc:spChg>
      </pc:sldChg>
      <pc:sldChg chg="addSp modSp">
        <pc:chgData name="Guest User" userId="" providerId="Windows Live" clId="Web-{847C6AD5-4DCC-41FA-B163-050A4854F554}" dt="2019-11-25T18:33:40.517" v="25" actId="1076"/>
        <pc:sldMkLst>
          <pc:docMk/>
          <pc:sldMk cId="489595435" sldId="266"/>
        </pc:sldMkLst>
        <pc:spChg chg="add mod">
          <ac:chgData name="Guest User" userId="" providerId="Windows Live" clId="Web-{847C6AD5-4DCC-41FA-B163-050A4854F554}" dt="2019-11-25T18:33:40.517" v="25" actId="1076"/>
          <ac:spMkLst>
            <pc:docMk/>
            <pc:sldMk cId="489595435" sldId="266"/>
            <ac:spMk id="3" creationId="{045022F4-BDAC-4EF5-8CD6-3A3EC3A3ADD7}"/>
          </ac:spMkLst>
        </pc:spChg>
      </pc:sldChg>
      <pc:sldChg chg="addSp modSp">
        <pc:chgData name="Guest User" userId="" providerId="Windows Live" clId="Web-{847C6AD5-4DCC-41FA-B163-050A4854F554}" dt="2019-11-25T18:34:48.705" v="32" actId="14100"/>
        <pc:sldMkLst>
          <pc:docMk/>
          <pc:sldMk cId="2056439656" sldId="267"/>
        </pc:sldMkLst>
        <pc:spChg chg="add mod">
          <ac:chgData name="Guest User" userId="" providerId="Windows Live" clId="Web-{847C6AD5-4DCC-41FA-B163-050A4854F554}" dt="2019-11-25T18:34:48.705" v="32" actId="14100"/>
          <ac:spMkLst>
            <pc:docMk/>
            <pc:sldMk cId="2056439656" sldId="267"/>
            <ac:spMk id="3" creationId="{2C6A45A8-95DF-4515-9A77-2901E224241F}"/>
          </ac:spMkLst>
        </pc:spChg>
      </pc:sldChg>
      <pc:sldChg chg="addSp modSp">
        <pc:chgData name="Guest User" userId="" providerId="Windows Live" clId="Web-{847C6AD5-4DCC-41FA-B163-050A4854F554}" dt="2019-11-25T19:01:03.449" v="177" actId="20577"/>
        <pc:sldMkLst>
          <pc:docMk/>
          <pc:sldMk cId="3508371074" sldId="268"/>
        </pc:sldMkLst>
        <pc:spChg chg="mod">
          <ac:chgData name="Guest User" userId="" providerId="Windows Live" clId="Web-{847C6AD5-4DCC-41FA-B163-050A4854F554}" dt="2019-11-25T18:58:50.432" v="165" actId="20577"/>
          <ac:spMkLst>
            <pc:docMk/>
            <pc:sldMk cId="3508371074" sldId="268"/>
            <ac:spMk id="2" creationId="{9AF33D1D-F2B0-40A2-91B0-15EE96240798}"/>
          </ac:spMkLst>
        </pc:spChg>
        <pc:spChg chg="add mod">
          <ac:chgData name="Guest User" userId="" providerId="Windows Live" clId="Web-{847C6AD5-4DCC-41FA-B163-050A4854F554}" dt="2019-11-25T18:58:30.573" v="151" actId="1076"/>
          <ac:spMkLst>
            <pc:docMk/>
            <pc:sldMk cId="3508371074" sldId="268"/>
            <ac:spMk id="3" creationId="{069F89E3-6841-4093-9C54-451848CAF40B}"/>
          </ac:spMkLst>
        </pc:spChg>
        <pc:spChg chg="add mod">
          <ac:chgData name="Guest User" userId="" providerId="Windows Live" clId="Web-{847C6AD5-4DCC-41FA-B163-050A4854F554}" dt="2019-11-25T19:01:03.449" v="177" actId="20577"/>
          <ac:spMkLst>
            <pc:docMk/>
            <pc:sldMk cId="3508371074" sldId="268"/>
            <ac:spMk id="4" creationId="{F2DF12A8-D9F7-43C4-BC73-4682C7BD5E8E}"/>
          </ac:spMkLst>
        </pc:spChg>
      </pc:sldChg>
      <pc:sldChg chg="addSp modSp">
        <pc:chgData name="Guest User" userId="" providerId="Windows Live" clId="Web-{847C6AD5-4DCC-41FA-B163-050A4854F554}" dt="2019-11-25T19:08:54.251" v="250" actId="1076"/>
        <pc:sldMkLst>
          <pc:docMk/>
          <pc:sldMk cId="1073421412" sldId="269"/>
        </pc:sldMkLst>
        <pc:spChg chg="mod">
          <ac:chgData name="Guest User" userId="" providerId="Windows Live" clId="Web-{847C6AD5-4DCC-41FA-B163-050A4854F554}" dt="2019-11-25T19:07:15.343" v="232" actId="20577"/>
          <ac:spMkLst>
            <pc:docMk/>
            <pc:sldMk cId="1073421412" sldId="269"/>
            <ac:spMk id="2" creationId="{1D2DE9FD-8544-4347-8FFE-F459ACAA3407}"/>
          </ac:spMkLst>
        </pc:spChg>
        <pc:spChg chg="add mod">
          <ac:chgData name="Guest User" userId="" providerId="Windows Live" clId="Web-{847C6AD5-4DCC-41FA-B163-050A4854F554}" dt="2019-11-25T19:08:54.251" v="250" actId="1076"/>
          <ac:spMkLst>
            <pc:docMk/>
            <pc:sldMk cId="1073421412" sldId="269"/>
            <ac:spMk id="3" creationId="{B2CBF2CA-B9B1-4A36-9768-22D4063D0276}"/>
          </ac:spMkLst>
        </pc:spChg>
      </pc:sldChg>
      <pc:sldChg chg="addSp modSp new">
        <pc:chgData name="Guest User" userId="" providerId="Windows Live" clId="Web-{847C6AD5-4DCC-41FA-B163-050A4854F554}" dt="2019-11-25T18:37:26.335" v="48" actId="20577"/>
        <pc:sldMkLst>
          <pc:docMk/>
          <pc:sldMk cId="3062323908" sldId="274"/>
        </pc:sldMkLst>
        <pc:spChg chg="add mod">
          <ac:chgData name="Guest User" userId="" providerId="Windows Live" clId="Web-{847C6AD5-4DCC-41FA-B163-050A4854F554}" dt="2019-11-25T18:37:26.335" v="48" actId="20577"/>
          <ac:spMkLst>
            <pc:docMk/>
            <pc:sldMk cId="3062323908" sldId="274"/>
            <ac:spMk id="2" creationId="{F817FDA9-C9EF-4E71-ABAF-F3A791419A63}"/>
          </ac:spMkLst>
        </pc:spChg>
      </pc:sldChg>
      <pc:sldChg chg="addSp delSp modSp new mod ord setBg setClrOvrMap">
        <pc:chgData name="Guest User" userId="" providerId="Windows Live" clId="Web-{847C6AD5-4DCC-41FA-B163-050A4854F554}" dt="2019-11-25T18:45:08.652" v="112" actId="20577"/>
        <pc:sldMkLst>
          <pc:docMk/>
          <pc:sldMk cId="1342043957" sldId="275"/>
        </pc:sldMkLst>
        <pc:spChg chg="mod">
          <ac:chgData name="Guest User" userId="" providerId="Windows Live" clId="Web-{847C6AD5-4DCC-41FA-B163-050A4854F554}" dt="2019-11-25T18:42:05.104" v="96"/>
          <ac:spMkLst>
            <pc:docMk/>
            <pc:sldMk cId="1342043957" sldId="275"/>
            <ac:spMk id="2" creationId="{FA891D3F-5A30-4D0C-AD56-76E383826FD3}"/>
          </ac:spMkLst>
        </pc:spChg>
        <pc:spChg chg="del mod">
          <ac:chgData name="Guest User" userId="" providerId="Windows Live" clId="Web-{847C6AD5-4DCC-41FA-B163-050A4854F554}" dt="2019-11-25T18:39:57.571" v="84"/>
          <ac:spMkLst>
            <pc:docMk/>
            <pc:sldMk cId="1342043957" sldId="275"/>
            <ac:spMk id="3" creationId="{2180D0A3-3442-4AA7-A9D4-DF21FF8FFF6D}"/>
          </ac:spMkLst>
        </pc:spChg>
        <pc:spChg chg="add del">
          <ac:chgData name="Guest User" userId="" providerId="Windows Live" clId="Web-{847C6AD5-4DCC-41FA-B163-050A4854F554}" dt="2019-11-25T18:42:05.104" v="96"/>
          <ac:spMkLst>
            <pc:docMk/>
            <pc:sldMk cId="1342043957" sldId="275"/>
            <ac:spMk id="6" creationId="{4EC8AAB6-953B-4D29-9967-3C44D06BB4E8}"/>
          </ac:spMkLst>
        </pc:spChg>
        <pc:spChg chg="add del">
          <ac:chgData name="Guest User" userId="" providerId="Windows Live" clId="Web-{847C6AD5-4DCC-41FA-B163-050A4854F554}" dt="2019-11-25T18:42:05.104" v="96"/>
          <ac:spMkLst>
            <pc:docMk/>
            <pc:sldMk cId="1342043957" sldId="275"/>
            <ac:spMk id="7" creationId="{C89ED458-2326-40DC-9C7B-1A717B6551AD}"/>
          </ac:spMkLst>
        </pc:spChg>
        <pc:spChg chg="add mod">
          <ac:chgData name="Guest User" userId="" providerId="Windows Live" clId="Web-{847C6AD5-4DCC-41FA-B163-050A4854F554}" dt="2019-11-25T18:45:08.652" v="112" actId="20577"/>
          <ac:spMkLst>
            <pc:docMk/>
            <pc:sldMk cId="1342043957" sldId="275"/>
            <ac:spMk id="8" creationId="{C85B1B08-AC82-439B-B36A-52EE1651E02A}"/>
          </ac:spMkLst>
        </pc:spChg>
        <pc:spChg chg="add del">
          <ac:chgData name="Guest User" userId="" providerId="Windows Live" clId="Web-{847C6AD5-4DCC-41FA-B163-050A4854F554}" dt="2019-11-25T18:42:05.104" v="96"/>
          <ac:spMkLst>
            <pc:docMk/>
            <pc:sldMk cId="1342043957" sldId="275"/>
            <ac:spMk id="11" creationId="{510C9632-BB6F-48EE-AB65-501878BA5DB6}"/>
          </ac:spMkLst>
        </pc:spChg>
        <pc:spChg chg="add del">
          <ac:chgData name="Guest User" userId="" providerId="Windows Live" clId="Web-{847C6AD5-4DCC-41FA-B163-050A4854F554}" dt="2019-11-25T18:40:36.400" v="87"/>
          <ac:spMkLst>
            <pc:docMk/>
            <pc:sldMk cId="1342043957" sldId="275"/>
            <ac:spMk id="13" creationId="{B8144315-1C5A-4185-A952-25D98D303D46}"/>
          </ac:spMkLst>
        </pc:spChg>
        <pc:spChg chg="add del">
          <ac:chgData name="Guest User" userId="" providerId="Windows Live" clId="Web-{847C6AD5-4DCC-41FA-B163-050A4854F554}" dt="2019-11-25T18:42:05.104" v="96"/>
          <ac:spMkLst>
            <pc:docMk/>
            <pc:sldMk cId="1342043957" sldId="275"/>
            <ac:spMk id="17" creationId="{6F9D1DE6-E368-4F07-85F9-D5B767477DDF}"/>
          </ac:spMkLst>
        </pc:spChg>
        <pc:spChg chg="add del">
          <ac:chgData name="Guest User" userId="" providerId="Windows Live" clId="Web-{847C6AD5-4DCC-41FA-B163-050A4854F554}" dt="2019-11-25T18:42:05.104" v="96"/>
          <ac:spMkLst>
            <pc:docMk/>
            <pc:sldMk cId="1342043957" sldId="275"/>
            <ac:spMk id="19" creationId="{F63B1F66-4ACE-4A01-8ADF-F175A9C358B2}"/>
          </ac:spMkLst>
        </pc:spChg>
        <pc:spChg chg="add del">
          <ac:chgData name="Guest User" userId="" providerId="Windows Live" clId="Web-{847C6AD5-4DCC-41FA-B163-050A4854F554}" dt="2019-11-25T18:42:05.104" v="96"/>
          <ac:spMkLst>
            <pc:docMk/>
            <pc:sldMk cId="1342043957" sldId="275"/>
            <ac:spMk id="21" creationId="{CF8448ED-9332-4A9B-8CAB-B1985E596E20}"/>
          </ac:spMkLst>
        </pc:spChg>
        <pc:spChg chg="add del">
          <ac:chgData name="Guest User" userId="" providerId="Windows Live" clId="Web-{847C6AD5-4DCC-41FA-B163-050A4854F554}" dt="2019-11-25T18:42:05.104" v="96"/>
          <ac:spMkLst>
            <pc:docMk/>
            <pc:sldMk cId="1342043957" sldId="275"/>
            <ac:spMk id="23" creationId="{ED3A2261-1C75-40FF-8CD6-18C5900C1C8D}"/>
          </ac:spMkLst>
        </pc:spChg>
        <pc:grpChg chg="add del">
          <ac:chgData name="Guest User" userId="" providerId="Windows Live" clId="Web-{847C6AD5-4DCC-41FA-B163-050A4854F554}" dt="2019-11-25T18:40:36.400" v="87"/>
          <ac:grpSpMkLst>
            <pc:docMk/>
            <pc:sldMk cId="1342043957" sldId="275"/>
            <ac:grpSpMk id="9" creationId="{4091D54B-59AB-4A5E-8E9E-0421BD66D4FB}"/>
          </ac:grpSpMkLst>
        </pc:grpChg>
        <pc:grpChg chg="add del">
          <ac:chgData name="Guest User" userId="" providerId="Windows Live" clId="Web-{847C6AD5-4DCC-41FA-B163-050A4854F554}" dt="2019-11-25T18:40:36.400" v="87"/>
          <ac:grpSpMkLst>
            <pc:docMk/>
            <pc:sldMk cId="1342043957" sldId="275"/>
            <ac:grpSpMk id="15" creationId="{25A657F0-42F3-40D3-BC75-7DA1F5C6A225}"/>
          </ac:grpSpMkLst>
        </pc:grpChg>
        <pc:picChg chg="add mod ord">
          <ac:chgData name="Guest User" userId="" providerId="Windows Live" clId="Web-{847C6AD5-4DCC-41FA-B163-050A4854F554}" dt="2019-11-25T18:42:05.104" v="96"/>
          <ac:picMkLst>
            <pc:docMk/>
            <pc:sldMk cId="1342043957" sldId="275"/>
            <ac:picMk id="4" creationId="{06D76628-3281-4629-9B91-E27E44A0BDAF}"/>
          </ac:picMkLst>
        </pc:picChg>
      </pc:sldChg>
      <pc:sldChg chg="addSp delSp modSp new">
        <pc:chgData name="Guest User" userId="" providerId="Windows Live" clId="Web-{847C6AD5-4DCC-41FA-B163-050A4854F554}" dt="2019-11-25T18:56:07.321" v="142" actId="14100"/>
        <pc:sldMkLst>
          <pc:docMk/>
          <pc:sldMk cId="2947939623" sldId="276"/>
        </pc:sldMkLst>
        <pc:spChg chg="add del mod">
          <ac:chgData name="Guest User" userId="" providerId="Windows Live" clId="Web-{847C6AD5-4DCC-41FA-B163-050A4854F554}" dt="2019-11-25T18:53:15.960" v="117"/>
          <ac:spMkLst>
            <pc:docMk/>
            <pc:sldMk cId="2947939623" sldId="276"/>
            <ac:spMk id="2" creationId="{0EBB80F5-D73F-4E1A-AE2B-F41CF85FF0BE}"/>
          </ac:spMkLst>
        </pc:spChg>
        <pc:spChg chg="add mod">
          <ac:chgData name="Guest User" userId="" providerId="Windows Live" clId="Web-{847C6AD5-4DCC-41FA-B163-050A4854F554}" dt="2019-11-25T18:54:24.211" v="128" actId="14100"/>
          <ac:spMkLst>
            <pc:docMk/>
            <pc:sldMk cId="2947939623" sldId="276"/>
            <ac:spMk id="3" creationId="{D3526BF3-4BB3-4268-86B1-348A3ED8554E}"/>
          </ac:spMkLst>
        </pc:spChg>
        <pc:picChg chg="add mod">
          <ac:chgData name="Guest User" userId="" providerId="Windows Live" clId="Web-{847C6AD5-4DCC-41FA-B163-050A4854F554}" dt="2019-11-25T18:55:36.524" v="136" actId="14100"/>
          <ac:picMkLst>
            <pc:docMk/>
            <pc:sldMk cId="2947939623" sldId="276"/>
            <ac:picMk id="4" creationId="{B46A50FF-620E-4CCE-ABFC-9BA2600A073C}"/>
          </ac:picMkLst>
        </pc:picChg>
        <pc:picChg chg="add mod">
          <ac:chgData name="Guest User" userId="" providerId="Windows Live" clId="Web-{847C6AD5-4DCC-41FA-B163-050A4854F554}" dt="2019-11-25T18:56:07.321" v="142" actId="14100"/>
          <ac:picMkLst>
            <pc:docMk/>
            <pc:sldMk cId="2947939623" sldId="276"/>
            <ac:picMk id="6" creationId="{7011E373-44F1-4D0B-9157-1AC77972CA19}"/>
          </ac:picMkLst>
        </pc:picChg>
      </pc:sldChg>
      <pc:sldChg chg="addSp modSp new">
        <pc:chgData name="Guest User" userId="" providerId="Windows Live" clId="Web-{847C6AD5-4DCC-41FA-B163-050A4854F554}" dt="2019-11-25T19:05:21.186" v="222" actId="20577"/>
        <pc:sldMkLst>
          <pc:docMk/>
          <pc:sldMk cId="3224679562" sldId="277"/>
        </pc:sldMkLst>
        <pc:spChg chg="add mod">
          <ac:chgData name="Guest User" userId="" providerId="Windows Live" clId="Web-{847C6AD5-4DCC-41FA-B163-050A4854F554}" dt="2019-11-25T19:05:21.186" v="222" actId="20577"/>
          <ac:spMkLst>
            <pc:docMk/>
            <pc:sldMk cId="3224679562" sldId="277"/>
            <ac:spMk id="2" creationId="{8A9AB473-DCE7-4655-904B-59330895658D}"/>
          </ac:spMkLst>
        </pc:spChg>
      </pc:sldChg>
    </pc:docChg>
  </pc:docChgLst>
  <pc:docChgLst>
    <pc:chgData name="Guest User" providerId="Windows Live" clId="Web-{C89F69F8-9272-4CE6-8107-AFCAA3F7FB11}"/>
    <pc:docChg chg="modSld">
      <pc:chgData name="Guest User" userId="" providerId="Windows Live" clId="Web-{C89F69F8-9272-4CE6-8107-AFCAA3F7FB11}" dt="2019-11-25T14:29:45.098" v="120" actId="20577"/>
      <pc:docMkLst>
        <pc:docMk/>
      </pc:docMkLst>
      <pc:sldChg chg="modSp">
        <pc:chgData name="Guest User" userId="" providerId="Windows Live" clId="Web-{C89F69F8-9272-4CE6-8107-AFCAA3F7FB11}" dt="2019-11-25T14:13:29.467" v="113" actId="20577"/>
        <pc:sldMkLst>
          <pc:docMk/>
          <pc:sldMk cId="3575203392" sldId="263"/>
        </pc:sldMkLst>
        <pc:spChg chg="mod">
          <ac:chgData name="Guest User" userId="" providerId="Windows Live" clId="Web-{C89F69F8-9272-4CE6-8107-AFCAA3F7FB11}" dt="2019-11-25T14:13:29.467" v="113" actId="20577"/>
          <ac:spMkLst>
            <pc:docMk/>
            <pc:sldMk cId="3575203392" sldId="263"/>
            <ac:spMk id="3" creationId="{AB769A0E-FEF2-4344-AC54-887966BDBF36}"/>
          </ac:spMkLst>
        </pc:spChg>
      </pc:sldChg>
      <pc:sldChg chg="modSp">
        <pc:chgData name="Guest User" userId="" providerId="Windows Live" clId="Web-{C89F69F8-9272-4CE6-8107-AFCAA3F7FB11}" dt="2019-11-25T14:29:45.098" v="119" actId="20577"/>
        <pc:sldMkLst>
          <pc:docMk/>
          <pc:sldMk cId="2038670631" sldId="264"/>
        </pc:sldMkLst>
        <pc:spChg chg="mod">
          <ac:chgData name="Guest User" userId="" providerId="Windows Live" clId="Web-{C89F69F8-9272-4CE6-8107-AFCAA3F7FB11}" dt="2019-11-25T14:29:45.098" v="119" actId="20577"/>
          <ac:spMkLst>
            <pc:docMk/>
            <pc:sldMk cId="2038670631" sldId="264"/>
            <ac:spMk id="3" creationId="{66CA21B3-05F2-431F-8E7E-54F200975B65}"/>
          </ac:spMkLst>
        </pc:spChg>
      </pc:sldChg>
    </pc:docChg>
  </pc:docChgLst>
  <pc:docChgLst>
    <pc:chgData name="Guest User" providerId="Windows Live" clId="Web-{90C3C1BA-C7EB-47AF-9509-02740104BA35}"/>
    <pc:docChg chg="modSld">
      <pc:chgData name="Guest User" userId="" providerId="Windows Live" clId="Web-{90C3C1BA-C7EB-47AF-9509-02740104BA35}" dt="2019-11-25T14:08:21.675" v="662" actId="20577"/>
      <pc:docMkLst>
        <pc:docMk/>
      </pc:docMkLst>
      <pc:sldChg chg="modSp">
        <pc:chgData name="Guest User" userId="" providerId="Windows Live" clId="Web-{90C3C1BA-C7EB-47AF-9509-02740104BA35}" dt="2019-11-25T12:59:09.785" v="29" actId="20577"/>
        <pc:sldMkLst>
          <pc:docMk/>
          <pc:sldMk cId="389605841" sldId="261"/>
        </pc:sldMkLst>
        <pc:spChg chg="mod">
          <ac:chgData name="Guest User" userId="" providerId="Windows Live" clId="Web-{90C3C1BA-C7EB-47AF-9509-02740104BA35}" dt="2019-11-25T12:59:09.785" v="29" actId="20577"/>
          <ac:spMkLst>
            <pc:docMk/>
            <pc:sldMk cId="389605841" sldId="261"/>
            <ac:spMk id="6" creationId="{22EB8DDA-BDBB-466D-B145-4A7968F48963}"/>
          </ac:spMkLst>
        </pc:spChg>
        <pc:spChg chg="mod">
          <ac:chgData name="Guest User" userId="" providerId="Windows Live" clId="Web-{90C3C1BA-C7EB-47AF-9509-02740104BA35}" dt="2019-11-25T12:59:01.864" v="26" actId="1076"/>
          <ac:spMkLst>
            <pc:docMk/>
            <pc:sldMk cId="389605841" sldId="261"/>
            <ac:spMk id="7" creationId="{1F9E548C-BCDB-443B-A7EC-60C703E26CE5}"/>
          </ac:spMkLst>
        </pc:spChg>
        <pc:picChg chg="mod">
          <ac:chgData name="Guest User" userId="" providerId="Windows Live" clId="Web-{90C3C1BA-C7EB-47AF-9509-02740104BA35}" dt="2019-11-25T12:58:57.037" v="25" actId="1076"/>
          <ac:picMkLst>
            <pc:docMk/>
            <pc:sldMk cId="389605841" sldId="261"/>
            <ac:picMk id="3" creationId="{CAFB9541-AA59-455A-B28B-B9A0A122CC0A}"/>
          </ac:picMkLst>
        </pc:picChg>
      </pc:sldChg>
      <pc:sldChg chg="addSp modSp">
        <pc:chgData name="Guest User" userId="" providerId="Windows Live" clId="Web-{90C3C1BA-C7EB-47AF-9509-02740104BA35}" dt="2019-11-25T13:49:48.453" v="594" actId="20577"/>
        <pc:sldMkLst>
          <pc:docMk/>
          <pc:sldMk cId="623588054" sldId="262"/>
        </pc:sldMkLst>
        <pc:spChg chg="add mod">
          <ac:chgData name="Guest User" userId="" providerId="Windows Live" clId="Web-{90C3C1BA-C7EB-47AF-9509-02740104BA35}" dt="2019-11-25T13:49:48.453" v="594" actId="20577"/>
          <ac:spMkLst>
            <pc:docMk/>
            <pc:sldMk cId="623588054" sldId="262"/>
            <ac:spMk id="3" creationId="{EEE8A5B5-33D0-4853-93AE-3074B5480D37}"/>
          </ac:spMkLst>
        </pc:spChg>
      </pc:sldChg>
      <pc:sldChg chg="addSp modSp">
        <pc:chgData name="Guest User" userId="" providerId="Windows Live" clId="Web-{90C3C1BA-C7EB-47AF-9509-02740104BA35}" dt="2019-11-25T14:08:21.675" v="662" actId="20577"/>
        <pc:sldMkLst>
          <pc:docMk/>
          <pc:sldMk cId="3575203392" sldId="263"/>
        </pc:sldMkLst>
        <pc:spChg chg="add mod">
          <ac:chgData name="Guest User" userId="" providerId="Windows Live" clId="Web-{90C3C1BA-C7EB-47AF-9509-02740104BA35}" dt="2019-11-25T14:08:21.675" v="662" actId="20577"/>
          <ac:spMkLst>
            <pc:docMk/>
            <pc:sldMk cId="3575203392" sldId="263"/>
            <ac:spMk id="3" creationId="{AB769A0E-FEF2-4344-AC54-887966BDBF36}"/>
          </ac:spMkLst>
        </pc:spChg>
      </pc:sldChg>
    </pc:docChg>
  </pc:docChgLst>
  <pc:docChgLst>
    <pc:chgData name="Guest User" providerId="Windows Live" clId="Web-{179BD0DD-3156-4E2E-815E-E2609C471F50}"/>
    <pc:docChg chg="modSld">
      <pc:chgData name="Guest User" userId="" providerId="Windows Live" clId="Web-{179BD0DD-3156-4E2E-815E-E2609C471F50}" dt="2019-11-25T14:58:43.897" v="995" actId="20577"/>
      <pc:docMkLst>
        <pc:docMk/>
      </pc:docMkLst>
      <pc:sldChg chg="addSp modSp">
        <pc:chgData name="Guest User" userId="" providerId="Windows Live" clId="Web-{179BD0DD-3156-4E2E-815E-E2609C471F50}" dt="2019-11-25T14:19:50.886" v="759" actId="1076"/>
        <pc:sldMkLst>
          <pc:docMk/>
          <pc:sldMk cId="1417493261" sldId="256"/>
        </pc:sldMkLst>
        <pc:spChg chg="mod">
          <ac:chgData name="Guest User" userId="" providerId="Windows Live" clId="Web-{179BD0DD-3156-4E2E-815E-E2609C471F50}" dt="2019-11-25T14:16:26.386" v="451" actId="20577"/>
          <ac:spMkLst>
            <pc:docMk/>
            <pc:sldMk cId="1417493261" sldId="256"/>
            <ac:spMk id="3" creationId="{D5F06773-0383-4435-8E71-7C5AEF39D2F3}"/>
          </ac:spMkLst>
        </pc:spChg>
        <pc:spChg chg="add mod">
          <ac:chgData name="Guest User" userId="" providerId="Windows Live" clId="Web-{179BD0DD-3156-4E2E-815E-E2609C471F50}" dt="2019-11-25T14:19:50.886" v="759" actId="1076"/>
          <ac:spMkLst>
            <pc:docMk/>
            <pc:sldMk cId="1417493261" sldId="256"/>
            <ac:spMk id="4" creationId="{5E4E0E1E-D8BA-4EF2-B46C-0419FC8631D1}"/>
          </ac:spMkLst>
        </pc:spChg>
      </pc:sldChg>
      <pc:sldChg chg="modSp">
        <pc:chgData name="Guest User" userId="" providerId="Windows Live" clId="Web-{179BD0DD-3156-4E2E-815E-E2609C471F50}" dt="2019-11-25T14:10:18.073" v="360" actId="20577"/>
        <pc:sldMkLst>
          <pc:docMk/>
          <pc:sldMk cId="2327190242" sldId="257"/>
        </pc:sldMkLst>
        <pc:spChg chg="mod">
          <ac:chgData name="Guest User" userId="" providerId="Windows Live" clId="Web-{179BD0DD-3156-4E2E-815E-E2609C471F50}" dt="2019-11-25T14:10:18.073" v="360" actId="20577"/>
          <ac:spMkLst>
            <pc:docMk/>
            <pc:sldMk cId="2327190242" sldId="257"/>
            <ac:spMk id="3" creationId="{8A247E36-CC08-4C7B-AB24-99DD85789621}"/>
          </ac:spMkLst>
        </pc:spChg>
      </pc:sldChg>
      <pc:sldChg chg="modSp">
        <pc:chgData name="Guest User" userId="" providerId="Windows Live" clId="Web-{179BD0DD-3156-4E2E-815E-E2609C471F50}" dt="2019-11-25T14:58:43.897" v="994" actId="20577"/>
        <pc:sldMkLst>
          <pc:docMk/>
          <pc:sldMk cId="4292187653" sldId="258"/>
        </pc:sldMkLst>
        <pc:spChg chg="mod">
          <ac:chgData name="Guest User" userId="" providerId="Windows Live" clId="Web-{179BD0DD-3156-4E2E-815E-E2609C471F50}" dt="2019-11-25T14:58:43.897" v="994" actId="20577"/>
          <ac:spMkLst>
            <pc:docMk/>
            <pc:sldMk cId="4292187653" sldId="258"/>
            <ac:spMk id="3" creationId="{4A0A677F-3EBA-48BE-B942-75D126DC61C2}"/>
          </ac:spMkLst>
        </pc:spChg>
      </pc:sldChg>
      <pc:sldChg chg="modSp">
        <pc:chgData name="Guest User" userId="" providerId="Windows Live" clId="Web-{179BD0DD-3156-4E2E-815E-E2609C471F50}" dt="2019-11-25T14:23:56.137" v="863" actId="20577"/>
        <pc:sldMkLst>
          <pc:docMk/>
          <pc:sldMk cId="3854942631" sldId="259"/>
        </pc:sldMkLst>
        <pc:spChg chg="mod">
          <ac:chgData name="Guest User" userId="" providerId="Windows Live" clId="Web-{179BD0DD-3156-4E2E-815E-E2609C471F50}" dt="2019-11-25T14:23:56.137" v="863" actId="20577"/>
          <ac:spMkLst>
            <pc:docMk/>
            <pc:sldMk cId="3854942631" sldId="259"/>
            <ac:spMk id="3" creationId="{28C5BC8D-974F-4088-9AF4-AA24C0BB86F6}"/>
          </ac:spMkLst>
        </pc:spChg>
      </pc:sldChg>
      <pc:sldChg chg="addSp modSp">
        <pc:chgData name="Guest User" userId="" providerId="Windows Live" clId="Web-{179BD0DD-3156-4E2E-815E-E2609C471F50}" dt="2019-11-25T14:28:36.153" v="930" actId="20577"/>
        <pc:sldMkLst>
          <pc:docMk/>
          <pc:sldMk cId="2038670631" sldId="264"/>
        </pc:sldMkLst>
        <pc:spChg chg="add mod">
          <ac:chgData name="Guest User" userId="" providerId="Windows Live" clId="Web-{179BD0DD-3156-4E2E-815E-E2609C471F50}" dt="2019-11-25T14:28:36.153" v="930" actId="20577"/>
          <ac:spMkLst>
            <pc:docMk/>
            <pc:sldMk cId="2038670631" sldId="264"/>
            <ac:spMk id="3" creationId="{66CA21B3-05F2-431F-8E7E-54F200975B65}"/>
          </ac:spMkLst>
        </pc:spChg>
      </pc:sldChg>
      <pc:sldChg chg="modSp">
        <pc:chgData name="Guest User" userId="" providerId="Windows Live" clId="Web-{179BD0DD-3156-4E2E-815E-E2609C471F50}" dt="2019-11-25T14:24:30.387" v="867" actId="20577"/>
        <pc:sldMkLst>
          <pc:docMk/>
          <pc:sldMk cId="489595435" sldId="266"/>
        </pc:sldMkLst>
        <pc:spChg chg="mod">
          <ac:chgData name="Guest User" userId="" providerId="Windows Live" clId="Web-{179BD0DD-3156-4E2E-815E-E2609C471F50}" dt="2019-11-25T14:24:30.387" v="867" actId="20577"/>
          <ac:spMkLst>
            <pc:docMk/>
            <pc:sldMk cId="489595435" sldId="266"/>
            <ac:spMk id="2" creationId="{14672F54-B0A5-460E-BAE7-7D025FEC133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413950-6F32-4B15-B067-4E07D541FA7C}" type="doc">
      <dgm:prSet loTypeId="urn:microsoft.com/office/officeart/2005/8/layout/bProcess2" loCatId="process" qsTypeId="urn:microsoft.com/office/officeart/2005/8/quickstyle/simple4" qsCatId="simple" csTypeId="urn:microsoft.com/office/officeart/2005/8/colors/colorful1" csCatId="colorful"/>
      <dgm:spPr/>
      <dgm:t>
        <a:bodyPr/>
        <a:lstStyle/>
        <a:p>
          <a:endParaRPr lang="en-US"/>
        </a:p>
      </dgm:t>
    </dgm:pt>
    <dgm:pt modelId="{A8BE3478-A55A-418D-90DD-E3C8A6B6F792}">
      <dgm:prSet/>
      <dgm:spPr/>
      <dgm:t>
        <a:bodyPr/>
        <a:lstStyle/>
        <a:p>
          <a:r>
            <a:rPr lang="en-US"/>
            <a:t>Fingerprinting Algorithm works on signals in frequency domain.</a:t>
          </a:r>
        </a:p>
      </dgm:t>
    </dgm:pt>
    <dgm:pt modelId="{36A2ED1A-453F-42D1-8AAA-CB100E7CD8F4}" type="parTrans" cxnId="{CEB02014-AFEA-4CE8-A591-5AA59C564A85}">
      <dgm:prSet/>
      <dgm:spPr/>
      <dgm:t>
        <a:bodyPr/>
        <a:lstStyle/>
        <a:p>
          <a:endParaRPr lang="en-US"/>
        </a:p>
      </dgm:t>
    </dgm:pt>
    <dgm:pt modelId="{D9B864E0-1497-4D91-A26C-E401673972D5}" type="sibTrans" cxnId="{CEB02014-AFEA-4CE8-A591-5AA59C564A85}">
      <dgm:prSet/>
      <dgm:spPr/>
      <dgm:t>
        <a:bodyPr/>
        <a:lstStyle/>
        <a:p>
          <a:endParaRPr lang="en-US"/>
        </a:p>
      </dgm:t>
    </dgm:pt>
    <dgm:pt modelId="{F458C49D-F5B7-42DE-9BD7-EC4A520ED05A}">
      <dgm:prSet/>
      <dgm:spPr/>
      <dgm:t>
        <a:bodyPr/>
        <a:lstStyle/>
        <a:p>
          <a:r>
            <a:rPr lang="en-US"/>
            <a:t>2.  Discrete time sound signals need to be converted into frequency domain.</a:t>
          </a:r>
        </a:p>
      </dgm:t>
    </dgm:pt>
    <dgm:pt modelId="{93EE08B7-4200-4BF9-80DC-8C1EBFCBF8B7}" type="parTrans" cxnId="{AFB48F24-5573-40C8-A023-79F398A49F1D}">
      <dgm:prSet/>
      <dgm:spPr/>
      <dgm:t>
        <a:bodyPr/>
        <a:lstStyle/>
        <a:p>
          <a:endParaRPr lang="en-US"/>
        </a:p>
      </dgm:t>
    </dgm:pt>
    <dgm:pt modelId="{08F093B3-6655-4724-9A3F-AF95A8638274}" type="sibTrans" cxnId="{AFB48F24-5573-40C8-A023-79F398A49F1D}">
      <dgm:prSet/>
      <dgm:spPr/>
      <dgm:t>
        <a:bodyPr/>
        <a:lstStyle/>
        <a:p>
          <a:endParaRPr lang="en-US"/>
        </a:p>
      </dgm:t>
    </dgm:pt>
    <dgm:pt modelId="{DE82F6F8-62E3-448B-BC0E-C3D83159497B}" type="pres">
      <dgm:prSet presAssocID="{E4413950-6F32-4B15-B067-4E07D541FA7C}" presName="diagram" presStyleCnt="0">
        <dgm:presLayoutVars>
          <dgm:dir/>
          <dgm:resizeHandles/>
        </dgm:presLayoutVars>
      </dgm:prSet>
      <dgm:spPr/>
    </dgm:pt>
    <dgm:pt modelId="{68A710F1-BF3A-425C-AE84-0126ABC0EC9A}" type="pres">
      <dgm:prSet presAssocID="{A8BE3478-A55A-418D-90DD-E3C8A6B6F792}" presName="firstNode" presStyleLbl="node1" presStyleIdx="0" presStyleCnt="2">
        <dgm:presLayoutVars>
          <dgm:bulletEnabled val="1"/>
        </dgm:presLayoutVars>
      </dgm:prSet>
      <dgm:spPr/>
    </dgm:pt>
    <dgm:pt modelId="{0B82B3B0-A45E-4A0D-A649-D51D19CE64F4}" type="pres">
      <dgm:prSet presAssocID="{D9B864E0-1497-4D91-A26C-E401673972D5}" presName="sibTrans" presStyleLbl="sibTrans2D1" presStyleIdx="0" presStyleCnt="1"/>
      <dgm:spPr/>
    </dgm:pt>
    <dgm:pt modelId="{A714E2F3-8D63-4A88-A6C6-C2F1094EADB4}" type="pres">
      <dgm:prSet presAssocID="{F458C49D-F5B7-42DE-9BD7-EC4A520ED05A}" presName="lastNode" presStyleLbl="node1" presStyleIdx="1" presStyleCnt="2">
        <dgm:presLayoutVars>
          <dgm:bulletEnabled val="1"/>
        </dgm:presLayoutVars>
      </dgm:prSet>
      <dgm:spPr/>
    </dgm:pt>
  </dgm:ptLst>
  <dgm:cxnLst>
    <dgm:cxn modelId="{CEB02014-AFEA-4CE8-A591-5AA59C564A85}" srcId="{E4413950-6F32-4B15-B067-4E07D541FA7C}" destId="{A8BE3478-A55A-418D-90DD-E3C8A6B6F792}" srcOrd="0" destOrd="0" parTransId="{36A2ED1A-453F-42D1-8AAA-CB100E7CD8F4}" sibTransId="{D9B864E0-1497-4D91-A26C-E401673972D5}"/>
    <dgm:cxn modelId="{AFB48F24-5573-40C8-A023-79F398A49F1D}" srcId="{E4413950-6F32-4B15-B067-4E07D541FA7C}" destId="{F458C49D-F5B7-42DE-9BD7-EC4A520ED05A}" srcOrd="1" destOrd="0" parTransId="{93EE08B7-4200-4BF9-80DC-8C1EBFCBF8B7}" sibTransId="{08F093B3-6655-4724-9A3F-AF95A8638274}"/>
    <dgm:cxn modelId="{2ADCE953-B059-46E0-8C4F-20283BF29D91}" type="presOf" srcId="{F458C49D-F5B7-42DE-9BD7-EC4A520ED05A}" destId="{A714E2F3-8D63-4A88-A6C6-C2F1094EADB4}" srcOrd="0" destOrd="0" presId="urn:microsoft.com/office/officeart/2005/8/layout/bProcess2"/>
    <dgm:cxn modelId="{952DB5DC-E168-4E54-B3E9-C8B5C8AD1BAF}" type="presOf" srcId="{A8BE3478-A55A-418D-90DD-E3C8A6B6F792}" destId="{68A710F1-BF3A-425C-AE84-0126ABC0EC9A}" srcOrd="0" destOrd="0" presId="urn:microsoft.com/office/officeart/2005/8/layout/bProcess2"/>
    <dgm:cxn modelId="{C1A7C6EA-6B19-4C7E-8145-8097A4D222F1}" type="presOf" srcId="{D9B864E0-1497-4D91-A26C-E401673972D5}" destId="{0B82B3B0-A45E-4A0D-A649-D51D19CE64F4}" srcOrd="0" destOrd="0" presId="urn:microsoft.com/office/officeart/2005/8/layout/bProcess2"/>
    <dgm:cxn modelId="{370FA1F7-1876-475E-9A35-F5DB296DDBC4}" type="presOf" srcId="{E4413950-6F32-4B15-B067-4E07D541FA7C}" destId="{DE82F6F8-62E3-448B-BC0E-C3D83159497B}" srcOrd="0" destOrd="0" presId="urn:microsoft.com/office/officeart/2005/8/layout/bProcess2"/>
    <dgm:cxn modelId="{7FF6C027-800E-42CA-BA32-5332EA2994FE}" type="presParOf" srcId="{DE82F6F8-62E3-448B-BC0E-C3D83159497B}" destId="{68A710F1-BF3A-425C-AE84-0126ABC0EC9A}" srcOrd="0" destOrd="0" presId="urn:microsoft.com/office/officeart/2005/8/layout/bProcess2"/>
    <dgm:cxn modelId="{E39B01FF-1F76-4505-826D-7DA61531BCB7}" type="presParOf" srcId="{DE82F6F8-62E3-448B-BC0E-C3D83159497B}" destId="{0B82B3B0-A45E-4A0D-A649-D51D19CE64F4}" srcOrd="1" destOrd="0" presId="urn:microsoft.com/office/officeart/2005/8/layout/bProcess2"/>
    <dgm:cxn modelId="{6D0A1BF6-575A-449F-A34D-FE96799219D0}" type="presParOf" srcId="{DE82F6F8-62E3-448B-BC0E-C3D83159497B}" destId="{A714E2F3-8D63-4A88-A6C6-C2F1094EADB4}" srcOrd="2"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59536C-9D45-4B9E-A542-7F63AB17485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C907865-3063-4AA1-B021-1F82CC0646DE}">
      <dgm:prSet/>
      <dgm:spPr/>
      <dgm:t>
        <a:bodyPr/>
        <a:lstStyle/>
        <a:p>
          <a:r>
            <a:rPr lang="en-US"/>
            <a:t>DFT takes a lot of time. </a:t>
          </a:r>
        </a:p>
      </dgm:t>
    </dgm:pt>
    <dgm:pt modelId="{4DAD587F-0EFF-440E-9034-D26000FC5235}" type="parTrans" cxnId="{1A39E02B-C87B-4C5E-9CCA-F8648DC85BB7}">
      <dgm:prSet/>
      <dgm:spPr/>
      <dgm:t>
        <a:bodyPr/>
        <a:lstStyle/>
        <a:p>
          <a:endParaRPr lang="en-US"/>
        </a:p>
      </dgm:t>
    </dgm:pt>
    <dgm:pt modelId="{25CB9712-3D84-491E-8FF3-45E055CA318D}" type="sibTrans" cxnId="{1A39E02B-C87B-4C5E-9CCA-F8648DC85BB7}">
      <dgm:prSet/>
      <dgm:spPr/>
      <dgm:t>
        <a:bodyPr/>
        <a:lstStyle/>
        <a:p>
          <a:endParaRPr lang="en-US"/>
        </a:p>
      </dgm:t>
    </dgm:pt>
    <dgm:pt modelId="{084DFFE8-09C1-4849-8A16-021B19FE9971}">
      <dgm:prSet/>
      <dgm:spPr/>
      <dgm:t>
        <a:bodyPr/>
        <a:lstStyle/>
        <a:p>
          <a:r>
            <a:rPr lang="en-US"/>
            <a:t>FFT reduces time complexity from O(N^2) to O(N log N)</a:t>
          </a:r>
        </a:p>
      </dgm:t>
    </dgm:pt>
    <dgm:pt modelId="{06A69FFB-D36C-45FA-A68E-0CDC01E8A77C}" type="parTrans" cxnId="{93016A7B-1227-40FC-B7A8-FD255DB26B54}">
      <dgm:prSet/>
      <dgm:spPr/>
      <dgm:t>
        <a:bodyPr/>
        <a:lstStyle/>
        <a:p>
          <a:endParaRPr lang="en-US"/>
        </a:p>
      </dgm:t>
    </dgm:pt>
    <dgm:pt modelId="{A502372A-E0BF-4B73-A080-6060E89E90D7}" type="sibTrans" cxnId="{93016A7B-1227-40FC-B7A8-FD255DB26B54}">
      <dgm:prSet/>
      <dgm:spPr/>
      <dgm:t>
        <a:bodyPr/>
        <a:lstStyle/>
        <a:p>
          <a:endParaRPr lang="en-US"/>
        </a:p>
      </dgm:t>
    </dgm:pt>
    <dgm:pt modelId="{3F7BBE1D-FFE5-4C56-BE64-20C4FD6E8BB7}">
      <dgm:prSet/>
      <dgm:spPr/>
      <dgm:t>
        <a:bodyPr/>
        <a:lstStyle/>
        <a:p>
          <a:r>
            <a:rPr lang="en-US"/>
            <a:t>Uses the Cooley- Tukey algorithm which involves division of the N-sample window into two parts and then computing the FFT recursively for each</a:t>
          </a:r>
        </a:p>
      </dgm:t>
    </dgm:pt>
    <dgm:pt modelId="{C5114224-3C3E-4323-8025-62F8081C3E05}" type="parTrans" cxnId="{E04D28B8-5C70-4DFD-805F-01DFE99C8315}">
      <dgm:prSet/>
      <dgm:spPr/>
      <dgm:t>
        <a:bodyPr/>
        <a:lstStyle/>
        <a:p>
          <a:endParaRPr lang="en-US"/>
        </a:p>
      </dgm:t>
    </dgm:pt>
    <dgm:pt modelId="{44C385B3-E15B-4506-AC9F-77BAFC924B9D}" type="sibTrans" cxnId="{E04D28B8-5C70-4DFD-805F-01DFE99C8315}">
      <dgm:prSet/>
      <dgm:spPr/>
      <dgm:t>
        <a:bodyPr/>
        <a:lstStyle/>
        <a:p>
          <a:endParaRPr lang="en-US"/>
        </a:p>
      </dgm:t>
    </dgm:pt>
    <dgm:pt modelId="{4DE930F8-F44D-42E0-9F4F-0B0AEF31F1D6}">
      <dgm:prSet/>
      <dgm:spPr/>
      <dgm:t>
        <a:bodyPr/>
        <a:lstStyle/>
        <a:p>
          <a:r>
            <a:rPr lang="en-US"/>
            <a:t>Resultant FFT is computed from the previous two FFTs.</a:t>
          </a:r>
        </a:p>
      </dgm:t>
    </dgm:pt>
    <dgm:pt modelId="{7336FE50-5741-428B-A39D-73BBED26DED8}" type="parTrans" cxnId="{A0E6222F-1A5F-41E5-96AB-628D322ECEE6}">
      <dgm:prSet/>
      <dgm:spPr/>
      <dgm:t>
        <a:bodyPr/>
        <a:lstStyle/>
        <a:p>
          <a:endParaRPr lang="en-US"/>
        </a:p>
      </dgm:t>
    </dgm:pt>
    <dgm:pt modelId="{F47E7528-6495-41F2-A725-B15532E9A7B8}" type="sibTrans" cxnId="{A0E6222F-1A5F-41E5-96AB-628D322ECEE6}">
      <dgm:prSet/>
      <dgm:spPr/>
      <dgm:t>
        <a:bodyPr/>
        <a:lstStyle/>
        <a:p>
          <a:endParaRPr lang="en-US"/>
        </a:p>
      </dgm:t>
    </dgm:pt>
    <dgm:pt modelId="{69FC9072-F39D-44CC-ABDF-9EB6C64612E3}" type="pres">
      <dgm:prSet presAssocID="{9D59536C-9D45-4B9E-A542-7F63AB174852}" presName="vert0" presStyleCnt="0">
        <dgm:presLayoutVars>
          <dgm:dir/>
          <dgm:animOne val="branch"/>
          <dgm:animLvl val="lvl"/>
        </dgm:presLayoutVars>
      </dgm:prSet>
      <dgm:spPr/>
    </dgm:pt>
    <dgm:pt modelId="{3D08F854-F006-4C49-A3F4-0B55D6590D30}" type="pres">
      <dgm:prSet presAssocID="{CC907865-3063-4AA1-B021-1F82CC0646DE}" presName="thickLine" presStyleLbl="alignNode1" presStyleIdx="0" presStyleCnt="4"/>
      <dgm:spPr/>
    </dgm:pt>
    <dgm:pt modelId="{8056326D-6AB8-4059-BFE6-0A7CA6C8CBA8}" type="pres">
      <dgm:prSet presAssocID="{CC907865-3063-4AA1-B021-1F82CC0646DE}" presName="horz1" presStyleCnt="0"/>
      <dgm:spPr/>
    </dgm:pt>
    <dgm:pt modelId="{1DB42053-7A57-499C-936B-D5EE9A3FEB5E}" type="pres">
      <dgm:prSet presAssocID="{CC907865-3063-4AA1-B021-1F82CC0646DE}" presName="tx1" presStyleLbl="revTx" presStyleIdx="0" presStyleCnt="4"/>
      <dgm:spPr/>
    </dgm:pt>
    <dgm:pt modelId="{AAD6BE6B-3031-46B4-9890-DFD334828102}" type="pres">
      <dgm:prSet presAssocID="{CC907865-3063-4AA1-B021-1F82CC0646DE}" presName="vert1" presStyleCnt="0"/>
      <dgm:spPr/>
    </dgm:pt>
    <dgm:pt modelId="{7DC4988C-CECD-434E-BC8A-BB50674CAD96}" type="pres">
      <dgm:prSet presAssocID="{084DFFE8-09C1-4849-8A16-021B19FE9971}" presName="thickLine" presStyleLbl="alignNode1" presStyleIdx="1" presStyleCnt="4"/>
      <dgm:spPr/>
    </dgm:pt>
    <dgm:pt modelId="{E09935D9-20EF-4887-858C-2A09014997B8}" type="pres">
      <dgm:prSet presAssocID="{084DFFE8-09C1-4849-8A16-021B19FE9971}" presName="horz1" presStyleCnt="0"/>
      <dgm:spPr/>
    </dgm:pt>
    <dgm:pt modelId="{25A2256E-C5CC-4572-9E0B-B297873CF55C}" type="pres">
      <dgm:prSet presAssocID="{084DFFE8-09C1-4849-8A16-021B19FE9971}" presName="tx1" presStyleLbl="revTx" presStyleIdx="1" presStyleCnt="4"/>
      <dgm:spPr/>
    </dgm:pt>
    <dgm:pt modelId="{833FBD96-72EA-40B9-930B-2827BA7B01B8}" type="pres">
      <dgm:prSet presAssocID="{084DFFE8-09C1-4849-8A16-021B19FE9971}" presName="vert1" presStyleCnt="0"/>
      <dgm:spPr/>
    </dgm:pt>
    <dgm:pt modelId="{81620A5F-475A-4A0B-A7CD-5859BFAB7CD6}" type="pres">
      <dgm:prSet presAssocID="{3F7BBE1D-FFE5-4C56-BE64-20C4FD6E8BB7}" presName="thickLine" presStyleLbl="alignNode1" presStyleIdx="2" presStyleCnt="4"/>
      <dgm:spPr/>
    </dgm:pt>
    <dgm:pt modelId="{33EF8472-E1B3-4EAA-924E-858706D613BF}" type="pres">
      <dgm:prSet presAssocID="{3F7BBE1D-FFE5-4C56-BE64-20C4FD6E8BB7}" presName="horz1" presStyleCnt="0"/>
      <dgm:spPr/>
    </dgm:pt>
    <dgm:pt modelId="{E013CB0A-5E24-40D3-84F9-29BE081187F7}" type="pres">
      <dgm:prSet presAssocID="{3F7BBE1D-FFE5-4C56-BE64-20C4FD6E8BB7}" presName="tx1" presStyleLbl="revTx" presStyleIdx="2" presStyleCnt="4"/>
      <dgm:spPr/>
    </dgm:pt>
    <dgm:pt modelId="{37805CFF-FBAE-432C-9BAB-1066CE528287}" type="pres">
      <dgm:prSet presAssocID="{3F7BBE1D-FFE5-4C56-BE64-20C4FD6E8BB7}" presName="vert1" presStyleCnt="0"/>
      <dgm:spPr/>
    </dgm:pt>
    <dgm:pt modelId="{9EA9C4F8-F569-4BD8-BD20-B6BE6BDD4BC8}" type="pres">
      <dgm:prSet presAssocID="{4DE930F8-F44D-42E0-9F4F-0B0AEF31F1D6}" presName="thickLine" presStyleLbl="alignNode1" presStyleIdx="3" presStyleCnt="4"/>
      <dgm:spPr/>
    </dgm:pt>
    <dgm:pt modelId="{1849BDD9-1771-49F3-8C55-22D10A1BFE10}" type="pres">
      <dgm:prSet presAssocID="{4DE930F8-F44D-42E0-9F4F-0B0AEF31F1D6}" presName="horz1" presStyleCnt="0"/>
      <dgm:spPr/>
    </dgm:pt>
    <dgm:pt modelId="{378FD64E-6921-43F3-A888-DFAAFC89E02A}" type="pres">
      <dgm:prSet presAssocID="{4DE930F8-F44D-42E0-9F4F-0B0AEF31F1D6}" presName="tx1" presStyleLbl="revTx" presStyleIdx="3" presStyleCnt="4"/>
      <dgm:spPr/>
    </dgm:pt>
    <dgm:pt modelId="{59F20F40-8C5C-4D2D-AB23-2C5319A96BFE}" type="pres">
      <dgm:prSet presAssocID="{4DE930F8-F44D-42E0-9F4F-0B0AEF31F1D6}" presName="vert1" presStyleCnt="0"/>
      <dgm:spPr/>
    </dgm:pt>
  </dgm:ptLst>
  <dgm:cxnLst>
    <dgm:cxn modelId="{BB561002-B94F-487F-AAC8-5DBFBC239AB7}" type="presOf" srcId="{9D59536C-9D45-4B9E-A542-7F63AB174852}" destId="{69FC9072-F39D-44CC-ABDF-9EB6C64612E3}" srcOrd="0" destOrd="0" presId="urn:microsoft.com/office/officeart/2008/layout/LinedList"/>
    <dgm:cxn modelId="{1A39E02B-C87B-4C5E-9CCA-F8648DC85BB7}" srcId="{9D59536C-9D45-4B9E-A542-7F63AB174852}" destId="{CC907865-3063-4AA1-B021-1F82CC0646DE}" srcOrd="0" destOrd="0" parTransId="{4DAD587F-0EFF-440E-9034-D26000FC5235}" sibTransId="{25CB9712-3D84-491E-8FF3-45E055CA318D}"/>
    <dgm:cxn modelId="{A0E6222F-1A5F-41E5-96AB-628D322ECEE6}" srcId="{9D59536C-9D45-4B9E-A542-7F63AB174852}" destId="{4DE930F8-F44D-42E0-9F4F-0B0AEF31F1D6}" srcOrd="3" destOrd="0" parTransId="{7336FE50-5741-428B-A39D-73BBED26DED8}" sibTransId="{F47E7528-6495-41F2-A725-B15532E9A7B8}"/>
    <dgm:cxn modelId="{B24EAB36-7EFE-48CF-960E-D622B1B176E1}" type="presOf" srcId="{4DE930F8-F44D-42E0-9F4F-0B0AEF31F1D6}" destId="{378FD64E-6921-43F3-A888-DFAAFC89E02A}" srcOrd="0" destOrd="0" presId="urn:microsoft.com/office/officeart/2008/layout/LinedList"/>
    <dgm:cxn modelId="{D9506A38-FEE5-414F-9A05-E30D0608EB9A}" type="presOf" srcId="{CC907865-3063-4AA1-B021-1F82CC0646DE}" destId="{1DB42053-7A57-499C-936B-D5EE9A3FEB5E}" srcOrd="0" destOrd="0" presId="urn:microsoft.com/office/officeart/2008/layout/LinedList"/>
    <dgm:cxn modelId="{7786E353-9C5B-4298-933F-61F717A7257C}" type="presOf" srcId="{3F7BBE1D-FFE5-4C56-BE64-20C4FD6E8BB7}" destId="{E013CB0A-5E24-40D3-84F9-29BE081187F7}" srcOrd="0" destOrd="0" presId="urn:microsoft.com/office/officeart/2008/layout/LinedList"/>
    <dgm:cxn modelId="{93016A7B-1227-40FC-B7A8-FD255DB26B54}" srcId="{9D59536C-9D45-4B9E-A542-7F63AB174852}" destId="{084DFFE8-09C1-4849-8A16-021B19FE9971}" srcOrd="1" destOrd="0" parTransId="{06A69FFB-D36C-45FA-A68E-0CDC01E8A77C}" sibTransId="{A502372A-E0BF-4B73-A080-6060E89E90D7}"/>
    <dgm:cxn modelId="{E04D28B8-5C70-4DFD-805F-01DFE99C8315}" srcId="{9D59536C-9D45-4B9E-A542-7F63AB174852}" destId="{3F7BBE1D-FFE5-4C56-BE64-20C4FD6E8BB7}" srcOrd="2" destOrd="0" parTransId="{C5114224-3C3E-4323-8025-62F8081C3E05}" sibTransId="{44C385B3-E15B-4506-AC9F-77BAFC924B9D}"/>
    <dgm:cxn modelId="{CEC705FD-E38F-499A-9A88-684B8FFFD832}" type="presOf" srcId="{084DFFE8-09C1-4849-8A16-021B19FE9971}" destId="{25A2256E-C5CC-4572-9E0B-B297873CF55C}" srcOrd="0" destOrd="0" presId="urn:microsoft.com/office/officeart/2008/layout/LinedList"/>
    <dgm:cxn modelId="{2D3C97D4-6F87-4A6B-BCF7-6A4C2116FF6A}" type="presParOf" srcId="{69FC9072-F39D-44CC-ABDF-9EB6C64612E3}" destId="{3D08F854-F006-4C49-A3F4-0B55D6590D30}" srcOrd="0" destOrd="0" presId="urn:microsoft.com/office/officeart/2008/layout/LinedList"/>
    <dgm:cxn modelId="{A91E6B65-9E71-42AF-A063-93EFCB5B3A41}" type="presParOf" srcId="{69FC9072-F39D-44CC-ABDF-9EB6C64612E3}" destId="{8056326D-6AB8-4059-BFE6-0A7CA6C8CBA8}" srcOrd="1" destOrd="0" presId="urn:microsoft.com/office/officeart/2008/layout/LinedList"/>
    <dgm:cxn modelId="{E7692C38-189A-495C-8F4B-7E0B1227E85F}" type="presParOf" srcId="{8056326D-6AB8-4059-BFE6-0A7CA6C8CBA8}" destId="{1DB42053-7A57-499C-936B-D5EE9A3FEB5E}" srcOrd="0" destOrd="0" presId="urn:microsoft.com/office/officeart/2008/layout/LinedList"/>
    <dgm:cxn modelId="{B188F188-5207-4554-9FB7-5FC5D8C02D7C}" type="presParOf" srcId="{8056326D-6AB8-4059-BFE6-0A7CA6C8CBA8}" destId="{AAD6BE6B-3031-46B4-9890-DFD334828102}" srcOrd="1" destOrd="0" presId="urn:microsoft.com/office/officeart/2008/layout/LinedList"/>
    <dgm:cxn modelId="{FFFC54BD-7286-451F-A29A-10F2ADE3C814}" type="presParOf" srcId="{69FC9072-F39D-44CC-ABDF-9EB6C64612E3}" destId="{7DC4988C-CECD-434E-BC8A-BB50674CAD96}" srcOrd="2" destOrd="0" presId="urn:microsoft.com/office/officeart/2008/layout/LinedList"/>
    <dgm:cxn modelId="{BC22C273-2D0E-4DCB-8B6B-655728A95660}" type="presParOf" srcId="{69FC9072-F39D-44CC-ABDF-9EB6C64612E3}" destId="{E09935D9-20EF-4887-858C-2A09014997B8}" srcOrd="3" destOrd="0" presId="urn:microsoft.com/office/officeart/2008/layout/LinedList"/>
    <dgm:cxn modelId="{9614C3B3-FC4F-4EA1-AF8E-3A8EA9F25D3D}" type="presParOf" srcId="{E09935D9-20EF-4887-858C-2A09014997B8}" destId="{25A2256E-C5CC-4572-9E0B-B297873CF55C}" srcOrd="0" destOrd="0" presId="urn:microsoft.com/office/officeart/2008/layout/LinedList"/>
    <dgm:cxn modelId="{B027FD7A-9DA9-44F4-9033-2A39DEC84417}" type="presParOf" srcId="{E09935D9-20EF-4887-858C-2A09014997B8}" destId="{833FBD96-72EA-40B9-930B-2827BA7B01B8}" srcOrd="1" destOrd="0" presId="urn:microsoft.com/office/officeart/2008/layout/LinedList"/>
    <dgm:cxn modelId="{49937F78-F7A1-466A-9BA5-6EC979DA5C98}" type="presParOf" srcId="{69FC9072-F39D-44CC-ABDF-9EB6C64612E3}" destId="{81620A5F-475A-4A0B-A7CD-5859BFAB7CD6}" srcOrd="4" destOrd="0" presId="urn:microsoft.com/office/officeart/2008/layout/LinedList"/>
    <dgm:cxn modelId="{D6B9C0F3-9166-4246-A102-D35E01E2C404}" type="presParOf" srcId="{69FC9072-F39D-44CC-ABDF-9EB6C64612E3}" destId="{33EF8472-E1B3-4EAA-924E-858706D613BF}" srcOrd="5" destOrd="0" presId="urn:microsoft.com/office/officeart/2008/layout/LinedList"/>
    <dgm:cxn modelId="{89E84571-4D90-48DF-8887-0D8B207C1CE2}" type="presParOf" srcId="{33EF8472-E1B3-4EAA-924E-858706D613BF}" destId="{E013CB0A-5E24-40D3-84F9-29BE081187F7}" srcOrd="0" destOrd="0" presId="urn:microsoft.com/office/officeart/2008/layout/LinedList"/>
    <dgm:cxn modelId="{6698F4F0-A675-4057-B9A8-7074D1253470}" type="presParOf" srcId="{33EF8472-E1B3-4EAA-924E-858706D613BF}" destId="{37805CFF-FBAE-432C-9BAB-1066CE528287}" srcOrd="1" destOrd="0" presId="urn:microsoft.com/office/officeart/2008/layout/LinedList"/>
    <dgm:cxn modelId="{C8407E0F-65DA-499E-98AE-BD1D5EDC3F65}" type="presParOf" srcId="{69FC9072-F39D-44CC-ABDF-9EB6C64612E3}" destId="{9EA9C4F8-F569-4BD8-BD20-B6BE6BDD4BC8}" srcOrd="6" destOrd="0" presId="urn:microsoft.com/office/officeart/2008/layout/LinedList"/>
    <dgm:cxn modelId="{63DA94D8-B20E-4B98-91F9-FD892E34CD95}" type="presParOf" srcId="{69FC9072-F39D-44CC-ABDF-9EB6C64612E3}" destId="{1849BDD9-1771-49F3-8C55-22D10A1BFE10}" srcOrd="7" destOrd="0" presId="urn:microsoft.com/office/officeart/2008/layout/LinedList"/>
    <dgm:cxn modelId="{0E3F17F1-33B7-4B7B-853B-C69681A981DB}" type="presParOf" srcId="{1849BDD9-1771-49F3-8C55-22D10A1BFE10}" destId="{378FD64E-6921-43F3-A888-DFAAFC89E02A}" srcOrd="0" destOrd="0" presId="urn:microsoft.com/office/officeart/2008/layout/LinedList"/>
    <dgm:cxn modelId="{9BCA1772-8E35-474F-8118-ABC9954BCD7B}" type="presParOf" srcId="{1849BDD9-1771-49F3-8C55-22D10A1BFE10}" destId="{59F20F40-8C5C-4D2D-AB23-2C5319A96BF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710F1-BF3A-425C-AE84-0126ABC0EC9A}">
      <dsp:nvSpPr>
        <dsp:cNvPr id="0" name=""/>
        <dsp:cNvSpPr/>
      </dsp:nvSpPr>
      <dsp:spPr>
        <a:xfrm>
          <a:off x="535787" y="580"/>
          <a:ext cx="3421522" cy="3421522"/>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a:t>Fingerprinting Algorithm works on signals in frequency domain.</a:t>
          </a:r>
        </a:p>
      </dsp:txBody>
      <dsp:txXfrm>
        <a:off x="1036857" y="501650"/>
        <a:ext cx="2419382" cy="2419382"/>
      </dsp:txXfrm>
    </dsp:sp>
    <dsp:sp modelId="{0B82B3B0-A45E-4A0D-A649-D51D19CE64F4}">
      <dsp:nvSpPr>
        <dsp:cNvPr id="0" name=""/>
        <dsp:cNvSpPr/>
      </dsp:nvSpPr>
      <dsp:spPr>
        <a:xfrm rot="5400000">
          <a:off x="4239586" y="1257989"/>
          <a:ext cx="1197533" cy="906703"/>
        </a:xfrm>
        <a:prstGeom prst="triangl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714E2F3-8D63-4A88-A6C6-C2F1094EADB4}">
      <dsp:nvSpPr>
        <dsp:cNvPr id="0" name=""/>
        <dsp:cNvSpPr/>
      </dsp:nvSpPr>
      <dsp:spPr>
        <a:xfrm>
          <a:off x="5668072" y="580"/>
          <a:ext cx="3421522" cy="3421522"/>
        </a:xfrm>
        <a:prstGeom prst="ellips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a:t>2.  Discrete time sound signals need to be converted into frequency domain.</a:t>
          </a:r>
        </a:p>
      </dsp:txBody>
      <dsp:txXfrm>
        <a:off x="6169142" y="501650"/>
        <a:ext cx="2419382" cy="2419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8F854-F006-4C49-A3F4-0B55D6590D30}">
      <dsp:nvSpPr>
        <dsp:cNvPr id="0" name=""/>
        <dsp:cNvSpPr/>
      </dsp:nvSpPr>
      <dsp:spPr>
        <a:xfrm>
          <a:off x="0" y="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B42053-7A57-499C-936B-D5EE9A3FEB5E}">
      <dsp:nvSpPr>
        <dsp:cNvPr id="0" name=""/>
        <dsp:cNvSpPr/>
      </dsp:nvSpPr>
      <dsp:spPr>
        <a:xfrm>
          <a:off x="0" y="0"/>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DFT takes a lot of time. </a:t>
          </a:r>
        </a:p>
      </dsp:txBody>
      <dsp:txXfrm>
        <a:off x="0" y="0"/>
        <a:ext cx="6391275" cy="1311671"/>
      </dsp:txXfrm>
    </dsp:sp>
    <dsp:sp modelId="{7DC4988C-CECD-434E-BC8A-BB50674CAD96}">
      <dsp:nvSpPr>
        <dsp:cNvPr id="0" name=""/>
        <dsp:cNvSpPr/>
      </dsp:nvSpPr>
      <dsp:spPr>
        <a:xfrm>
          <a:off x="0" y="1311671"/>
          <a:ext cx="639127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2256E-C5CC-4572-9E0B-B297873CF55C}">
      <dsp:nvSpPr>
        <dsp:cNvPr id="0" name=""/>
        <dsp:cNvSpPr/>
      </dsp:nvSpPr>
      <dsp:spPr>
        <a:xfrm>
          <a:off x="0" y="1311671"/>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FFT reduces time complexity from O(N^2) to O(N log N)</a:t>
          </a:r>
        </a:p>
      </dsp:txBody>
      <dsp:txXfrm>
        <a:off x="0" y="1311671"/>
        <a:ext cx="6391275" cy="1311671"/>
      </dsp:txXfrm>
    </dsp:sp>
    <dsp:sp modelId="{81620A5F-475A-4A0B-A7CD-5859BFAB7CD6}">
      <dsp:nvSpPr>
        <dsp:cNvPr id="0" name=""/>
        <dsp:cNvSpPr/>
      </dsp:nvSpPr>
      <dsp:spPr>
        <a:xfrm>
          <a:off x="0" y="2623343"/>
          <a:ext cx="639127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13CB0A-5E24-40D3-84F9-29BE081187F7}">
      <dsp:nvSpPr>
        <dsp:cNvPr id="0" name=""/>
        <dsp:cNvSpPr/>
      </dsp:nvSpPr>
      <dsp:spPr>
        <a:xfrm>
          <a:off x="0" y="2623343"/>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Uses the Cooley- Tukey algorithm which involves division of the N-sample window into two parts and then computing the FFT recursively for each</a:t>
          </a:r>
        </a:p>
      </dsp:txBody>
      <dsp:txXfrm>
        <a:off x="0" y="2623343"/>
        <a:ext cx="6391275" cy="1311671"/>
      </dsp:txXfrm>
    </dsp:sp>
    <dsp:sp modelId="{9EA9C4F8-F569-4BD8-BD20-B6BE6BDD4BC8}">
      <dsp:nvSpPr>
        <dsp:cNvPr id="0" name=""/>
        <dsp:cNvSpPr/>
      </dsp:nvSpPr>
      <dsp:spPr>
        <a:xfrm>
          <a:off x="0" y="3935015"/>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FD64E-6921-43F3-A888-DFAAFC89E02A}">
      <dsp:nvSpPr>
        <dsp:cNvPr id="0" name=""/>
        <dsp:cNvSpPr/>
      </dsp:nvSpPr>
      <dsp:spPr>
        <a:xfrm>
          <a:off x="0" y="3935015"/>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Resultant FFT is computed from the previous two FFTs.</a:t>
          </a:r>
        </a:p>
      </dsp:txBody>
      <dsp:txXfrm>
        <a:off x="0" y="3935015"/>
        <a:ext cx="6391275" cy="131167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11/26/2019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11/26/2019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11/26/2019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11/26/2019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11/26/2019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11/26/2019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11/26/2019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11/26/2019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11/26/2019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B28C-C058-4D8D-B65C-96E11D45B51D}"/>
              </a:ext>
            </a:extLst>
          </p:cNvPr>
          <p:cNvSpPr>
            <a:spLocks noGrp="1"/>
          </p:cNvSpPr>
          <p:nvPr>
            <p:ph type="ctrTitle"/>
          </p:nvPr>
        </p:nvSpPr>
        <p:spPr/>
        <p:txBody>
          <a:bodyPr/>
          <a:lstStyle/>
          <a:p>
            <a:r>
              <a:rPr lang="en-IN" err="1"/>
              <a:t>AUDify</a:t>
            </a:r>
            <a:endParaRPr lang="en-IN"/>
          </a:p>
        </p:txBody>
      </p:sp>
      <p:sp>
        <p:nvSpPr>
          <p:cNvPr id="3" name="Subtitle 2">
            <a:extLst>
              <a:ext uri="{FF2B5EF4-FFF2-40B4-BE49-F238E27FC236}">
                <a16:creationId xmlns:a16="http://schemas.microsoft.com/office/drawing/2014/main" id="{D5F06773-0383-4435-8E71-7C5AEF39D2F3}"/>
              </a:ext>
            </a:extLst>
          </p:cNvPr>
          <p:cNvSpPr>
            <a:spLocks noGrp="1"/>
          </p:cNvSpPr>
          <p:nvPr>
            <p:ph type="subTitle" idx="1"/>
          </p:nvPr>
        </p:nvSpPr>
        <p:spPr/>
        <p:txBody>
          <a:bodyPr/>
          <a:lstStyle/>
          <a:p>
            <a:r>
              <a:rPr lang="en-IN"/>
              <a:t>Song recognition platform</a:t>
            </a:r>
          </a:p>
          <a:p>
            <a:endParaRPr lang="en-IN"/>
          </a:p>
        </p:txBody>
      </p:sp>
      <p:sp>
        <p:nvSpPr>
          <p:cNvPr id="4" name="TextBox 3">
            <a:extLst>
              <a:ext uri="{FF2B5EF4-FFF2-40B4-BE49-F238E27FC236}">
                <a16:creationId xmlns:a16="http://schemas.microsoft.com/office/drawing/2014/main" id="{5E4E0E1E-D8BA-4EF2-B46C-0419FC8631D1}"/>
              </a:ext>
            </a:extLst>
          </p:cNvPr>
          <p:cNvSpPr txBox="1"/>
          <p:nvPr/>
        </p:nvSpPr>
        <p:spPr>
          <a:xfrm>
            <a:off x="8001000" y="5048250"/>
            <a:ext cx="340995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a:solidFill>
                  <a:schemeClr val="bg1">
                    <a:lumMod val="50000"/>
                  </a:schemeClr>
                </a:solidFill>
              </a:rPr>
              <a:t>Siddhant </a:t>
            </a:r>
            <a:r>
              <a:rPr lang="en-US" sz="1400" err="1">
                <a:solidFill>
                  <a:schemeClr val="bg1">
                    <a:lumMod val="50000"/>
                  </a:schemeClr>
                </a:solidFill>
              </a:rPr>
              <a:t>Attri</a:t>
            </a:r>
            <a:r>
              <a:rPr lang="en-US" sz="1400">
                <a:solidFill>
                  <a:schemeClr val="bg1">
                    <a:lumMod val="50000"/>
                  </a:schemeClr>
                </a:solidFill>
              </a:rPr>
              <a:t> (B18CSE052)</a:t>
            </a:r>
          </a:p>
          <a:p>
            <a:pPr algn="r"/>
            <a:r>
              <a:rPr lang="en-US" sz="1400" err="1">
                <a:solidFill>
                  <a:schemeClr val="bg1">
                    <a:lumMod val="50000"/>
                  </a:schemeClr>
                </a:solidFill>
              </a:rPr>
              <a:t>Sanskar</a:t>
            </a:r>
            <a:r>
              <a:rPr lang="en-US" sz="1400">
                <a:solidFill>
                  <a:schemeClr val="bg1">
                    <a:lumMod val="50000"/>
                  </a:schemeClr>
                </a:solidFill>
              </a:rPr>
              <a:t> Mani (B18CSE048)</a:t>
            </a:r>
          </a:p>
          <a:p>
            <a:pPr algn="r"/>
            <a:r>
              <a:rPr lang="en-US" sz="1400" err="1">
                <a:solidFill>
                  <a:schemeClr val="bg1">
                    <a:lumMod val="50000"/>
                  </a:schemeClr>
                </a:solidFill>
              </a:rPr>
              <a:t>Arushi</a:t>
            </a:r>
            <a:r>
              <a:rPr lang="en-US" sz="1400">
                <a:solidFill>
                  <a:schemeClr val="bg1">
                    <a:lumMod val="50000"/>
                  </a:schemeClr>
                </a:solidFill>
              </a:rPr>
              <a:t> </a:t>
            </a:r>
            <a:r>
              <a:rPr lang="en-US" sz="1400" err="1">
                <a:solidFill>
                  <a:schemeClr val="bg1">
                    <a:lumMod val="50000"/>
                  </a:schemeClr>
                </a:solidFill>
              </a:rPr>
              <a:t>Midha</a:t>
            </a:r>
            <a:r>
              <a:rPr lang="en-US" sz="1400">
                <a:solidFill>
                  <a:schemeClr val="bg1">
                    <a:lumMod val="50000"/>
                  </a:schemeClr>
                </a:solidFill>
              </a:rPr>
              <a:t> (B18BB006)</a:t>
            </a:r>
          </a:p>
          <a:p>
            <a:pPr algn="r"/>
            <a:r>
              <a:rPr lang="en-US" sz="1400" err="1">
                <a:solidFill>
                  <a:schemeClr val="bg1">
                    <a:lumMod val="50000"/>
                  </a:schemeClr>
                </a:solidFill>
              </a:rPr>
              <a:t>Vedanti</a:t>
            </a:r>
            <a:r>
              <a:rPr lang="en-US" sz="1400">
                <a:solidFill>
                  <a:schemeClr val="bg1">
                    <a:lumMod val="50000"/>
                  </a:schemeClr>
                </a:solidFill>
              </a:rPr>
              <a:t> </a:t>
            </a:r>
            <a:r>
              <a:rPr lang="en-US" sz="1400" err="1">
                <a:solidFill>
                  <a:schemeClr val="bg1">
                    <a:lumMod val="50000"/>
                  </a:schemeClr>
                </a:solidFill>
              </a:rPr>
              <a:t>Alaspure</a:t>
            </a:r>
            <a:r>
              <a:rPr lang="en-US" sz="1400">
                <a:solidFill>
                  <a:schemeClr val="bg1">
                    <a:lumMod val="50000"/>
                  </a:schemeClr>
                </a:solidFill>
              </a:rPr>
              <a:t> (B18EE054)</a:t>
            </a:r>
          </a:p>
          <a:p>
            <a:pPr algn="r"/>
            <a:r>
              <a:rPr lang="en-US" sz="1400" err="1">
                <a:solidFill>
                  <a:schemeClr val="bg1">
                    <a:lumMod val="50000"/>
                  </a:schemeClr>
                </a:solidFill>
              </a:rPr>
              <a:t>Divya</a:t>
            </a:r>
            <a:r>
              <a:rPr lang="en-US" sz="1400">
                <a:solidFill>
                  <a:schemeClr val="bg1">
                    <a:lumMod val="50000"/>
                  </a:schemeClr>
                </a:solidFill>
              </a:rPr>
              <a:t> Singh (B18EE014)</a:t>
            </a:r>
          </a:p>
        </p:txBody>
      </p:sp>
    </p:spTree>
    <p:extLst>
      <p:ext uri="{BB962C8B-B14F-4D97-AF65-F5344CB8AC3E}">
        <p14:creationId xmlns:p14="http://schemas.microsoft.com/office/powerpoint/2010/main" val="1417493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generated with very high confidence">
            <a:extLst>
              <a:ext uri="{FF2B5EF4-FFF2-40B4-BE49-F238E27FC236}">
                <a16:creationId xmlns:a16="http://schemas.microsoft.com/office/drawing/2014/main" id="{D00DC1C2-B0A7-4BC5-B59E-DB2ADE7CF0BA}"/>
              </a:ext>
            </a:extLst>
          </p:cNvPr>
          <p:cNvPicPr>
            <a:picLocks noChangeAspect="1"/>
          </p:cNvPicPr>
          <p:nvPr/>
        </p:nvPicPr>
        <p:blipFill>
          <a:blip r:embed="rId2"/>
          <a:stretch>
            <a:fillRect/>
          </a:stretch>
        </p:blipFill>
        <p:spPr>
          <a:xfrm>
            <a:off x="1363249" y="603981"/>
            <a:ext cx="8609132" cy="5428857"/>
          </a:xfrm>
          <a:prstGeom prst="rect">
            <a:avLst/>
          </a:prstGeom>
        </p:spPr>
      </p:pic>
    </p:spTree>
    <p:extLst>
      <p:ext uri="{BB962C8B-B14F-4D97-AF65-F5344CB8AC3E}">
        <p14:creationId xmlns:p14="http://schemas.microsoft.com/office/powerpoint/2010/main" val="183308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30B870F-AD2B-4960-A146-712A43F0F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7A724E19-CD8F-426C-BE70-7049BA89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480060"/>
            <a:ext cx="4980094" cy="3927687"/>
          </a:xfrm>
          <a:prstGeom prst="rect">
            <a:avLst/>
          </a:prstGeom>
          <a:solidFill>
            <a:srgbClr val="FFFFFF"/>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 name="Picture 2" descr="A close up of a map&#10;&#10;Description generated with very high confidence">
            <a:extLst>
              <a:ext uri="{FF2B5EF4-FFF2-40B4-BE49-F238E27FC236}">
                <a16:creationId xmlns:a16="http://schemas.microsoft.com/office/drawing/2014/main" id="{42D3DE61-8AD5-4FF6-9C6D-292E1D16EB1E}"/>
              </a:ext>
            </a:extLst>
          </p:cNvPr>
          <p:cNvPicPr>
            <a:picLocks noChangeAspect="1"/>
          </p:cNvPicPr>
          <p:nvPr/>
        </p:nvPicPr>
        <p:blipFill>
          <a:blip r:embed="rId2"/>
          <a:stretch>
            <a:fillRect/>
          </a:stretch>
        </p:blipFill>
        <p:spPr>
          <a:xfrm>
            <a:off x="528644" y="864657"/>
            <a:ext cx="4873500" cy="3168700"/>
          </a:xfrm>
          <a:prstGeom prst="rect">
            <a:avLst/>
          </a:prstGeom>
        </p:spPr>
      </p:pic>
      <p:sp>
        <p:nvSpPr>
          <p:cNvPr id="10" name="Rectangle 12">
            <a:extLst>
              <a:ext uri="{FF2B5EF4-FFF2-40B4-BE49-F238E27FC236}">
                <a16:creationId xmlns:a16="http://schemas.microsoft.com/office/drawing/2014/main" id="{D661C5D2-8711-46AB-9AFC-243849E6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3658" y="480060"/>
            <a:ext cx="6101331" cy="1298484"/>
          </a:xfrm>
          <a:prstGeom prst="rect">
            <a:avLst/>
          </a:prstGeom>
          <a:solidFill>
            <a:srgbClr val="DDDDDD"/>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5C87F97-50F5-4D43-9B71-C1D6EBA8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4" y="4576875"/>
            <a:ext cx="4970189" cy="1812069"/>
          </a:xfrm>
          <a:prstGeom prst="rect">
            <a:avLst/>
          </a:prstGeom>
          <a:solidFill>
            <a:srgbClr val="DDDDDD"/>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7B0291-482C-4D02-AEC6-85BE052BE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3658" y="1939412"/>
            <a:ext cx="6101331" cy="4449533"/>
          </a:xfrm>
          <a:prstGeom prst="rect">
            <a:avLst/>
          </a:prstGeom>
          <a:solidFill>
            <a:srgbClr val="FFFFFF"/>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4" name="Picture 4" descr="A close up of a map&#10;&#10;Description generated with high confidence">
            <a:extLst>
              <a:ext uri="{FF2B5EF4-FFF2-40B4-BE49-F238E27FC236}">
                <a16:creationId xmlns:a16="http://schemas.microsoft.com/office/drawing/2014/main" id="{36D94160-807E-441E-948C-695DE1AF9889}"/>
              </a:ext>
            </a:extLst>
          </p:cNvPr>
          <p:cNvPicPr>
            <a:picLocks noChangeAspect="1"/>
          </p:cNvPicPr>
          <p:nvPr/>
        </p:nvPicPr>
        <p:blipFill>
          <a:blip r:embed="rId3"/>
          <a:stretch>
            <a:fillRect/>
          </a:stretch>
        </p:blipFill>
        <p:spPr>
          <a:xfrm>
            <a:off x="5779855" y="2313627"/>
            <a:ext cx="5768679" cy="3706826"/>
          </a:xfrm>
          <a:prstGeom prst="rect">
            <a:avLst/>
          </a:prstGeom>
        </p:spPr>
      </p:pic>
    </p:spTree>
    <p:extLst>
      <p:ext uri="{BB962C8B-B14F-4D97-AF65-F5344CB8AC3E}">
        <p14:creationId xmlns:p14="http://schemas.microsoft.com/office/powerpoint/2010/main" val="70157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4AE20BE-2721-4632-9368-2E1F4A78D401}"/>
              </a:ext>
            </a:extLst>
          </p:cNvPr>
          <p:cNvSpPr>
            <a:spLocks noGrp="1"/>
          </p:cNvSpPr>
          <p:nvPr>
            <p:ph type="title"/>
          </p:nvPr>
        </p:nvSpPr>
        <p:spPr>
          <a:xfrm>
            <a:off x="1154955" y="973667"/>
            <a:ext cx="2942210" cy="4833745"/>
          </a:xfrm>
        </p:spPr>
        <p:txBody>
          <a:bodyPr vert="horz" lIns="91440" tIns="45720" rIns="91440" bIns="45720" rtlCol="0" anchor="ctr">
            <a:normAutofit/>
          </a:bodyPr>
          <a:lstStyle/>
          <a:p>
            <a:br>
              <a:rPr lang="en-US">
                <a:solidFill>
                  <a:srgbClr val="EBEBEB"/>
                </a:solidFill>
              </a:rPr>
            </a:br>
            <a:r>
              <a:rPr lang="en-US">
                <a:solidFill>
                  <a:srgbClr val="EBEBEB"/>
                </a:solidFill>
              </a:rPr>
              <a:t>Fast Fourier Transform</a:t>
            </a:r>
            <a:br>
              <a:rPr lang="en-US">
                <a:solidFill>
                  <a:srgbClr val="EBEBEB"/>
                </a:solidFill>
              </a:rPr>
            </a:br>
            <a:endParaRPr lang="en-US">
              <a:solidFill>
                <a:srgbClr val="EBEBEB"/>
              </a:solidFill>
            </a:endParaRP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Box 2">
            <a:extLst>
              <a:ext uri="{FF2B5EF4-FFF2-40B4-BE49-F238E27FC236}">
                <a16:creationId xmlns:a16="http://schemas.microsoft.com/office/drawing/2014/main" id="{26652E0D-C41F-4686-9EF4-1D74EA855E9E}"/>
              </a:ext>
            </a:extLst>
          </p:cNvPr>
          <p:cNvGraphicFramePr/>
          <p:nvPr>
            <p:extLst>
              <p:ext uri="{D42A27DB-BD31-4B8C-83A1-F6EECF244321}">
                <p14:modId xmlns:p14="http://schemas.microsoft.com/office/powerpoint/2010/main" val="60378337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520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5" name="Rectangle 34">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35">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2"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5" name="Rectangle 44">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46">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8">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51" name="Group 50">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2" name="Rectangle 51">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B9722865-ADD6-43DF-919E-4312214541CF}"/>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Spectrogram filtering</a:t>
            </a:r>
          </a:p>
        </p:txBody>
      </p:sp>
      <p:cxnSp>
        <p:nvCxnSpPr>
          <p:cNvPr id="55" name="Straight Connector 54">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CA21B3-05F2-431F-8E7E-54F200975B65}"/>
              </a:ext>
            </a:extLst>
          </p:cNvPr>
          <p:cNvSpPr txBox="1"/>
          <p:nvPr/>
        </p:nvSpPr>
        <p:spPr>
          <a:xfrm>
            <a:off x="4678424" y="1059025"/>
            <a:ext cx="5302189" cy="47399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171450" indent="-171450">
              <a:spcBef>
                <a:spcPts val="1000"/>
              </a:spcBef>
              <a:buClr>
                <a:schemeClr val="accent1"/>
              </a:buClr>
              <a:buSzPct val="80000"/>
              <a:buFont typeface="Wingdings 3" charset="2"/>
              <a:buChar char=""/>
            </a:pPr>
            <a:r>
              <a:rPr lang="en-US"/>
              <a:t> The spectrogram from FFT is filtered to extract only strong frequencies in the spectrum which denote the loud notes. </a:t>
            </a:r>
          </a:p>
          <a:p>
            <a:pPr marL="285750" indent="-285750">
              <a:spcBef>
                <a:spcPts val="1000"/>
              </a:spcBef>
              <a:buClr>
                <a:schemeClr val="accent1"/>
              </a:buClr>
              <a:buSzPct val="80000"/>
              <a:buFont typeface="Wingdings 3" charset="2"/>
              <a:buChar char=""/>
            </a:pPr>
            <a:r>
              <a:rPr lang="en-US"/>
              <a:t> For each FFT result, 512 bins are divided into 5 logarithmic bands. </a:t>
            </a:r>
          </a:p>
          <a:p>
            <a:pPr marL="285750" indent="-285750">
              <a:spcBef>
                <a:spcPts val="1000"/>
              </a:spcBef>
              <a:buClr>
                <a:schemeClr val="accent1"/>
              </a:buClr>
              <a:buSzPct val="80000"/>
              <a:buFont typeface="Wingdings 3" charset="2"/>
              <a:buChar char=""/>
            </a:pPr>
            <a:r>
              <a:rPr lang="en-US"/>
              <a:t> For each band, the strongest bin of frequencies are kept. </a:t>
            </a:r>
          </a:p>
          <a:p>
            <a:pPr marL="285750" indent="-285750">
              <a:spcBef>
                <a:spcPts val="1000"/>
              </a:spcBef>
              <a:buClr>
                <a:schemeClr val="accent1"/>
              </a:buClr>
              <a:buSzPct val="80000"/>
              <a:buFont typeface="Wingdings 3" charset="2"/>
              <a:buChar char=""/>
            </a:pPr>
            <a:r>
              <a:rPr lang="en-US"/>
              <a:t> Then, the average value of these 5 powerful bins is calculated. </a:t>
            </a:r>
          </a:p>
          <a:p>
            <a:pPr marL="285750" indent="-285750">
              <a:spcBef>
                <a:spcPts val="1000"/>
              </a:spcBef>
              <a:buClr>
                <a:schemeClr val="accent1"/>
              </a:buClr>
              <a:buSzPct val="80000"/>
              <a:buFont typeface="Wingdings 3" charset="2"/>
              <a:buChar char=""/>
            </a:pPr>
            <a:r>
              <a:rPr lang="en-US"/>
              <a:t> Only the bins that are above this average value remain in the filtered spectrogram.</a:t>
            </a:r>
          </a:p>
        </p:txBody>
      </p:sp>
    </p:spTree>
    <p:extLst>
      <p:ext uri="{BB962C8B-B14F-4D97-AF65-F5344CB8AC3E}">
        <p14:creationId xmlns:p14="http://schemas.microsoft.com/office/powerpoint/2010/main" val="203867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1BDA-02BA-47F8-8464-D30E29C4C514}"/>
              </a:ext>
            </a:extLst>
          </p:cNvPr>
          <p:cNvSpPr>
            <a:spLocks noGrp="1"/>
          </p:cNvSpPr>
          <p:nvPr>
            <p:ph type="title"/>
          </p:nvPr>
        </p:nvSpPr>
        <p:spPr/>
        <p:txBody>
          <a:bodyPr/>
          <a:lstStyle/>
          <a:p>
            <a:r>
              <a:rPr lang="en-US"/>
              <a:t>Filtered spectrogram</a:t>
            </a:r>
          </a:p>
        </p:txBody>
      </p:sp>
      <p:pic>
        <p:nvPicPr>
          <p:cNvPr id="5" name="Picture 5" descr="A close up of a piece of paper&#10;&#10;Description generated with high confidence">
            <a:extLst>
              <a:ext uri="{FF2B5EF4-FFF2-40B4-BE49-F238E27FC236}">
                <a16:creationId xmlns:a16="http://schemas.microsoft.com/office/drawing/2014/main" id="{743ABB2C-C5BB-4D89-B7BA-C89D71F66313}"/>
              </a:ext>
            </a:extLst>
          </p:cNvPr>
          <p:cNvPicPr>
            <a:picLocks noGrp="1" noChangeAspect="1"/>
          </p:cNvPicPr>
          <p:nvPr>
            <p:ph sz="half" idx="1"/>
          </p:nvPr>
        </p:nvPicPr>
        <p:blipFill>
          <a:blip r:embed="rId2"/>
          <a:stretch>
            <a:fillRect/>
          </a:stretch>
        </p:blipFill>
        <p:spPr>
          <a:xfrm>
            <a:off x="1352275" y="2603500"/>
            <a:ext cx="4430515" cy="3416301"/>
          </a:xfrm>
        </p:spPr>
      </p:pic>
      <p:pic>
        <p:nvPicPr>
          <p:cNvPr id="7" name="Picture 7" descr="A picture containing large&#10;&#10;Description generated with very high confidence">
            <a:extLst>
              <a:ext uri="{FF2B5EF4-FFF2-40B4-BE49-F238E27FC236}">
                <a16:creationId xmlns:a16="http://schemas.microsoft.com/office/drawing/2014/main" id="{04DACDAF-BC0D-418E-8BDD-CF9CA5C23B11}"/>
              </a:ext>
            </a:extLst>
          </p:cNvPr>
          <p:cNvPicPr>
            <a:picLocks noGrp="1" noChangeAspect="1"/>
          </p:cNvPicPr>
          <p:nvPr>
            <p:ph sz="half" idx="2"/>
          </p:nvPr>
        </p:nvPicPr>
        <p:blipFill>
          <a:blip r:embed="rId3"/>
          <a:stretch>
            <a:fillRect/>
          </a:stretch>
        </p:blipFill>
        <p:spPr>
          <a:xfrm>
            <a:off x="6416364" y="2603500"/>
            <a:ext cx="4409855" cy="3416300"/>
          </a:xfrm>
        </p:spPr>
      </p:pic>
    </p:spTree>
    <p:extLst>
      <p:ext uri="{BB962C8B-B14F-4D97-AF65-F5344CB8AC3E}">
        <p14:creationId xmlns:p14="http://schemas.microsoft.com/office/powerpoint/2010/main" val="284200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78AB-59FD-4436-8957-EE8CC0722F75}"/>
              </a:ext>
            </a:extLst>
          </p:cNvPr>
          <p:cNvSpPr>
            <a:spLocks noGrp="1"/>
          </p:cNvSpPr>
          <p:nvPr>
            <p:ph type="title"/>
          </p:nvPr>
        </p:nvSpPr>
        <p:spPr/>
        <p:txBody>
          <a:bodyPr/>
          <a:lstStyle/>
          <a:p>
            <a:r>
              <a:rPr lang="en-IN"/>
              <a:t> Storing Fingerprints</a:t>
            </a:r>
          </a:p>
        </p:txBody>
      </p:sp>
      <p:sp>
        <p:nvSpPr>
          <p:cNvPr id="4" name="TextBox 3">
            <a:extLst>
              <a:ext uri="{FF2B5EF4-FFF2-40B4-BE49-F238E27FC236}">
                <a16:creationId xmlns:a16="http://schemas.microsoft.com/office/drawing/2014/main" id="{AD1F3036-7169-4D97-96D9-E918FEC225F3}"/>
              </a:ext>
            </a:extLst>
          </p:cNvPr>
          <p:cNvSpPr txBox="1"/>
          <p:nvPr/>
        </p:nvSpPr>
        <p:spPr>
          <a:xfrm>
            <a:off x="781050" y="3200400"/>
            <a:ext cx="1072515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A database of filtered spectrograms for many songs is precomputed and stored</a:t>
            </a:r>
          </a:p>
          <a:p>
            <a:pPr marL="285750" indent="-285750">
              <a:buFont typeface="Arial"/>
              <a:buChar char="•"/>
            </a:pPr>
            <a:r>
              <a:rPr lang="en-US">
                <a:ea typeface="+mn-lt"/>
                <a:cs typeface="+mn-lt"/>
              </a:rPr>
              <a:t>A short recording (minimum 2-3 seconds) of an unknown song is done and its filtered spectrogram is computed</a:t>
            </a:r>
          </a:p>
          <a:p>
            <a:pPr marL="285750" indent="-285750">
              <a:buFont typeface="Arial"/>
              <a:buChar char="•"/>
            </a:pPr>
            <a:r>
              <a:rPr lang="en-US">
                <a:ea typeface="+mn-lt"/>
                <a:cs typeface="+mn-lt"/>
              </a:rPr>
              <a:t>This ‘small’ spectrogram is compared with the ‘full’ spectrogram of each song in the existing database by superposition</a:t>
            </a:r>
          </a:p>
          <a:p>
            <a:pPr marL="285750" indent="-285750">
              <a:buFont typeface="Arial"/>
              <a:buChar char="•"/>
            </a:pPr>
            <a:r>
              <a:rPr lang="en-US"/>
              <a:t>Time-consuming</a:t>
            </a:r>
          </a:p>
          <a:p>
            <a:pPr marL="285750" indent="-285750">
              <a:buFont typeface="Arial"/>
              <a:buChar char="•"/>
            </a:pPr>
            <a:r>
              <a:rPr lang="en-US"/>
              <a:t>So, we compare a set of points that are collectively termed as target zones.</a:t>
            </a:r>
          </a:p>
        </p:txBody>
      </p:sp>
    </p:spTree>
    <p:extLst>
      <p:ext uri="{BB962C8B-B14F-4D97-AF65-F5344CB8AC3E}">
        <p14:creationId xmlns:p14="http://schemas.microsoft.com/office/powerpoint/2010/main" val="104015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2F54-B0A5-460E-BAE7-7D025FEC1330}"/>
              </a:ext>
            </a:extLst>
          </p:cNvPr>
          <p:cNvSpPr>
            <a:spLocks noGrp="1"/>
          </p:cNvSpPr>
          <p:nvPr>
            <p:ph type="title"/>
          </p:nvPr>
        </p:nvSpPr>
        <p:spPr/>
        <p:txBody>
          <a:bodyPr/>
          <a:lstStyle/>
          <a:p>
            <a:r>
              <a:rPr lang="en-US"/>
              <a:t> Searching and scoring the fingerprints</a:t>
            </a:r>
            <a:endParaRPr lang="en-IN"/>
          </a:p>
        </p:txBody>
      </p:sp>
      <p:sp>
        <p:nvSpPr>
          <p:cNvPr id="3" name="TextBox 2">
            <a:extLst>
              <a:ext uri="{FF2B5EF4-FFF2-40B4-BE49-F238E27FC236}">
                <a16:creationId xmlns:a16="http://schemas.microsoft.com/office/drawing/2014/main" id="{045022F4-BDAC-4EF5-8CD6-3A3EC3A3ADD7}"/>
              </a:ext>
            </a:extLst>
          </p:cNvPr>
          <p:cNvSpPr txBox="1"/>
          <p:nvPr/>
        </p:nvSpPr>
        <p:spPr>
          <a:xfrm>
            <a:off x="1233617" y="3159210"/>
            <a:ext cx="1012636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a:latin typeface="Book Antiqua"/>
              </a:rPr>
              <a:t>The search is performed by generating an address structure during the fingerprinting of the recorded audio.</a:t>
            </a:r>
            <a:endParaRPr lang="en-US"/>
          </a:p>
          <a:p>
            <a:pPr marL="285750" indent="-285750">
              <a:buFont typeface="Wingdings"/>
              <a:buChar char="§"/>
            </a:pPr>
            <a:r>
              <a:rPr lang="en-US">
                <a:latin typeface="Book Antiqua"/>
              </a:rPr>
              <a:t> In order to create the addresses, we need to create an anchor point per target zone. The address is of the format:  </a:t>
            </a:r>
            <a:r>
              <a:rPr lang="en-US">
                <a:solidFill>
                  <a:srgbClr val="333333"/>
                </a:solidFill>
                <a:latin typeface="Book Antiqua"/>
              </a:rPr>
              <a:t>[“frequency of the anchor”;” frequency of the point”;” delta time between the anchor and the point”]. </a:t>
            </a:r>
            <a:endParaRPr lang="en-US">
              <a:latin typeface="Century Gothic" panose="020B0502020202020204"/>
            </a:endParaRPr>
          </a:p>
          <a:p>
            <a:pPr marL="285750" indent="-285750">
              <a:buFont typeface="Wingdings"/>
              <a:buChar char="§"/>
            </a:pPr>
            <a:r>
              <a:rPr lang="en-US">
                <a:latin typeface="Book Antiqua"/>
              </a:rPr>
              <a:t>Each address from the record is used to search in the fingerprint database for the associated couples:  </a:t>
            </a:r>
            <a:r>
              <a:rPr lang="en-US">
                <a:solidFill>
                  <a:srgbClr val="333333"/>
                </a:solidFill>
                <a:latin typeface="Book Antiqua"/>
              </a:rPr>
              <a:t>[“absolute time of the anchor in the song”;” ID of the song”].  </a:t>
            </a:r>
            <a:endParaRPr lang="en-US">
              <a:latin typeface="Century Gothic" panose="020B0502020202020204"/>
            </a:endParaRPr>
          </a:p>
          <a:p>
            <a:pPr marL="285750" indent="-285750">
              <a:buFont typeface="Wingdings"/>
              <a:buChar char="§"/>
            </a:pPr>
            <a:r>
              <a:rPr lang="en-US">
                <a:latin typeface="Book Antiqua"/>
              </a:rPr>
              <a:t>This</a:t>
            </a:r>
            <a:r>
              <a:rPr lang="en-US">
                <a:solidFill>
                  <a:srgbClr val="333333"/>
                </a:solidFill>
                <a:latin typeface="Book Antiqua"/>
              </a:rPr>
              <a:t> </a:t>
            </a:r>
            <a:r>
              <a:rPr lang="en-US">
                <a:latin typeface="Book Antiqua"/>
              </a:rPr>
              <a:t>search returns a large number of couples, let’s say N.</a:t>
            </a:r>
            <a:endParaRPr lang="en-US"/>
          </a:p>
          <a:p>
            <a:pPr marL="285750" indent="-285750">
              <a:buFont typeface="Wingdings"/>
              <a:buChar char="§"/>
            </a:pPr>
            <a:endParaRPr lang="en-US">
              <a:latin typeface="Book Antiqua"/>
            </a:endParaRPr>
          </a:p>
        </p:txBody>
      </p:sp>
    </p:spTree>
    <p:extLst>
      <p:ext uri="{BB962C8B-B14F-4D97-AF65-F5344CB8AC3E}">
        <p14:creationId xmlns:p14="http://schemas.microsoft.com/office/powerpoint/2010/main" val="48959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08CB-0330-4BEF-A646-472AB7DDE789}"/>
              </a:ext>
            </a:extLst>
          </p:cNvPr>
          <p:cNvSpPr>
            <a:spLocks noGrp="1"/>
          </p:cNvSpPr>
          <p:nvPr>
            <p:ph type="title"/>
          </p:nvPr>
        </p:nvSpPr>
        <p:spPr/>
        <p:txBody>
          <a:bodyPr/>
          <a:lstStyle/>
          <a:p>
            <a:br>
              <a:rPr lang="en-US"/>
            </a:br>
            <a:r>
              <a:rPr lang="en-US"/>
              <a:t> Result filtering and time coherency</a:t>
            </a:r>
            <a:br>
              <a:rPr lang="en-US"/>
            </a:br>
            <a:endParaRPr lang="en-IN"/>
          </a:p>
        </p:txBody>
      </p:sp>
      <p:sp>
        <p:nvSpPr>
          <p:cNvPr id="3" name="TextBox 2">
            <a:extLst>
              <a:ext uri="{FF2B5EF4-FFF2-40B4-BE49-F238E27FC236}">
                <a16:creationId xmlns:a16="http://schemas.microsoft.com/office/drawing/2014/main" id="{2C6A45A8-95DF-4515-9A77-2901E224241F}"/>
              </a:ext>
            </a:extLst>
          </p:cNvPr>
          <p:cNvSpPr txBox="1"/>
          <p:nvPr/>
        </p:nvSpPr>
        <p:spPr>
          <a:xfrm>
            <a:off x="718752" y="1933832"/>
            <a:ext cx="1105311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endParaRPr lang="en-US"/>
          </a:p>
          <a:p>
            <a:pPr marL="285750" indent="-285750">
              <a:buFont typeface="Arial"/>
              <a:buChar char="•"/>
            </a:pPr>
            <a:r>
              <a:rPr lang="en-US">
                <a:ea typeface="+mn-lt"/>
                <a:cs typeface="+mn-lt"/>
              </a:rPr>
              <a:t>For each address in the record, we get the associated value of the song and we compute </a:t>
            </a:r>
            <a:r>
              <a:rPr lang="en-US" i="1">
                <a:ea typeface="+mn-lt"/>
                <a:cs typeface="+mn-lt"/>
              </a:rPr>
              <a:t>delta = “absolute time of the anchor in the record” – “absolute time of the anchor in the song” and put the delta in a “list of delta”</a:t>
            </a:r>
            <a:r>
              <a:rPr lang="en-US">
                <a:ea typeface="+mn-lt"/>
                <a:cs typeface="+mn-lt"/>
              </a:rPr>
              <a:t>.</a:t>
            </a:r>
            <a:endParaRPr lang="en-US"/>
          </a:p>
          <a:p>
            <a:pPr marL="285750" indent="-285750">
              <a:buFont typeface="Arial"/>
              <a:buChar char="•"/>
            </a:pPr>
            <a:r>
              <a:rPr lang="en-US">
                <a:ea typeface="+mn-lt"/>
                <a:cs typeface="+mn-lt"/>
              </a:rPr>
              <a:t>It is possible that the address in the record is associated with multiple values in the song (i.e. multiple points in different target zones of the song), in this case, we compute the delta for each associated values and we put the deltas in the “list of delta”.</a:t>
            </a:r>
            <a:endParaRPr lang="en-US"/>
          </a:p>
          <a:p>
            <a:pPr marL="285750" indent="-285750">
              <a:buFont typeface="Arial"/>
              <a:buChar char="•"/>
            </a:pPr>
            <a:r>
              <a:rPr lang="en-US">
                <a:ea typeface="+mn-lt"/>
                <a:cs typeface="+mn-lt"/>
              </a:rPr>
              <a:t>For each different value of delta in the “list of delta” we count its </a:t>
            </a:r>
            <a:r>
              <a:rPr lang="en-US" i="1">
                <a:ea typeface="+mn-lt"/>
                <a:cs typeface="+mn-lt"/>
              </a:rPr>
              <a:t>number of occurrence </a:t>
            </a:r>
            <a:r>
              <a:rPr lang="en-US">
                <a:ea typeface="+mn-lt"/>
                <a:cs typeface="+mn-lt"/>
              </a:rPr>
              <a:t>(in other words, we count for each delta the number of notes that respect the rule “absolute time of the note in the song = absolute time of the note in record + delta”).</a:t>
            </a:r>
            <a:endParaRPr lang="en-US"/>
          </a:p>
          <a:p>
            <a:pPr marL="285750" indent="-285750">
              <a:buFont typeface="Arial"/>
              <a:buChar char="•"/>
            </a:pPr>
            <a:r>
              <a:rPr lang="en-US">
                <a:ea typeface="+mn-lt"/>
                <a:cs typeface="+mn-lt"/>
              </a:rPr>
              <a:t>We keep the greatest value (which gives us the maximum number of notes that are time coherent between the record and the song).</a:t>
            </a:r>
            <a:endParaRPr lang="en-US"/>
          </a:p>
          <a:p>
            <a:r>
              <a:rPr lang="en-US">
                <a:ea typeface="+mn-lt"/>
                <a:cs typeface="+mn-lt"/>
              </a:rPr>
              <a:t>From all the songs, we keep the song with the maximum time coherent notes.  If this coherency is above (the number of note in the record)*( coefficient) then this song is the right one.</a:t>
            </a:r>
            <a:endParaRPr lang="en-US"/>
          </a:p>
          <a:p>
            <a:br>
              <a:rPr lang="en-US"/>
            </a:br>
            <a:endParaRPr lang="en-US"/>
          </a:p>
          <a:p>
            <a:endParaRPr lang="en-US">
              <a:latin typeface="Book Antiqua"/>
            </a:endParaRPr>
          </a:p>
        </p:txBody>
      </p:sp>
    </p:spTree>
    <p:extLst>
      <p:ext uri="{BB962C8B-B14F-4D97-AF65-F5344CB8AC3E}">
        <p14:creationId xmlns:p14="http://schemas.microsoft.com/office/powerpoint/2010/main" val="205643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8DBDBC82-4FB0-4C93-9664-25C7D2540A0B}"/>
              </a:ext>
            </a:extLst>
          </p:cNvPr>
          <p:cNvPicPr>
            <a:picLocks noChangeAspect="1"/>
          </p:cNvPicPr>
          <p:nvPr/>
        </p:nvPicPr>
        <p:blipFill>
          <a:blip r:embed="rId2"/>
          <a:stretch>
            <a:fillRect/>
          </a:stretch>
        </p:blipFill>
        <p:spPr>
          <a:xfrm>
            <a:off x="717340" y="443246"/>
            <a:ext cx="5196214" cy="2644210"/>
          </a:xfrm>
          <a:prstGeom prst="rect">
            <a:avLst/>
          </a:prstGeom>
        </p:spPr>
      </p:pic>
      <p:pic>
        <p:nvPicPr>
          <p:cNvPr id="4" name="Picture 4" descr="A picture containing screenshot&#10;&#10;Description generated with very high confidence">
            <a:extLst>
              <a:ext uri="{FF2B5EF4-FFF2-40B4-BE49-F238E27FC236}">
                <a16:creationId xmlns:a16="http://schemas.microsoft.com/office/drawing/2014/main" id="{E43C9A24-3309-4616-9F9A-293830DC4136}"/>
              </a:ext>
            </a:extLst>
          </p:cNvPr>
          <p:cNvPicPr>
            <a:picLocks noChangeAspect="1"/>
          </p:cNvPicPr>
          <p:nvPr/>
        </p:nvPicPr>
        <p:blipFill>
          <a:blip r:embed="rId3"/>
          <a:stretch>
            <a:fillRect/>
          </a:stretch>
        </p:blipFill>
        <p:spPr>
          <a:xfrm>
            <a:off x="1540701" y="3280775"/>
            <a:ext cx="4496843" cy="3501024"/>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3E627067-CC5C-4330-85EA-C7B8BBDE9DE8}"/>
              </a:ext>
            </a:extLst>
          </p:cNvPr>
          <p:cNvPicPr>
            <a:picLocks noChangeAspect="1"/>
          </p:cNvPicPr>
          <p:nvPr/>
        </p:nvPicPr>
        <p:blipFill>
          <a:blip r:embed="rId4"/>
          <a:stretch>
            <a:fillRect/>
          </a:stretch>
        </p:blipFill>
        <p:spPr>
          <a:xfrm>
            <a:off x="6999962" y="2349129"/>
            <a:ext cx="4340268" cy="3381031"/>
          </a:xfrm>
          <a:prstGeom prst="rect">
            <a:avLst/>
          </a:prstGeom>
        </p:spPr>
      </p:pic>
    </p:spTree>
    <p:extLst>
      <p:ext uri="{BB962C8B-B14F-4D97-AF65-F5344CB8AC3E}">
        <p14:creationId xmlns:p14="http://schemas.microsoft.com/office/powerpoint/2010/main" val="1584666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1D3F-5A30-4D0C-AD56-76E383826FD3}"/>
              </a:ext>
            </a:extLst>
          </p:cNvPr>
          <p:cNvSpPr>
            <a:spLocks noGrp="1"/>
          </p:cNvSpPr>
          <p:nvPr>
            <p:ph type="title"/>
          </p:nvPr>
        </p:nvSpPr>
        <p:spPr>
          <a:xfrm>
            <a:off x="1154954" y="973668"/>
            <a:ext cx="8761413" cy="706964"/>
          </a:xfrm>
        </p:spPr>
        <p:txBody>
          <a:bodyPr>
            <a:normAutofit/>
          </a:bodyPr>
          <a:lstStyle/>
          <a:p>
            <a:r>
              <a:rPr lang="en-US"/>
              <a:t>Result And Observation</a:t>
            </a:r>
          </a:p>
        </p:txBody>
      </p:sp>
      <p:sp>
        <p:nvSpPr>
          <p:cNvPr id="8" name="Content Placeholder 7">
            <a:extLst>
              <a:ext uri="{FF2B5EF4-FFF2-40B4-BE49-F238E27FC236}">
                <a16:creationId xmlns:a16="http://schemas.microsoft.com/office/drawing/2014/main" id="{C85B1B08-AC82-439B-B36A-52EE1651E02A}"/>
              </a:ext>
            </a:extLst>
          </p:cNvPr>
          <p:cNvSpPr>
            <a:spLocks noGrp="1"/>
          </p:cNvSpPr>
          <p:nvPr>
            <p:ph idx="1"/>
          </p:nvPr>
        </p:nvSpPr>
        <p:spPr>
          <a:xfrm>
            <a:off x="1072576" y="2387256"/>
            <a:ext cx="5211979" cy="4610787"/>
          </a:xfrm>
        </p:spPr>
        <p:txBody>
          <a:bodyPr vert="horz" lIns="91440" tIns="45720" rIns="91440" bIns="45720" rtlCol="0" anchor="ctr">
            <a:normAutofit lnSpcReduction="10000"/>
          </a:bodyPr>
          <a:lstStyle/>
          <a:p>
            <a:pPr marL="0" indent="0">
              <a:lnSpc>
                <a:spcPct val="90000"/>
              </a:lnSpc>
              <a:buNone/>
            </a:pPr>
            <a:r>
              <a:rPr lang="en-US" sz="1500">
                <a:ea typeface="+mn-lt"/>
                <a:cs typeface="+mn-lt"/>
              </a:rPr>
              <a:t>The result computed is as follows:</a:t>
            </a:r>
            <a:br>
              <a:rPr lang="en-US" sz="1500">
                <a:ea typeface="+mn-lt"/>
                <a:cs typeface="+mn-lt"/>
              </a:rPr>
            </a:br>
            <a:endParaRPr lang="en-US" sz="1500">
              <a:ea typeface="+mn-lt"/>
              <a:cs typeface="+mn-lt"/>
            </a:endParaRPr>
          </a:p>
          <a:p>
            <a:pPr>
              <a:lnSpc>
                <a:spcPct val="90000"/>
              </a:lnSpc>
            </a:pPr>
            <a:r>
              <a:rPr lang="en-US" sz="1500" b="1" i="1">
                <a:latin typeface="Book Antiqua"/>
                <a:ea typeface="+mn-lt"/>
                <a:cs typeface="+mn-lt"/>
              </a:rPr>
              <a:t>Correct(blue) = Percentage of matches where the absolute difference in the time predicted by the algorithm and the time where the given song began in the actual song is not within the tolerance, but the fingerprint matches.</a:t>
            </a:r>
            <a:endParaRPr lang="en-US" sz="1500" b="1">
              <a:latin typeface="Book Antiqua"/>
            </a:endParaRPr>
          </a:p>
          <a:p>
            <a:pPr>
              <a:lnSpc>
                <a:spcPct val="90000"/>
              </a:lnSpc>
            </a:pPr>
            <a:r>
              <a:rPr lang="en-US" sz="1500" b="1" i="1" err="1">
                <a:latin typeface="Book Antiqua"/>
                <a:ea typeface="+mn-lt"/>
                <a:cs typeface="+mn-lt"/>
              </a:rPr>
              <a:t>Correct_time</a:t>
            </a:r>
            <a:r>
              <a:rPr lang="en-US" sz="1500" b="1" i="1">
                <a:latin typeface="Book Antiqua"/>
                <a:ea typeface="+mn-lt"/>
                <a:cs typeface="+mn-lt"/>
              </a:rPr>
              <a:t>(green) = Percentage of matches where the absolute difference in the time predicted by the algorithm and the time where the given song began in the actual song is within the tolerance, that is, 1 second, and also the fingerprint matches.</a:t>
            </a:r>
            <a:endParaRPr lang="en-US" sz="1500" b="1">
              <a:latin typeface="Book Antiqua"/>
            </a:endParaRPr>
          </a:p>
          <a:p>
            <a:pPr>
              <a:lnSpc>
                <a:spcPct val="90000"/>
              </a:lnSpc>
            </a:pPr>
            <a:r>
              <a:rPr lang="en-US" sz="1500" b="1" i="1">
                <a:latin typeface="Book Antiqua"/>
                <a:ea typeface="+mn-lt"/>
                <a:cs typeface="+mn-lt"/>
              </a:rPr>
              <a:t>Wrong(orange)= Wrong matches</a:t>
            </a:r>
            <a:endParaRPr lang="en-US" sz="1500" b="1">
              <a:latin typeface="Book Antiqua"/>
            </a:endParaRPr>
          </a:p>
          <a:p>
            <a:pPr>
              <a:lnSpc>
                <a:spcPct val="90000"/>
              </a:lnSpc>
            </a:pPr>
            <a:endParaRPr lang="en-US" sz="1500" b="1" i="1">
              <a:latin typeface="Book Antiqua"/>
            </a:endParaRPr>
          </a:p>
          <a:p>
            <a:pPr marL="0" indent="0">
              <a:lnSpc>
                <a:spcPct val="90000"/>
              </a:lnSpc>
              <a:buNone/>
            </a:pPr>
            <a:r>
              <a:rPr lang="en-US" sz="1500">
                <a:ea typeface="+mn-lt"/>
                <a:cs typeface="+mn-lt"/>
              </a:rPr>
              <a:t>Therefore, 162 correct matches were found for 172 samples of random clips extracted from the database. </a:t>
            </a:r>
            <a:endParaRPr lang="en-US"/>
          </a:p>
          <a:p>
            <a:pPr marL="0" indent="0">
              <a:lnSpc>
                <a:spcPct val="90000"/>
              </a:lnSpc>
              <a:buNone/>
            </a:pPr>
            <a:br>
              <a:rPr lang="en-US" sz="1500" b="1">
                <a:latin typeface="Book Antiqua"/>
              </a:rPr>
            </a:br>
            <a:endParaRPr lang="en-US" sz="1500" b="1">
              <a:latin typeface="Book Antiqua"/>
            </a:endParaRPr>
          </a:p>
        </p:txBody>
      </p:sp>
      <p:pic>
        <p:nvPicPr>
          <p:cNvPr id="4" name="Picture 4">
            <a:extLst>
              <a:ext uri="{FF2B5EF4-FFF2-40B4-BE49-F238E27FC236}">
                <a16:creationId xmlns:a16="http://schemas.microsoft.com/office/drawing/2014/main" id="{06D76628-3281-4629-9B91-E27E44A0BDAF}"/>
              </a:ext>
            </a:extLst>
          </p:cNvPr>
          <p:cNvPicPr>
            <a:picLocks noChangeAspect="1"/>
          </p:cNvPicPr>
          <p:nvPr/>
        </p:nvPicPr>
        <p:blipFill rotWithShape="1">
          <a:blip r:embed="rId2"/>
          <a:srcRect t="1500" r="-1" b="4379"/>
          <a:stretch/>
        </p:blipFill>
        <p:spPr>
          <a:xfrm>
            <a:off x="6798733" y="2775951"/>
            <a:ext cx="4345024"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42043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5A98-7DEF-4866-97C3-951EB6AC33DB}"/>
              </a:ext>
            </a:extLst>
          </p:cNvPr>
          <p:cNvSpPr>
            <a:spLocks noGrp="1"/>
          </p:cNvSpPr>
          <p:nvPr>
            <p:ph type="title"/>
          </p:nvPr>
        </p:nvSpPr>
        <p:spPr/>
        <p:txBody>
          <a:bodyPr/>
          <a:lstStyle/>
          <a:p>
            <a:r>
              <a:rPr lang="en-IN"/>
              <a:t>INTRODUCTION</a:t>
            </a:r>
          </a:p>
        </p:txBody>
      </p:sp>
      <p:sp>
        <p:nvSpPr>
          <p:cNvPr id="3" name="TextBox 2">
            <a:extLst>
              <a:ext uri="{FF2B5EF4-FFF2-40B4-BE49-F238E27FC236}">
                <a16:creationId xmlns:a16="http://schemas.microsoft.com/office/drawing/2014/main" id="{8A247E36-CC08-4C7B-AB24-99DD85789621}"/>
              </a:ext>
            </a:extLst>
          </p:cNvPr>
          <p:cNvSpPr txBox="1"/>
          <p:nvPr/>
        </p:nvSpPr>
        <p:spPr>
          <a:xfrm>
            <a:off x="2179000" y="2516584"/>
            <a:ext cx="783006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latin typeface="&amp;quot"/>
              </a:rPr>
              <a:t>AIM</a:t>
            </a:r>
            <a:r>
              <a:rPr lang="en-US" sz="1400" b="1">
                <a:solidFill>
                  <a:srgbClr val="000000"/>
                </a:solidFill>
                <a:latin typeface="&amp;quot"/>
              </a:rPr>
              <a:t>:</a:t>
            </a:r>
          </a:p>
          <a:p>
            <a:pPr marL="285750" indent="-285750">
              <a:buFont typeface="Wingdings"/>
              <a:buChar char="Ø"/>
            </a:pPr>
            <a:r>
              <a:rPr lang="en-US" sz="1400" err="1">
                <a:solidFill>
                  <a:srgbClr val="000000"/>
                </a:solidFill>
                <a:latin typeface="&amp;quot"/>
              </a:rPr>
              <a:t>AUDify</a:t>
            </a:r>
            <a:r>
              <a:rPr lang="en-US" sz="1400">
                <a:solidFill>
                  <a:srgbClr val="000000"/>
                </a:solidFill>
                <a:latin typeface="&amp;quot"/>
              </a:rPr>
              <a:t> aims at </a:t>
            </a:r>
            <a:r>
              <a:rPr lang="en-US" sz="1400" b="1" i="1">
                <a:solidFill>
                  <a:srgbClr val="000000"/>
                </a:solidFill>
                <a:latin typeface="&amp;quot"/>
              </a:rPr>
              <a:t>identifying a song</a:t>
            </a:r>
            <a:r>
              <a:rPr lang="en-US" sz="1400">
                <a:solidFill>
                  <a:srgbClr val="000000"/>
                </a:solidFill>
                <a:latin typeface="&amp;quot"/>
              </a:rPr>
              <a:t> by analyzing its recorded audio segment, which would most likely be distorted due background noise and compressed, owing to the fact that the recording would be done using a tiny in-built microphone on a mobile phone. </a:t>
            </a:r>
            <a:endParaRPr lang="en-US" sz="1400">
              <a:solidFill>
                <a:srgbClr val="000000"/>
              </a:solidFill>
              <a:latin typeface="Century Gothic" panose="020B0502020202020204"/>
            </a:endParaRPr>
          </a:p>
          <a:p>
            <a:pPr marL="285750" indent="-285750">
              <a:buFont typeface="Wingdings"/>
              <a:buChar char="Ø"/>
            </a:pPr>
            <a:r>
              <a:rPr lang="en-US" sz="1400">
                <a:solidFill>
                  <a:srgbClr val="000000"/>
                </a:solidFill>
                <a:latin typeface="&amp;quot"/>
              </a:rPr>
              <a:t>Moreover, the algorithm targets to </a:t>
            </a:r>
            <a:r>
              <a:rPr lang="en-US" sz="1400" b="1" i="1">
                <a:latin typeface="&amp;quot"/>
              </a:rPr>
              <a:t>perform the recognition as fast as possible</a:t>
            </a:r>
            <a:r>
              <a:rPr lang="en-US" sz="1400">
                <a:solidFill>
                  <a:srgbClr val="000000"/>
                </a:solidFill>
                <a:latin typeface="&amp;quot"/>
              </a:rPr>
              <a:t> with a low number of false positives, that is, with the </a:t>
            </a:r>
            <a:r>
              <a:rPr lang="en-US" sz="1400" b="1" i="1">
                <a:solidFill>
                  <a:srgbClr val="000000"/>
                </a:solidFill>
                <a:latin typeface="&amp;quot"/>
              </a:rPr>
              <a:t>minimum scope of error in detection</a:t>
            </a:r>
            <a:r>
              <a:rPr lang="en-US" sz="1400">
                <a:solidFill>
                  <a:srgbClr val="000000"/>
                </a:solidFill>
                <a:latin typeface="&amp;quot"/>
              </a:rPr>
              <a:t>. </a:t>
            </a:r>
            <a:endParaRPr lang="en-US" sz="1400">
              <a:solidFill>
                <a:srgbClr val="000000"/>
              </a:solidFill>
              <a:latin typeface="Century Gothic" panose="020B0502020202020204"/>
            </a:endParaRPr>
          </a:p>
          <a:p>
            <a:pPr marL="285750" indent="-285750">
              <a:buFont typeface="Wingdings"/>
              <a:buChar char="Ø"/>
            </a:pPr>
            <a:r>
              <a:rPr lang="en-US" sz="1400">
                <a:solidFill>
                  <a:srgbClr val="000000"/>
                </a:solidFill>
                <a:latin typeface="&amp;quot"/>
              </a:rPr>
              <a:t>To successfully enable song recognition, we utilized the following processes in the same order as mentioned:</a:t>
            </a:r>
            <a:endParaRPr lang="en-US" sz="1400">
              <a:solidFill>
                <a:srgbClr val="000000"/>
              </a:solidFill>
              <a:latin typeface="Century Gothic" panose="020B0502020202020204"/>
            </a:endParaRPr>
          </a:p>
          <a:p>
            <a:pPr marL="285750" indent="-285750">
              <a:buFont typeface="Courier New"/>
              <a:buChar char="o"/>
            </a:pPr>
            <a:r>
              <a:rPr lang="en-US" sz="1400" i="1">
                <a:solidFill>
                  <a:srgbClr val="000000"/>
                </a:solidFill>
                <a:latin typeface="&amp;quot"/>
              </a:rPr>
              <a:t> Sampling</a:t>
            </a:r>
            <a:endParaRPr lang="en-US" sz="1400" i="1">
              <a:solidFill>
                <a:srgbClr val="000000"/>
              </a:solidFill>
              <a:latin typeface="Century Gothic" panose="020B0502020202020204"/>
            </a:endParaRPr>
          </a:p>
          <a:p>
            <a:pPr marL="285750" indent="-285750">
              <a:buFont typeface="Courier New"/>
              <a:buChar char="o"/>
            </a:pPr>
            <a:r>
              <a:rPr lang="en-US" sz="1400" i="1">
                <a:solidFill>
                  <a:srgbClr val="000000"/>
                </a:solidFill>
                <a:latin typeface="&amp;quot"/>
              </a:rPr>
              <a:t> Quantization</a:t>
            </a:r>
            <a:endParaRPr lang="en-US" sz="1400" i="1">
              <a:solidFill>
                <a:srgbClr val="000000"/>
              </a:solidFill>
              <a:latin typeface="Century Gothic" panose="020B0502020202020204"/>
            </a:endParaRPr>
          </a:p>
          <a:p>
            <a:pPr marL="285750" indent="-285750">
              <a:buFont typeface="Courier New"/>
              <a:buChar char="o"/>
            </a:pPr>
            <a:r>
              <a:rPr lang="en-US" sz="1400" i="1">
                <a:solidFill>
                  <a:srgbClr val="000000"/>
                </a:solidFill>
                <a:latin typeface="&amp;quot"/>
              </a:rPr>
              <a:t> Discrete Fourier Transform using Fast Fourier Transform technique. </a:t>
            </a:r>
            <a:endParaRPr lang="en-US" sz="1400" i="1">
              <a:solidFill>
                <a:srgbClr val="000000"/>
              </a:solidFill>
              <a:latin typeface="Century Gothic" panose="020B0502020202020204"/>
            </a:endParaRPr>
          </a:p>
          <a:p>
            <a:pPr marL="285750" indent="-285750">
              <a:buFont typeface="Courier New"/>
              <a:buChar char="o"/>
            </a:pPr>
            <a:r>
              <a:rPr lang="en-US" sz="1400" i="1">
                <a:solidFill>
                  <a:srgbClr val="000000"/>
                </a:solidFill>
                <a:latin typeface="&amp;quot"/>
              </a:rPr>
              <a:t> Matching Audio Fingerprints, which are extracted hash tokens from the audio samples, with the fingerprints of the songs present in our database and then the result was computed. </a:t>
            </a:r>
            <a:endParaRPr lang="en-US" sz="1400" i="1">
              <a:solidFill>
                <a:srgbClr val="000000"/>
              </a:solidFill>
            </a:endParaRPr>
          </a:p>
          <a:p>
            <a:pPr marL="285750" indent="-285750">
              <a:buFont typeface="Courier New"/>
              <a:buChar char="o"/>
            </a:pPr>
            <a:endParaRPr lang="en-US" sz="1400" i="1">
              <a:solidFill>
                <a:srgbClr val="000000"/>
              </a:solidFill>
              <a:latin typeface="&amp;quot"/>
            </a:endParaRPr>
          </a:p>
        </p:txBody>
      </p:sp>
    </p:spTree>
    <p:extLst>
      <p:ext uri="{BB962C8B-B14F-4D97-AF65-F5344CB8AC3E}">
        <p14:creationId xmlns:p14="http://schemas.microsoft.com/office/powerpoint/2010/main" val="2327190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526BF3-4BB3-4268-86B1-348A3ED8554E}"/>
              </a:ext>
            </a:extLst>
          </p:cNvPr>
          <p:cNvSpPr txBox="1"/>
          <p:nvPr/>
        </p:nvSpPr>
        <p:spPr>
          <a:xfrm>
            <a:off x="934996" y="451022"/>
            <a:ext cx="862295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mp;quot"/>
              </a:rPr>
              <a:t>The spectrogram after DFT and the filtered spectrogram after spectrogram filtering for the song (Neovaii - I Remember) are:</a:t>
            </a:r>
            <a:r>
              <a:rPr lang="en-US" sz="1600" i="1">
                <a:latin typeface="&amp;quot"/>
              </a:rPr>
              <a:t>     </a:t>
            </a:r>
            <a:r>
              <a:rPr lang="en-US" sz="1600">
                <a:latin typeface="&amp;quot"/>
              </a:rPr>
              <a:t>  </a:t>
            </a:r>
            <a:endParaRPr lang="en-US" sz="1600"/>
          </a:p>
        </p:txBody>
      </p:sp>
      <p:pic>
        <p:nvPicPr>
          <p:cNvPr id="4" name="Picture 4">
            <a:extLst>
              <a:ext uri="{FF2B5EF4-FFF2-40B4-BE49-F238E27FC236}">
                <a16:creationId xmlns:a16="http://schemas.microsoft.com/office/drawing/2014/main" id="{B46A50FF-620E-4CCE-ABFC-9BA2600A073C}"/>
              </a:ext>
            </a:extLst>
          </p:cNvPr>
          <p:cNvPicPr>
            <a:picLocks noChangeAspect="1"/>
          </p:cNvPicPr>
          <p:nvPr/>
        </p:nvPicPr>
        <p:blipFill>
          <a:blip r:embed="rId2"/>
          <a:stretch>
            <a:fillRect/>
          </a:stretch>
        </p:blipFill>
        <p:spPr>
          <a:xfrm>
            <a:off x="734583" y="1479849"/>
            <a:ext cx="5172589" cy="4289597"/>
          </a:xfrm>
          <a:prstGeom prst="rect">
            <a:avLst/>
          </a:prstGeom>
        </p:spPr>
      </p:pic>
      <p:pic>
        <p:nvPicPr>
          <p:cNvPr id="6" name="Picture 6">
            <a:extLst>
              <a:ext uri="{FF2B5EF4-FFF2-40B4-BE49-F238E27FC236}">
                <a16:creationId xmlns:a16="http://schemas.microsoft.com/office/drawing/2014/main" id="{7011E373-44F1-4D0B-9157-1AC77972CA19}"/>
              </a:ext>
            </a:extLst>
          </p:cNvPr>
          <p:cNvPicPr>
            <a:picLocks noChangeAspect="1"/>
          </p:cNvPicPr>
          <p:nvPr/>
        </p:nvPicPr>
        <p:blipFill>
          <a:blip r:embed="rId3"/>
          <a:stretch>
            <a:fillRect/>
          </a:stretch>
        </p:blipFill>
        <p:spPr>
          <a:xfrm>
            <a:off x="6262688" y="1478306"/>
            <a:ext cx="5772921" cy="4200010"/>
          </a:xfrm>
          <a:prstGeom prst="rect">
            <a:avLst/>
          </a:prstGeom>
        </p:spPr>
      </p:pic>
    </p:spTree>
    <p:extLst>
      <p:ext uri="{BB962C8B-B14F-4D97-AF65-F5344CB8AC3E}">
        <p14:creationId xmlns:p14="http://schemas.microsoft.com/office/powerpoint/2010/main" val="294793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3D1D-F2B0-40A2-91B0-15EE96240798}"/>
              </a:ext>
            </a:extLst>
          </p:cNvPr>
          <p:cNvSpPr>
            <a:spLocks noGrp="1"/>
          </p:cNvSpPr>
          <p:nvPr>
            <p:ph type="title"/>
          </p:nvPr>
        </p:nvSpPr>
        <p:spPr/>
        <p:txBody>
          <a:bodyPr/>
          <a:lstStyle/>
          <a:p>
            <a:r>
              <a:rPr lang="en-IN"/>
              <a:t>Conclusion And Limitations</a:t>
            </a:r>
          </a:p>
        </p:txBody>
      </p:sp>
      <p:sp>
        <p:nvSpPr>
          <p:cNvPr id="3" name="TextBox 2">
            <a:extLst>
              <a:ext uri="{FF2B5EF4-FFF2-40B4-BE49-F238E27FC236}">
                <a16:creationId xmlns:a16="http://schemas.microsoft.com/office/drawing/2014/main" id="{069F89E3-6841-4093-9C54-451848CAF40B}"/>
              </a:ext>
            </a:extLst>
          </p:cNvPr>
          <p:cNvSpPr txBox="1"/>
          <p:nvPr/>
        </p:nvSpPr>
        <p:spPr>
          <a:xfrm>
            <a:off x="2356023" y="2644346"/>
            <a:ext cx="77270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ook Antiqua"/>
              </a:rPr>
              <a:t>162 correct matches were found for 172 clips. Therefore, the accuracy of the algorithm is nearly 94.18 %. </a:t>
            </a:r>
          </a:p>
        </p:txBody>
      </p:sp>
      <p:sp>
        <p:nvSpPr>
          <p:cNvPr id="4" name="TextBox 3">
            <a:extLst>
              <a:ext uri="{FF2B5EF4-FFF2-40B4-BE49-F238E27FC236}">
                <a16:creationId xmlns:a16="http://schemas.microsoft.com/office/drawing/2014/main" id="{F2DF12A8-D9F7-43C4-BC73-4682C7BD5E8E}"/>
              </a:ext>
            </a:extLst>
          </p:cNvPr>
          <p:cNvSpPr txBox="1"/>
          <p:nvPr/>
        </p:nvSpPr>
        <p:spPr>
          <a:xfrm>
            <a:off x="1027671" y="3643184"/>
            <a:ext cx="1048676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Book Antiqua"/>
              </a:rPr>
              <a:t> </a:t>
            </a:r>
            <a:r>
              <a:rPr lang="en-US" sz="1600">
                <a:latin typeface="Book Antiqua"/>
              </a:rPr>
              <a:t>The algorithm has the following limitations:</a:t>
            </a:r>
          </a:p>
          <a:p>
            <a:pPr>
              <a:buChar char="•"/>
            </a:pPr>
            <a:r>
              <a:rPr lang="en-US" sz="1600">
                <a:latin typeface="Book Antiqua"/>
              </a:rPr>
              <a:t> A clip of the original song should already be present in the database for identification. Songs cannot be identified by simply singing or humming them.</a:t>
            </a:r>
          </a:p>
          <a:p>
            <a:pPr>
              <a:buChar char="•"/>
            </a:pPr>
            <a:r>
              <a:rPr lang="en-US" sz="1600">
                <a:latin typeface="Book Antiqua"/>
              </a:rPr>
              <a:t> Since we have assumed the maximum frequency to be encountered in a song sample to be nearly 11000 kHz for faster results; in the worst possible scenario, if a frequency higher than that is encountered in the audio sample, it could lead to aliasing.</a:t>
            </a:r>
          </a:p>
          <a:p>
            <a:pPr>
              <a:buChar char="•"/>
            </a:pPr>
            <a:r>
              <a:rPr lang="en-US" sz="1600">
                <a:latin typeface="Book Antiqua"/>
              </a:rPr>
              <a:t> If we analyze parts of the song that have very weak frequencies( such as the end or beginning), we could end up with wrong values of strong frequencies( during spectrogram filtering), since the mean of these low frequencies would be very less.</a:t>
            </a:r>
          </a:p>
          <a:p>
            <a:endParaRPr lang="en-US" sz="1600">
              <a:latin typeface="Book Antiqua"/>
            </a:endParaRPr>
          </a:p>
        </p:txBody>
      </p:sp>
    </p:spTree>
    <p:extLst>
      <p:ext uri="{BB962C8B-B14F-4D97-AF65-F5344CB8AC3E}">
        <p14:creationId xmlns:p14="http://schemas.microsoft.com/office/powerpoint/2010/main" val="350837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9AB473-DCE7-4655-904B-59330895658D}"/>
              </a:ext>
            </a:extLst>
          </p:cNvPr>
          <p:cNvSpPr txBox="1"/>
          <p:nvPr/>
        </p:nvSpPr>
        <p:spPr>
          <a:xfrm>
            <a:off x="1130643" y="1037968"/>
            <a:ext cx="889068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ook Antiqua"/>
              </a:rPr>
              <a:t>FURTHER SCOPE</a:t>
            </a:r>
          </a:p>
          <a:p>
            <a:pPr marL="342900" indent="-342900">
              <a:buFont typeface="Arial"/>
              <a:buChar char="•"/>
            </a:pPr>
            <a:endParaRPr lang="en-US">
              <a:latin typeface="Book Antiqua"/>
            </a:endParaRPr>
          </a:p>
          <a:p>
            <a:pPr marL="342900" indent="-342900">
              <a:buFont typeface="Arial"/>
              <a:buChar char="•"/>
            </a:pPr>
            <a:r>
              <a:rPr lang="en-US">
                <a:latin typeface="Book Antiqua"/>
              </a:rPr>
              <a:t>AUDify could have further enhancements and can be used for the detection of the genre of a song using a filtered spectrogram. </a:t>
            </a:r>
            <a:endParaRPr lang="en-US"/>
          </a:p>
          <a:p>
            <a:pPr marL="342900" indent="-342900">
              <a:buFont typeface="Arial"/>
              <a:buChar char="•"/>
            </a:pPr>
            <a:r>
              <a:rPr lang="en-US">
                <a:latin typeface="Book Antiqua"/>
              </a:rPr>
              <a:t>Moreover, this algorithm can be utilized to check for song plagiarism. Accuracy can be enhanced by using a better setup and sampling at 44100 Hz and time complexity can be reduced further by using </a:t>
            </a:r>
            <a:r>
              <a:rPr lang="en-US" err="1">
                <a:latin typeface="Book Antiqua"/>
              </a:rPr>
              <a:t>downsampling</a:t>
            </a:r>
            <a:r>
              <a:rPr lang="en-US">
                <a:latin typeface="Book Antiqua"/>
              </a:rPr>
              <a:t>.</a:t>
            </a:r>
            <a:endParaRPr lang="en-US">
              <a:latin typeface="Century Gothic" panose="020B0502020202020204"/>
            </a:endParaRPr>
          </a:p>
          <a:p>
            <a:pPr marL="342900" indent="-342900">
              <a:buFont typeface="Arial"/>
              <a:buChar char="•"/>
            </a:pPr>
            <a:r>
              <a:rPr lang="en-US">
                <a:latin typeface="Book Antiqua"/>
              </a:rPr>
              <a:t> Since human ears follow a psychoacoustic model, low sounds in a ‘raw’ song are artificially increased to make them perceptible to the human ear as compared to the shriller sounds.</a:t>
            </a:r>
            <a:endParaRPr lang="en-US">
              <a:latin typeface="Century Gothic" panose="020B0502020202020204"/>
            </a:endParaRPr>
          </a:p>
          <a:p>
            <a:pPr marL="342900" indent="-342900">
              <a:buFont typeface="Arial"/>
              <a:buChar char="•"/>
            </a:pPr>
            <a:r>
              <a:rPr lang="en-US">
                <a:latin typeface="Book Antiqua"/>
              </a:rPr>
              <a:t> Decreasing the frequencies of such low sounds would enable us to get the original ‘raw’ song and hence, enhance accuracy.</a:t>
            </a:r>
            <a:endParaRPr lang="en-US"/>
          </a:p>
        </p:txBody>
      </p:sp>
    </p:spTree>
    <p:extLst>
      <p:ext uri="{BB962C8B-B14F-4D97-AF65-F5344CB8AC3E}">
        <p14:creationId xmlns:p14="http://schemas.microsoft.com/office/powerpoint/2010/main" val="3224679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2468-9193-4AEE-94EA-D0F867D6BF74}"/>
              </a:ext>
            </a:extLst>
          </p:cNvPr>
          <p:cNvSpPr>
            <a:spLocks noGrp="1"/>
          </p:cNvSpPr>
          <p:nvPr>
            <p:ph type="title"/>
          </p:nvPr>
        </p:nvSpPr>
        <p:spPr>
          <a:xfrm>
            <a:off x="1680116" y="1711640"/>
            <a:ext cx="8825660" cy="1822514"/>
          </a:xfrm>
        </p:spPr>
        <p:txBody>
          <a:bodyPr/>
          <a:lstStyle/>
          <a:p>
            <a:pPr algn="ctr"/>
            <a:r>
              <a:rPr lang="en-US"/>
              <a:t>THANK YOU</a:t>
            </a:r>
          </a:p>
        </p:txBody>
      </p:sp>
      <p:sp>
        <p:nvSpPr>
          <p:cNvPr id="3" name="Text Placeholder 2">
            <a:extLst>
              <a:ext uri="{FF2B5EF4-FFF2-40B4-BE49-F238E27FC236}">
                <a16:creationId xmlns:a16="http://schemas.microsoft.com/office/drawing/2014/main" id="{A54F80E9-ED0F-484B-A515-528687EC2B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759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E31F-3733-49DC-AC5C-69DE40FFB7F9}"/>
              </a:ext>
            </a:extLst>
          </p:cNvPr>
          <p:cNvSpPr>
            <a:spLocks noGrp="1"/>
          </p:cNvSpPr>
          <p:nvPr>
            <p:ph type="title"/>
          </p:nvPr>
        </p:nvSpPr>
        <p:spPr/>
        <p:txBody>
          <a:bodyPr/>
          <a:lstStyle/>
          <a:p>
            <a:r>
              <a:rPr lang="en-IN"/>
              <a:t>AUDIO FINGERPRINTING</a:t>
            </a:r>
          </a:p>
        </p:txBody>
      </p:sp>
      <p:sp>
        <p:nvSpPr>
          <p:cNvPr id="3" name="TextBox 2">
            <a:extLst>
              <a:ext uri="{FF2B5EF4-FFF2-40B4-BE49-F238E27FC236}">
                <a16:creationId xmlns:a16="http://schemas.microsoft.com/office/drawing/2014/main" id="{4A0A677F-3EBA-48BE-B942-75D126DC61C2}"/>
              </a:ext>
            </a:extLst>
          </p:cNvPr>
          <p:cNvSpPr txBox="1"/>
          <p:nvPr/>
        </p:nvSpPr>
        <p:spPr>
          <a:xfrm>
            <a:off x="1408671" y="3200400"/>
            <a:ext cx="801541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mp;quot"/>
              </a:rPr>
              <a:t>Sampling and Quantization</a:t>
            </a:r>
          </a:p>
          <a:p>
            <a:r>
              <a:rPr lang="en-US" sz="1400">
                <a:latin typeface="&amp;quot"/>
              </a:rPr>
              <a:t>For the audio to be analyzed and stored, it needs to be digitalized. Sampling of the signal is done, that is, converting it from continuous-time to discrete-time. </a:t>
            </a:r>
          </a:p>
          <a:p>
            <a:r>
              <a:rPr lang="en-US" sz="1400">
                <a:solidFill>
                  <a:schemeClr val="accent6">
                    <a:lumMod val="50000"/>
                  </a:schemeClr>
                </a:solidFill>
                <a:latin typeface="&amp;quot"/>
              </a:rPr>
              <a:t>According to the</a:t>
            </a:r>
            <a:r>
              <a:rPr lang="en-US" sz="1400" i="1">
                <a:solidFill>
                  <a:schemeClr val="accent6">
                    <a:lumMod val="50000"/>
                  </a:schemeClr>
                </a:solidFill>
                <a:latin typeface="&amp;quot"/>
              </a:rPr>
              <a:t> Nyquist-Shannon theorem</a:t>
            </a:r>
            <a:r>
              <a:rPr lang="en-US" sz="1400">
                <a:solidFill>
                  <a:schemeClr val="accent6">
                    <a:lumMod val="50000"/>
                  </a:schemeClr>
                </a:solidFill>
                <a:latin typeface="&amp;quot"/>
              </a:rPr>
              <a:t>, for a sampled signal to be reconstructed, the </a:t>
            </a:r>
            <a:r>
              <a:rPr lang="en-US" sz="1400" i="1">
                <a:solidFill>
                  <a:schemeClr val="accent6">
                    <a:lumMod val="50000"/>
                  </a:schemeClr>
                </a:solidFill>
                <a:latin typeface="&amp;quot"/>
              </a:rPr>
              <a:t>sampling frequency should be greater than or equal to two times the frequency of the sampled signal</a:t>
            </a:r>
            <a:r>
              <a:rPr lang="en-US" sz="1400">
                <a:solidFill>
                  <a:schemeClr val="accent6">
                    <a:lumMod val="50000"/>
                  </a:schemeClr>
                </a:solidFill>
                <a:latin typeface="&amp;quot"/>
              </a:rPr>
              <a:t>. So, the </a:t>
            </a:r>
            <a:r>
              <a:rPr lang="en-US" sz="1400" i="1">
                <a:solidFill>
                  <a:schemeClr val="accent6">
                    <a:lumMod val="50000"/>
                  </a:schemeClr>
                </a:solidFill>
                <a:latin typeface="&amp;quot"/>
              </a:rPr>
              <a:t>sampling frequency</a:t>
            </a:r>
            <a:r>
              <a:rPr lang="en-US" sz="1400">
                <a:solidFill>
                  <a:schemeClr val="accent6">
                    <a:lumMod val="50000"/>
                  </a:schemeClr>
                </a:solidFill>
                <a:latin typeface="&amp;quot"/>
              </a:rPr>
              <a:t> was chosen as </a:t>
            </a:r>
            <a:r>
              <a:rPr lang="en-US" sz="1400" b="1">
                <a:solidFill>
                  <a:schemeClr val="accent6">
                    <a:lumMod val="50000"/>
                  </a:schemeClr>
                </a:solidFill>
                <a:latin typeface="&amp;quot"/>
              </a:rPr>
              <a:t>22100 kHz</a:t>
            </a:r>
            <a:r>
              <a:rPr lang="en-US" sz="1400">
                <a:solidFill>
                  <a:schemeClr val="accent6">
                    <a:lumMod val="50000"/>
                  </a:schemeClr>
                </a:solidFill>
                <a:latin typeface="&amp;quot"/>
              </a:rPr>
              <a:t>, with the assumption that most songs do not contain frequencies greater than 10500 kHz.</a:t>
            </a:r>
            <a:endParaRPr lang="en-US" sz="1400">
              <a:solidFill>
                <a:schemeClr val="accent6">
                  <a:lumMod val="50000"/>
                </a:schemeClr>
              </a:solidFill>
            </a:endParaRPr>
          </a:p>
          <a:p>
            <a:r>
              <a:rPr lang="en-US" sz="1400">
                <a:latin typeface="&amp;quot"/>
              </a:rPr>
              <a:t>To store the loudness which has an infinite variety of volume in a continuous signal to a discrete variation, quantization was done. T</a:t>
            </a:r>
            <a:r>
              <a:rPr lang="en-US" sz="1400">
                <a:latin typeface="Century Gothic"/>
              </a:rPr>
              <a:t>he</a:t>
            </a:r>
            <a:r>
              <a:rPr lang="en-US" sz="1400">
                <a:ea typeface="+mn-lt"/>
                <a:cs typeface="+mn-lt"/>
              </a:rPr>
              <a:t> standard quantization is coded on </a:t>
            </a:r>
            <a:r>
              <a:rPr lang="en-US" sz="1400" b="1">
                <a:ea typeface="+mn-lt"/>
                <a:cs typeface="+mn-lt"/>
              </a:rPr>
              <a:t>16 bits</a:t>
            </a:r>
            <a:r>
              <a:rPr lang="en-US" sz="1400">
                <a:ea typeface="+mn-lt"/>
                <a:cs typeface="+mn-lt"/>
              </a:rPr>
              <a:t>, which means </a:t>
            </a:r>
            <a:r>
              <a:rPr lang="en-US" sz="1400" b="1">
                <a:ea typeface="+mn-lt"/>
                <a:cs typeface="+mn-lt"/>
              </a:rPr>
              <a:t>65536 levels</a:t>
            </a:r>
            <a:r>
              <a:rPr lang="en-US" sz="1400">
                <a:ea typeface="+mn-lt"/>
                <a:cs typeface="+mn-lt"/>
              </a:rPr>
              <a:t>. </a:t>
            </a:r>
          </a:p>
          <a:p>
            <a:endParaRPr lang="en-US" sz="1400"/>
          </a:p>
        </p:txBody>
      </p:sp>
    </p:spTree>
    <p:extLst>
      <p:ext uri="{BB962C8B-B14F-4D97-AF65-F5344CB8AC3E}">
        <p14:creationId xmlns:p14="http://schemas.microsoft.com/office/powerpoint/2010/main" val="429218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26CD6DF-E40F-4D39-BA46-5D099AC4C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he blue curve represents the sound at 20 Hz,&#10;the red crosses represent the sampled sound, which means the blue curve is marked &#10;with a red cross every 1/40 second,&#10;the green line an interpolation of the sampled sound.">
            <a:extLst>
              <a:ext uri="{FF2B5EF4-FFF2-40B4-BE49-F238E27FC236}">
                <a16:creationId xmlns:a16="http://schemas.microsoft.com/office/drawing/2014/main" id="{2005F6E5-F86D-45A9-A277-FD0DE61F89C4}"/>
              </a:ext>
            </a:extLst>
          </p:cNvPr>
          <p:cNvPicPr>
            <a:picLocks noChangeAspect="1"/>
          </p:cNvPicPr>
          <p:nvPr/>
        </p:nvPicPr>
        <p:blipFill>
          <a:blip r:embed="rId2"/>
          <a:stretch>
            <a:fillRect/>
          </a:stretch>
        </p:blipFill>
        <p:spPr>
          <a:xfrm>
            <a:off x="820765" y="309440"/>
            <a:ext cx="7220637" cy="4544539"/>
          </a:xfrm>
          <a:prstGeom prst="rect">
            <a:avLst/>
          </a:prstGeom>
        </p:spPr>
      </p:pic>
      <p:sp>
        <p:nvSpPr>
          <p:cNvPr id="21" name="Freeform: Shape 20">
            <a:extLst>
              <a:ext uri="{FF2B5EF4-FFF2-40B4-BE49-F238E27FC236}">
                <a16:creationId xmlns:a16="http://schemas.microsoft.com/office/drawing/2014/main" id="{E848A24A-E17D-464F-99FB-EF7B8EC07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4928325"/>
            <a:ext cx="10905067" cy="1286209"/>
          </a:xfrm>
          <a:custGeom>
            <a:avLst/>
            <a:gdLst>
              <a:gd name="connsiteX0" fmla="*/ 5080191 w 10905067"/>
              <a:gd name="connsiteY0" fmla="*/ 0 h 1286209"/>
              <a:gd name="connsiteX1" fmla="*/ 5315140 w 10905067"/>
              <a:gd name="connsiteY1" fmla="*/ 1588 h 1286209"/>
              <a:gd name="connsiteX2" fmla="*/ 5546915 w 10905067"/>
              <a:gd name="connsiteY2" fmla="*/ 1588 h 1286209"/>
              <a:gd name="connsiteX3" fmla="*/ 5777103 w 10905067"/>
              <a:gd name="connsiteY3" fmla="*/ 4763 h 1286209"/>
              <a:gd name="connsiteX4" fmla="*/ 6002528 w 10905067"/>
              <a:gd name="connsiteY4" fmla="*/ 9525 h 1286209"/>
              <a:gd name="connsiteX5" fmla="*/ 6226365 w 10905067"/>
              <a:gd name="connsiteY5" fmla="*/ 14288 h 1286209"/>
              <a:gd name="connsiteX6" fmla="*/ 6445440 w 10905067"/>
              <a:gd name="connsiteY6" fmla="*/ 19050 h 1286209"/>
              <a:gd name="connsiteX7" fmla="*/ 6662928 w 10905067"/>
              <a:gd name="connsiteY7" fmla="*/ 26988 h 1286209"/>
              <a:gd name="connsiteX8" fmla="*/ 6877240 w 10905067"/>
              <a:gd name="connsiteY8" fmla="*/ 34925 h 1286209"/>
              <a:gd name="connsiteX9" fmla="*/ 7086790 w 10905067"/>
              <a:gd name="connsiteY9" fmla="*/ 42863 h 1286209"/>
              <a:gd name="connsiteX10" fmla="*/ 7496365 w 10905067"/>
              <a:gd name="connsiteY10" fmla="*/ 63500 h 1286209"/>
              <a:gd name="connsiteX11" fmla="*/ 7888478 w 10905067"/>
              <a:gd name="connsiteY11" fmla="*/ 85725 h 1286209"/>
              <a:gd name="connsiteX12" fmla="*/ 8264715 w 10905067"/>
              <a:gd name="connsiteY12" fmla="*/ 109538 h 1286209"/>
              <a:gd name="connsiteX13" fmla="*/ 8621902 w 10905067"/>
              <a:gd name="connsiteY13" fmla="*/ 134938 h 1286209"/>
              <a:gd name="connsiteX14" fmla="*/ 8961628 w 10905067"/>
              <a:gd name="connsiteY14" fmla="*/ 161925 h 1286209"/>
              <a:gd name="connsiteX15" fmla="*/ 9277540 w 10905067"/>
              <a:gd name="connsiteY15" fmla="*/ 190500 h 1286209"/>
              <a:gd name="connsiteX16" fmla="*/ 9574402 w 10905067"/>
              <a:gd name="connsiteY16" fmla="*/ 219075 h 1286209"/>
              <a:gd name="connsiteX17" fmla="*/ 9847452 w 10905067"/>
              <a:gd name="connsiteY17" fmla="*/ 247650 h 1286209"/>
              <a:gd name="connsiteX18" fmla="*/ 10098278 w 10905067"/>
              <a:gd name="connsiteY18" fmla="*/ 274638 h 1286209"/>
              <a:gd name="connsiteX19" fmla="*/ 10320528 w 10905067"/>
              <a:gd name="connsiteY19" fmla="*/ 300038 h 1286209"/>
              <a:gd name="connsiteX20" fmla="*/ 10520552 w 10905067"/>
              <a:gd name="connsiteY20" fmla="*/ 323850 h 1286209"/>
              <a:gd name="connsiteX21" fmla="*/ 10690415 w 10905067"/>
              <a:gd name="connsiteY21" fmla="*/ 344488 h 1286209"/>
              <a:gd name="connsiteX22" fmla="*/ 10831702 w 10905067"/>
              <a:gd name="connsiteY22" fmla="*/ 363538 h 1286209"/>
              <a:gd name="connsiteX23" fmla="*/ 10905067 w 10905067"/>
              <a:gd name="connsiteY23" fmla="*/ 373678 h 1286209"/>
              <a:gd name="connsiteX24" fmla="*/ 10905067 w 10905067"/>
              <a:gd name="connsiteY24" fmla="*/ 1286209 h 1286209"/>
              <a:gd name="connsiteX25" fmla="*/ 0 w 10905067"/>
              <a:gd name="connsiteY25" fmla="*/ 1286209 h 1286209"/>
              <a:gd name="connsiteX26" fmla="*/ 0 w 10905067"/>
              <a:gd name="connsiteY26" fmla="*/ 369898 h 1286209"/>
              <a:gd name="connsiteX27" fmla="*/ 71628 w 10905067"/>
              <a:gd name="connsiteY27" fmla="*/ 358775 h 1286209"/>
              <a:gd name="connsiteX28" fmla="*/ 327215 w 10905067"/>
              <a:gd name="connsiteY28" fmla="*/ 320675 h 1286209"/>
              <a:gd name="connsiteX29" fmla="*/ 582802 w 10905067"/>
              <a:gd name="connsiteY29" fmla="*/ 284163 h 1286209"/>
              <a:gd name="connsiteX30" fmla="*/ 839978 w 10905067"/>
              <a:gd name="connsiteY30" fmla="*/ 252413 h 1286209"/>
              <a:gd name="connsiteX31" fmla="*/ 1095565 w 10905067"/>
              <a:gd name="connsiteY31" fmla="*/ 220663 h 1286209"/>
              <a:gd name="connsiteX32" fmla="*/ 1352740 w 10905067"/>
              <a:gd name="connsiteY32" fmla="*/ 190500 h 1286209"/>
              <a:gd name="connsiteX33" fmla="*/ 1606740 w 10905067"/>
              <a:gd name="connsiteY33" fmla="*/ 165100 h 1286209"/>
              <a:gd name="connsiteX34" fmla="*/ 1863915 w 10905067"/>
              <a:gd name="connsiteY34" fmla="*/ 141288 h 1286209"/>
              <a:gd name="connsiteX35" fmla="*/ 2119502 w 10905067"/>
              <a:gd name="connsiteY35" fmla="*/ 119063 h 1286209"/>
              <a:gd name="connsiteX36" fmla="*/ 2371915 w 10905067"/>
              <a:gd name="connsiteY36" fmla="*/ 100013 h 1286209"/>
              <a:gd name="connsiteX37" fmla="*/ 2625915 w 10905067"/>
              <a:gd name="connsiteY37" fmla="*/ 80963 h 1286209"/>
              <a:gd name="connsiteX38" fmla="*/ 2878328 w 10905067"/>
              <a:gd name="connsiteY38" fmla="*/ 65088 h 1286209"/>
              <a:gd name="connsiteX39" fmla="*/ 3129153 w 10905067"/>
              <a:gd name="connsiteY39" fmla="*/ 52388 h 1286209"/>
              <a:gd name="connsiteX40" fmla="*/ 3379978 w 10905067"/>
              <a:gd name="connsiteY40" fmla="*/ 39688 h 1286209"/>
              <a:gd name="connsiteX41" fmla="*/ 3627628 w 10905067"/>
              <a:gd name="connsiteY41" fmla="*/ 28575 h 1286209"/>
              <a:gd name="connsiteX42" fmla="*/ 3873690 w 10905067"/>
              <a:gd name="connsiteY42" fmla="*/ 20638 h 1286209"/>
              <a:gd name="connsiteX43" fmla="*/ 4119754 w 10905067"/>
              <a:gd name="connsiteY43" fmla="*/ 14288 h 1286209"/>
              <a:gd name="connsiteX44" fmla="*/ 4362640 w 10905067"/>
              <a:gd name="connsiteY44" fmla="*/ 7938 h 1286209"/>
              <a:gd name="connsiteX45" fmla="*/ 4603941 w 10905067"/>
              <a:gd name="connsiteY45" fmla="*/ 4763 h 1286209"/>
              <a:gd name="connsiteX46" fmla="*/ 4843653 w 10905067"/>
              <a:gd name="connsiteY46" fmla="*/ 1588 h 128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905067" h="1286209">
                <a:moveTo>
                  <a:pt x="5080191" y="0"/>
                </a:moveTo>
                <a:lnTo>
                  <a:pt x="5315140" y="1588"/>
                </a:lnTo>
                <a:lnTo>
                  <a:pt x="5546915" y="1588"/>
                </a:lnTo>
                <a:lnTo>
                  <a:pt x="5777103" y="4763"/>
                </a:lnTo>
                <a:lnTo>
                  <a:pt x="6002528" y="9525"/>
                </a:lnTo>
                <a:lnTo>
                  <a:pt x="6226365" y="14288"/>
                </a:lnTo>
                <a:lnTo>
                  <a:pt x="6445440" y="19050"/>
                </a:lnTo>
                <a:lnTo>
                  <a:pt x="6662928" y="26988"/>
                </a:lnTo>
                <a:lnTo>
                  <a:pt x="6877240" y="34925"/>
                </a:lnTo>
                <a:lnTo>
                  <a:pt x="7086790" y="42863"/>
                </a:lnTo>
                <a:lnTo>
                  <a:pt x="7496365" y="63500"/>
                </a:lnTo>
                <a:lnTo>
                  <a:pt x="7888478" y="85725"/>
                </a:lnTo>
                <a:lnTo>
                  <a:pt x="8264715" y="109538"/>
                </a:lnTo>
                <a:lnTo>
                  <a:pt x="8621902" y="134938"/>
                </a:lnTo>
                <a:lnTo>
                  <a:pt x="8961628" y="161925"/>
                </a:lnTo>
                <a:lnTo>
                  <a:pt x="9277540" y="190500"/>
                </a:lnTo>
                <a:lnTo>
                  <a:pt x="9574402" y="219075"/>
                </a:lnTo>
                <a:lnTo>
                  <a:pt x="9847452" y="247650"/>
                </a:lnTo>
                <a:lnTo>
                  <a:pt x="10098278" y="274638"/>
                </a:lnTo>
                <a:lnTo>
                  <a:pt x="10320528" y="300038"/>
                </a:lnTo>
                <a:lnTo>
                  <a:pt x="10520552" y="323850"/>
                </a:lnTo>
                <a:lnTo>
                  <a:pt x="10690415" y="344488"/>
                </a:lnTo>
                <a:lnTo>
                  <a:pt x="10831702" y="363538"/>
                </a:lnTo>
                <a:lnTo>
                  <a:pt x="10905067" y="373678"/>
                </a:lnTo>
                <a:lnTo>
                  <a:pt x="10905067" y="1286209"/>
                </a:lnTo>
                <a:lnTo>
                  <a:pt x="0" y="1286209"/>
                </a:lnTo>
                <a:lnTo>
                  <a:pt x="0" y="369898"/>
                </a:lnTo>
                <a:lnTo>
                  <a:pt x="71628" y="358775"/>
                </a:lnTo>
                <a:lnTo>
                  <a:pt x="327215" y="320675"/>
                </a:lnTo>
                <a:lnTo>
                  <a:pt x="582802" y="284163"/>
                </a:lnTo>
                <a:lnTo>
                  <a:pt x="839978" y="252413"/>
                </a:lnTo>
                <a:lnTo>
                  <a:pt x="1095565" y="220663"/>
                </a:lnTo>
                <a:lnTo>
                  <a:pt x="1352740" y="190500"/>
                </a:lnTo>
                <a:lnTo>
                  <a:pt x="1606740" y="165100"/>
                </a:lnTo>
                <a:lnTo>
                  <a:pt x="1863915" y="141288"/>
                </a:lnTo>
                <a:lnTo>
                  <a:pt x="2119502" y="119063"/>
                </a:lnTo>
                <a:lnTo>
                  <a:pt x="2371915" y="100013"/>
                </a:lnTo>
                <a:lnTo>
                  <a:pt x="2625915" y="80963"/>
                </a:lnTo>
                <a:lnTo>
                  <a:pt x="2878328" y="65088"/>
                </a:lnTo>
                <a:lnTo>
                  <a:pt x="3129153" y="52388"/>
                </a:lnTo>
                <a:lnTo>
                  <a:pt x="3379978" y="39688"/>
                </a:lnTo>
                <a:lnTo>
                  <a:pt x="3627628" y="28575"/>
                </a:lnTo>
                <a:lnTo>
                  <a:pt x="3873690" y="20638"/>
                </a:lnTo>
                <a:lnTo>
                  <a:pt x="4119754" y="14288"/>
                </a:lnTo>
                <a:lnTo>
                  <a:pt x="4362640" y="7938"/>
                </a:lnTo>
                <a:lnTo>
                  <a:pt x="4603941" y="4763"/>
                </a:lnTo>
                <a:lnTo>
                  <a:pt x="4843653" y="1588"/>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a:p>
        </p:txBody>
      </p:sp>
      <p:sp>
        <p:nvSpPr>
          <p:cNvPr id="23" name="Freeform: Shape 22">
            <a:extLst>
              <a:ext uri="{FF2B5EF4-FFF2-40B4-BE49-F238E27FC236}">
                <a16:creationId xmlns:a16="http://schemas.microsoft.com/office/drawing/2014/main" id="{CD3DDA28-7B69-422D-9888-25C7BC97B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4773" y="4915968"/>
            <a:ext cx="3039999" cy="440926"/>
          </a:xfrm>
          <a:custGeom>
            <a:avLst/>
            <a:gdLst>
              <a:gd name="connsiteX0" fmla="*/ 0 w 3039999"/>
              <a:gd name="connsiteY0" fmla="*/ 155844 h 440926"/>
              <a:gd name="connsiteX1" fmla="*/ 6524 w 3039999"/>
              <a:gd name="connsiteY1" fmla="*/ 156086 h 440926"/>
              <a:gd name="connsiteX2" fmla="*/ 98577 w 3039999"/>
              <a:gd name="connsiteY2" fmla="*/ 159586 h 440926"/>
              <a:gd name="connsiteX3" fmla="*/ 191951 w 3039999"/>
              <a:gd name="connsiteY3" fmla="*/ 162919 h 440926"/>
              <a:gd name="connsiteX4" fmla="*/ 285984 w 3039999"/>
              <a:gd name="connsiteY4" fmla="*/ 165003 h 440926"/>
              <a:gd name="connsiteX5" fmla="*/ 381667 w 3039999"/>
              <a:gd name="connsiteY5" fmla="*/ 167003 h 440926"/>
              <a:gd name="connsiteX6" fmla="*/ 478999 w 3039999"/>
              <a:gd name="connsiteY6" fmla="*/ 169086 h 440926"/>
              <a:gd name="connsiteX7" fmla="*/ 577652 w 3039999"/>
              <a:gd name="connsiteY7" fmla="*/ 170503 h 440926"/>
              <a:gd name="connsiteX8" fmla="*/ 677293 w 3039999"/>
              <a:gd name="connsiteY8" fmla="*/ 170503 h 440926"/>
              <a:gd name="connsiteX9" fmla="*/ 778255 w 3039999"/>
              <a:gd name="connsiteY9" fmla="*/ 171086 h 440926"/>
              <a:gd name="connsiteX10" fmla="*/ 880207 w 3039999"/>
              <a:gd name="connsiteY10" fmla="*/ 170503 h 440926"/>
              <a:gd name="connsiteX11" fmla="*/ 983149 w 3039999"/>
              <a:gd name="connsiteY11" fmla="*/ 169086 h 440926"/>
              <a:gd name="connsiteX12" fmla="*/ 1086420 w 3039999"/>
              <a:gd name="connsiteY12" fmla="*/ 167753 h 440926"/>
              <a:gd name="connsiteX13" fmla="*/ 1191011 w 3039999"/>
              <a:gd name="connsiteY13" fmla="*/ 165003 h 440926"/>
              <a:gd name="connsiteX14" fmla="*/ 1296922 w 3039999"/>
              <a:gd name="connsiteY14" fmla="*/ 162336 h 440926"/>
              <a:gd name="connsiteX15" fmla="*/ 1402173 w 3039999"/>
              <a:gd name="connsiteY15" fmla="*/ 158836 h 440926"/>
              <a:gd name="connsiteX16" fmla="*/ 1508744 w 3039999"/>
              <a:gd name="connsiteY16" fmla="*/ 154169 h 440926"/>
              <a:gd name="connsiteX17" fmla="*/ 1616635 w 3039999"/>
              <a:gd name="connsiteY17" fmla="*/ 148669 h 440926"/>
              <a:gd name="connsiteX18" fmla="*/ 1724525 w 3039999"/>
              <a:gd name="connsiteY18" fmla="*/ 143252 h 440926"/>
              <a:gd name="connsiteX19" fmla="*/ 1832416 w 3039999"/>
              <a:gd name="connsiteY19" fmla="*/ 136335 h 440926"/>
              <a:gd name="connsiteX20" fmla="*/ 1942286 w 3039999"/>
              <a:gd name="connsiteY20" fmla="*/ 128169 h 440926"/>
              <a:gd name="connsiteX21" fmla="*/ 2050177 w 3039999"/>
              <a:gd name="connsiteY21" fmla="*/ 120002 h 440926"/>
              <a:gd name="connsiteX22" fmla="*/ 2160047 w 3039999"/>
              <a:gd name="connsiteY22" fmla="*/ 110419 h 440926"/>
              <a:gd name="connsiteX23" fmla="*/ 2270907 w 3039999"/>
              <a:gd name="connsiteY23" fmla="*/ 100168 h 440926"/>
              <a:gd name="connsiteX24" fmla="*/ 2379788 w 3039999"/>
              <a:gd name="connsiteY24" fmla="*/ 89251 h 440926"/>
              <a:gd name="connsiteX25" fmla="*/ 2489988 w 3039999"/>
              <a:gd name="connsiteY25" fmla="*/ 76418 h 440926"/>
              <a:gd name="connsiteX26" fmla="*/ 2600188 w 3039999"/>
              <a:gd name="connsiteY26" fmla="*/ 62751 h 440926"/>
              <a:gd name="connsiteX27" fmla="*/ 2710388 w 3039999"/>
              <a:gd name="connsiteY27" fmla="*/ 49168 h 440926"/>
              <a:gd name="connsiteX28" fmla="*/ 2820258 w 3039999"/>
              <a:gd name="connsiteY28" fmla="*/ 33334 h 440926"/>
              <a:gd name="connsiteX29" fmla="*/ 2930129 w 3039999"/>
              <a:gd name="connsiteY29" fmla="*/ 17000 h 440926"/>
              <a:gd name="connsiteX30" fmla="*/ 3039999 w 3039999"/>
              <a:gd name="connsiteY30" fmla="*/ 0 h 440926"/>
              <a:gd name="connsiteX31" fmla="*/ 3026141 w 3039999"/>
              <a:gd name="connsiteY31" fmla="*/ 440924 h 440926"/>
              <a:gd name="connsiteX32" fmla="*/ 2677942 w 3039999"/>
              <a:gd name="connsiteY32" fmla="*/ 435925 h 440926"/>
              <a:gd name="connsiteX33" fmla="*/ 2643381 w 3039999"/>
              <a:gd name="connsiteY33" fmla="*/ 434739 h 440926"/>
              <a:gd name="connsiteX34" fmla="*/ 2673098 w 3039999"/>
              <a:gd name="connsiteY34" fmla="*/ 197552 h 440926"/>
              <a:gd name="connsiteX35" fmla="*/ 2600644 w 3039999"/>
              <a:gd name="connsiteY35" fmla="*/ 199684 h 440926"/>
              <a:gd name="connsiteX36" fmla="*/ 2342303 w 3039999"/>
              <a:gd name="connsiteY36" fmla="*/ 205715 h 440926"/>
              <a:gd name="connsiteX37" fmla="*/ 2084160 w 3039999"/>
              <a:gd name="connsiteY37" fmla="*/ 210171 h 440926"/>
              <a:gd name="connsiteX38" fmla="*/ 1825032 w 3039999"/>
              <a:gd name="connsiteY38" fmla="*/ 209703 h 440926"/>
              <a:gd name="connsiteX39" fmla="*/ 1567480 w 3039999"/>
              <a:gd name="connsiteY39" fmla="*/ 209433 h 440926"/>
              <a:gd name="connsiteX40" fmla="*/ 1308551 w 3039999"/>
              <a:gd name="connsiteY40" fmla="*/ 207391 h 440926"/>
              <a:gd name="connsiteX41" fmla="*/ 1053363 w 3039999"/>
              <a:gd name="connsiteY41" fmla="*/ 201018 h 440926"/>
              <a:gd name="connsiteX42" fmla="*/ 795223 w 3039999"/>
              <a:gd name="connsiteY42" fmla="*/ 192674 h 440926"/>
              <a:gd name="connsiteX43" fmla="*/ 538856 w 3039999"/>
              <a:gd name="connsiteY43" fmla="*/ 182954 h 440926"/>
              <a:gd name="connsiteX44" fmla="*/ 286033 w 3039999"/>
              <a:gd name="connsiteY44" fmla="*/ 170477 h 440926"/>
              <a:gd name="connsiteX45" fmla="*/ 31635 w 3039999"/>
              <a:gd name="connsiteY45" fmla="*/ 157803 h 4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39999" h="440926">
                <a:moveTo>
                  <a:pt x="0" y="155844"/>
                </a:moveTo>
                <a:lnTo>
                  <a:pt x="6524" y="156086"/>
                </a:lnTo>
                <a:lnTo>
                  <a:pt x="98577" y="159586"/>
                </a:lnTo>
                <a:lnTo>
                  <a:pt x="191951" y="162919"/>
                </a:lnTo>
                <a:lnTo>
                  <a:pt x="285984" y="165003"/>
                </a:lnTo>
                <a:lnTo>
                  <a:pt x="381667" y="167003"/>
                </a:lnTo>
                <a:lnTo>
                  <a:pt x="478999" y="169086"/>
                </a:lnTo>
                <a:lnTo>
                  <a:pt x="577652" y="170503"/>
                </a:lnTo>
                <a:lnTo>
                  <a:pt x="677293" y="170503"/>
                </a:lnTo>
                <a:lnTo>
                  <a:pt x="778255" y="171086"/>
                </a:lnTo>
                <a:lnTo>
                  <a:pt x="880207" y="170503"/>
                </a:lnTo>
                <a:lnTo>
                  <a:pt x="983149" y="169086"/>
                </a:lnTo>
                <a:lnTo>
                  <a:pt x="1086420" y="167753"/>
                </a:lnTo>
                <a:lnTo>
                  <a:pt x="1191011" y="165003"/>
                </a:lnTo>
                <a:lnTo>
                  <a:pt x="1296922" y="162336"/>
                </a:lnTo>
                <a:lnTo>
                  <a:pt x="1402173" y="158836"/>
                </a:lnTo>
                <a:lnTo>
                  <a:pt x="1508744" y="154169"/>
                </a:lnTo>
                <a:lnTo>
                  <a:pt x="1616635" y="148669"/>
                </a:lnTo>
                <a:lnTo>
                  <a:pt x="1724525" y="143252"/>
                </a:lnTo>
                <a:lnTo>
                  <a:pt x="1832416" y="136335"/>
                </a:lnTo>
                <a:lnTo>
                  <a:pt x="1942286" y="128169"/>
                </a:lnTo>
                <a:lnTo>
                  <a:pt x="2050177" y="120002"/>
                </a:lnTo>
                <a:lnTo>
                  <a:pt x="2160047" y="110419"/>
                </a:lnTo>
                <a:lnTo>
                  <a:pt x="2270907" y="100168"/>
                </a:lnTo>
                <a:lnTo>
                  <a:pt x="2379788" y="89251"/>
                </a:lnTo>
                <a:lnTo>
                  <a:pt x="2489988" y="76418"/>
                </a:lnTo>
                <a:lnTo>
                  <a:pt x="2600188" y="62751"/>
                </a:lnTo>
                <a:lnTo>
                  <a:pt x="2710388" y="49168"/>
                </a:lnTo>
                <a:lnTo>
                  <a:pt x="2820258" y="33334"/>
                </a:lnTo>
                <a:lnTo>
                  <a:pt x="2930129" y="17000"/>
                </a:lnTo>
                <a:lnTo>
                  <a:pt x="3039999" y="0"/>
                </a:lnTo>
                <a:cubicBezTo>
                  <a:pt x="3029771" y="277755"/>
                  <a:pt x="3036370" y="163169"/>
                  <a:pt x="3026141" y="440924"/>
                </a:cubicBezTo>
                <a:cubicBezTo>
                  <a:pt x="2925757" y="440997"/>
                  <a:pt x="2808081" y="439255"/>
                  <a:pt x="2677942" y="435925"/>
                </a:cubicBezTo>
                <a:lnTo>
                  <a:pt x="2643381" y="434739"/>
                </a:lnTo>
                <a:lnTo>
                  <a:pt x="2673098" y="197552"/>
                </a:lnTo>
                <a:lnTo>
                  <a:pt x="2600644" y="199684"/>
                </a:lnTo>
                <a:lnTo>
                  <a:pt x="2342303" y="205715"/>
                </a:lnTo>
                <a:lnTo>
                  <a:pt x="2084160" y="210171"/>
                </a:lnTo>
                <a:lnTo>
                  <a:pt x="1825032" y="209703"/>
                </a:lnTo>
                <a:lnTo>
                  <a:pt x="1567480" y="209433"/>
                </a:lnTo>
                <a:lnTo>
                  <a:pt x="1308551" y="207391"/>
                </a:lnTo>
                <a:lnTo>
                  <a:pt x="1053363" y="201018"/>
                </a:lnTo>
                <a:lnTo>
                  <a:pt x="795223" y="192674"/>
                </a:lnTo>
                <a:lnTo>
                  <a:pt x="538856" y="182954"/>
                </a:lnTo>
                <a:lnTo>
                  <a:pt x="286033" y="170477"/>
                </a:lnTo>
                <a:lnTo>
                  <a:pt x="31635" y="157803"/>
                </a:lnTo>
                <a:close/>
              </a:path>
            </a:pathLst>
          </a:custGeom>
          <a:solidFill>
            <a:schemeClr val="bg1">
              <a:alpha val="20000"/>
            </a:schemeClr>
          </a:solidFill>
          <a:ln>
            <a:noFill/>
          </a:ln>
        </p:spPr>
        <p:txBody>
          <a:bodyPr wrap="square">
            <a:noAutofit/>
          </a:bodyPr>
          <a:lstStyle/>
          <a:p>
            <a:endParaRPr lang="en-US"/>
          </a:p>
        </p:txBody>
      </p:sp>
      <p:sp>
        <p:nvSpPr>
          <p:cNvPr id="15" name="TextBox 14">
            <a:extLst>
              <a:ext uri="{FF2B5EF4-FFF2-40B4-BE49-F238E27FC236}">
                <a16:creationId xmlns:a16="http://schemas.microsoft.com/office/drawing/2014/main" id="{ECE0D58A-D718-493B-B50A-8961A7DB184A}"/>
              </a:ext>
            </a:extLst>
          </p:cNvPr>
          <p:cNvSpPr txBox="1"/>
          <p:nvPr/>
        </p:nvSpPr>
        <p:spPr>
          <a:xfrm>
            <a:off x="8224635" y="1011871"/>
            <a:ext cx="352579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Verdana"/>
                <a:ea typeface="Verdana"/>
                <a:cs typeface="Verdana"/>
              </a:rPr>
              <a:t>SAMPLING</a:t>
            </a:r>
          </a:p>
          <a:p>
            <a:endParaRPr lang="en-US">
              <a:solidFill>
                <a:srgbClr val="333333"/>
              </a:solidFill>
              <a:latin typeface="Verdana"/>
              <a:ea typeface="Verdana"/>
              <a:cs typeface="Verdana"/>
            </a:endParaRPr>
          </a:p>
          <a:p>
            <a:pPr>
              <a:buChar char="•"/>
            </a:pPr>
            <a:r>
              <a:rPr lang="en-US">
                <a:solidFill>
                  <a:srgbClr val="333333"/>
                </a:solidFill>
                <a:latin typeface="Verdana"/>
                <a:ea typeface="Verdana"/>
                <a:cs typeface="Verdana"/>
              </a:rPr>
              <a:t>the blue curve represents the sound at 20 Hz,</a:t>
            </a:r>
            <a:endParaRPr lang="en-US"/>
          </a:p>
          <a:p>
            <a:pPr>
              <a:buChar char="•"/>
            </a:pPr>
            <a:r>
              <a:rPr lang="en-US">
                <a:solidFill>
                  <a:srgbClr val="333333"/>
                </a:solidFill>
                <a:latin typeface="Verdana"/>
                <a:ea typeface="Verdana"/>
                <a:cs typeface="Verdana"/>
              </a:rPr>
              <a:t>the red crosses represent the sampled sound, which means the blue curve is marked with a red cross every 1/40 second,</a:t>
            </a:r>
          </a:p>
          <a:p>
            <a:pPr>
              <a:buChar char="•"/>
            </a:pPr>
            <a:r>
              <a:rPr lang="en-US">
                <a:solidFill>
                  <a:srgbClr val="333333"/>
                </a:solidFill>
                <a:latin typeface="Verdana"/>
                <a:ea typeface="Verdana"/>
                <a:cs typeface="Verdana"/>
              </a:rPr>
              <a:t>the green line an interpolation of the sampled sound.</a:t>
            </a:r>
            <a:endParaRPr lang="en-US"/>
          </a:p>
        </p:txBody>
      </p:sp>
    </p:spTree>
    <p:extLst>
      <p:ext uri="{BB962C8B-B14F-4D97-AF65-F5344CB8AC3E}">
        <p14:creationId xmlns:p14="http://schemas.microsoft.com/office/powerpoint/2010/main" val="130668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Shape 24">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5DE3DF8-9507-498B-8CD1-A73B7E2C5E42}"/>
              </a:ext>
            </a:extLst>
          </p:cNvPr>
          <p:cNvSpPr>
            <a:spLocks noGrp="1"/>
          </p:cNvSpPr>
          <p:nvPr>
            <p:ph type="title"/>
          </p:nvPr>
        </p:nvSpPr>
        <p:spPr>
          <a:xfrm>
            <a:off x="1175831" y="973668"/>
            <a:ext cx="3265799" cy="1020232"/>
          </a:xfrm>
        </p:spPr>
        <p:txBody>
          <a:bodyPr vert="horz" lIns="91440" tIns="45720" rIns="91440" bIns="45720" rtlCol="0" anchor="ctr">
            <a:normAutofit fontScale="90000"/>
          </a:bodyPr>
          <a:lstStyle/>
          <a:p>
            <a:r>
              <a:rPr lang="en-US" sz="3600">
                <a:solidFill>
                  <a:schemeClr val="tx1"/>
                </a:solidFill>
              </a:rPr>
              <a:t>QUANTIZATION</a:t>
            </a:r>
          </a:p>
        </p:txBody>
      </p:sp>
      <p:pic>
        <p:nvPicPr>
          <p:cNvPr id="5" name="Picture 5" descr="A close up of a map&#10;&#10;Description generated with very high confidence">
            <a:extLst>
              <a:ext uri="{FF2B5EF4-FFF2-40B4-BE49-F238E27FC236}">
                <a16:creationId xmlns:a16="http://schemas.microsoft.com/office/drawing/2014/main" id="{D117BF1F-4DBD-425D-8E26-1EE880383AD6}"/>
              </a:ext>
            </a:extLst>
          </p:cNvPr>
          <p:cNvPicPr>
            <a:picLocks noGrp="1" noChangeAspect="1"/>
          </p:cNvPicPr>
          <p:nvPr>
            <p:ph type="pic" idx="1"/>
          </p:nvPr>
        </p:nvPicPr>
        <p:blipFill rotWithShape="1">
          <a:blip r:embed="rId3"/>
          <a:srcRect l="5609" r="16963" b="3"/>
          <a:stretch/>
        </p:blipFill>
        <p:spPr>
          <a:xfrm>
            <a:off x="5194607" y="803751"/>
            <a:ext cx="6391533" cy="5250498"/>
          </a:xfrm>
          <a:prstGeom prst="rect">
            <a:avLst/>
          </a:prstGeom>
        </p:spPr>
      </p:pic>
      <p:sp>
        <p:nvSpPr>
          <p:cNvPr id="29" name="Rectangle 28">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77919414-8444-45E7-91DF-95C13EE14F6D}"/>
              </a:ext>
            </a:extLst>
          </p:cNvPr>
          <p:cNvSpPr>
            <a:spLocks noGrp="1"/>
          </p:cNvSpPr>
          <p:nvPr>
            <p:ph type="body" sz="half" idx="2"/>
          </p:nvPr>
        </p:nvSpPr>
        <p:spPr>
          <a:xfrm>
            <a:off x="1154955" y="2120900"/>
            <a:ext cx="3133726" cy="3898900"/>
          </a:xfrm>
        </p:spPr>
        <p:txBody>
          <a:bodyPr vert="horz" lIns="91440" tIns="45720" rIns="91440" bIns="45720" rtlCol="0" anchor="t">
            <a:noAutofit/>
          </a:bodyPr>
          <a:lstStyle/>
          <a:p>
            <a:pPr>
              <a:buFont typeface="Wingdings 3" charset="2"/>
              <a:buChar char=""/>
            </a:pPr>
            <a:r>
              <a:rPr lang="en-US" sz="2400">
                <a:solidFill>
                  <a:schemeClr val="tx1"/>
                </a:solidFill>
              </a:rPr>
              <a:t>This is an example of a low quantization, 8 level ( 3 bits) as stated.</a:t>
            </a:r>
          </a:p>
          <a:p>
            <a:pPr>
              <a:buFont typeface="Wingdings 3" charset="2"/>
              <a:buChar char=""/>
            </a:pPr>
            <a:r>
              <a:rPr lang="en-US" sz="2400">
                <a:solidFill>
                  <a:schemeClr val="tx1"/>
                </a:solidFill>
              </a:rPr>
              <a:t>AUDify uses the standard 16 bits (65536 level) quantization.</a:t>
            </a:r>
          </a:p>
        </p:txBody>
      </p:sp>
      <p:sp>
        <p:nvSpPr>
          <p:cNvPr id="35"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455468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 name="Rectangle 19">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Rectangle 2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9" name="Freeform: Shape 2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58DFE56-04BD-4AE0-947E-0F9C52AB8EB4}"/>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3300" b="0" i="0" kern="1200">
                <a:solidFill>
                  <a:srgbClr val="EBEBEB"/>
                </a:solidFill>
                <a:latin typeface="+mj-lt"/>
                <a:ea typeface="+mj-ea"/>
                <a:cs typeface="+mj-cs"/>
              </a:rPr>
              <a:t>Pulse Code Modulation</a:t>
            </a:r>
          </a:p>
        </p:txBody>
      </p:sp>
      <p:pic>
        <p:nvPicPr>
          <p:cNvPr id="4" name="Picture 4">
            <a:extLst>
              <a:ext uri="{FF2B5EF4-FFF2-40B4-BE49-F238E27FC236}">
                <a16:creationId xmlns:a16="http://schemas.microsoft.com/office/drawing/2014/main" id="{80FD7EF7-DD91-4D77-8CD8-6DC76A5F8133}"/>
              </a:ext>
            </a:extLst>
          </p:cNvPr>
          <p:cNvPicPr>
            <a:picLocks noChangeAspect="1"/>
          </p:cNvPicPr>
          <p:nvPr/>
        </p:nvPicPr>
        <p:blipFill>
          <a:blip r:embed="rId3"/>
          <a:stretch>
            <a:fillRect/>
          </a:stretch>
        </p:blipFill>
        <p:spPr>
          <a:xfrm>
            <a:off x="5194607" y="2363744"/>
            <a:ext cx="6391533" cy="2130511"/>
          </a:xfrm>
          <a:prstGeom prst="rect">
            <a:avLst/>
          </a:prstGeom>
        </p:spPr>
      </p:pic>
      <p:sp>
        <p:nvSpPr>
          <p:cNvPr id="28" name="Rectangle 2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28C5BC8D-974F-4088-9AF4-AA24C0BB86F6}"/>
              </a:ext>
            </a:extLst>
          </p:cNvPr>
          <p:cNvSpPr txBox="1"/>
          <p:nvPr/>
        </p:nvSpPr>
        <p:spPr>
          <a:xfrm>
            <a:off x="1154955" y="2120900"/>
            <a:ext cx="3133726" cy="38989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marL="285750" indent="-285750">
              <a:spcBef>
                <a:spcPts val="1000"/>
              </a:spcBef>
              <a:buClr>
                <a:schemeClr val="accent1"/>
              </a:buClr>
              <a:buSzPct val="80000"/>
              <a:buFont typeface="Wingdings"/>
              <a:buChar char="v"/>
            </a:pPr>
            <a:r>
              <a:rPr lang="en-US">
                <a:solidFill>
                  <a:srgbClr val="FFFFFF"/>
                </a:solidFill>
              </a:rPr>
              <a:t>PCM or Pulse Coded Modulation is a standard that represents digital signals. It is used by compact discs and most electronics devices. </a:t>
            </a:r>
            <a:endParaRPr lang="en-US"/>
          </a:p>
          <a:p>
            <a:pPr marL="285750" indent="-285750">
              <a:spcBef>
                <a:spcPts val="1000"/>
              </a:spcBef>
              <a:buClr>
                <a:schemeClr val="accent1"/>
              </a:buClr>
              <a:buSzPct val="80000"/>
              <a:buFont typeface="Wingdings"/>
              <a:buChar char="v"/>
            </a:pPr>
            <a:endParaRPr lang="en-US">
              <a:ea typeface="+mn-lt"/>
              <a:cs typeface="+mn-lt"/>
            </a:endParaRPr>
          </a:p>
          <a:p>
            <a:pPr marL="285750" indent="-285750">
              <a:buClr>
                <a:schemeClr val="accent1"/>
              </a:buClr>
              <a:buSzPct val="80000"/>
              <a:buFont typeface="Wingdings"/>
              <a:buChar char="v"/>
            </a:pPr>
            <a:r>
              <a:rPr lang="en-US">
                <a:ea typeface="+mn-lt"/>
                <a:cs typeface="+mn-lt"/>
              </a:rPr>
              <a:t>Conversion of a multiple channel stream (stereo) is done to a single-channel stream (mono) by averaging the values from the left and right streams.</a:t>
            </a:r>
            <a:endParaRPr lang="en-US"/>
          </a:p>
          <a:p>
            <a:pPr>
              <a:spcBef>
                <a:spcPts val="1000"/>
              </a:spcBef>
              <a:buClr>
                <a:schemeClr val="accent1"/>
              </a:buClr>
              <a:buSzPct val="80000"/>
            </a:pPr>
            <a:br>
              <a:rPr lang="en-US"/>
            </a:br>
            <a:endParaRPr lang="en-US"/>
          </a:p>
        </p:txBody>
      </p:sp>
      <p:sp>
        <p:nvSpPr>
          <p:cNvPr id="3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8549426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 name="Rectangle 21">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9" name="Group 23">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D454D15-0E06-46F6-AAF5-AD7E784DE7F3}"/>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nSpc>
                <a:spcPct val="90000"/>
              </a:lnSpc>
            </a:pPr>
            <a:br>
              <a:rPr lang="en-US" sz="1400">
                <a:solidFill>
                  <a:srgbClr val="FFFFFF"/>
                </a:solidFill>
              </a:rPr>
            </a:br>
            <a:r>
              <a:rPr lang="en-US" sz="1400">
                <a:solidFill>
                  <a:srgbClr val="FFFFFF"/>
                </a:solidFill>
              </a:rPr>
              <a:t>From digital sound to frequencies</a:t>
            </a:r>
            <a:br>
              <a:rPr lang="en-US" sz="1400">
                <a:solidFill>
                  <a:srgbClr val="FFFFFF"/>
                </a:solidFill>
              </a:rPr>
            </a:br>
            <a:endParaRPr lang="en-US" sz="1400">
              <a:solidFill>
                <a:srgbClr val="FFFFFF"/>
              </a:solidFill>
            </a:endParaRPr>
          </a:p>
        </p:txBody>
      </p:sp>
      <p:sp>
        <p:nvSpPr>
          <p:cNvPr id="10" name="Rectangle 27">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TextBox 3">
            <a:extLst>
              <a:ext uri="{FF2B5EF4-FFF2-40B4-BE49-F238E27FC236}">
                <a16:creationId xmlns:a16="http://schemas.microsoft.com/office/drawing/2014/main" id="{8161FC2E-7773-46F0-A372-A9FF8457D04C}"/>
              </a:ext>
            </a:extLst>
          </p:cNvPr>
          <p:cNvGraphicFramePr/>
          <p:nvPr>
            <p:extLst>
              <p:ext uri="{D42A27DB-BD31-4B8C-83A1-F6EECF244321}">
                <p14:modId xmlns:p14="http://schemas.microsoft.com/office/powerpoint/2010/main" val="2259180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887666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AED9-8108-45E9-B678-DD2D32F1B736}"/>
              </a:ext>
            </a:extLst>
          </p:cNvPr>
          <p:cNvSpPr>
            <a:spLocks noGrp="1"/>
          </p:cNvSpPr>
          <p:nvPr>
            <p:ph type="title"/>
          </p:nvPr>
        </p:nvSpPr>
        <p:spPr/>
        <p:txBody>
          <a:bodyPr/>
          <a:lstStyle/>
          <a:p>
            <a:r>
              <a:rPr lang="en-IN"/>
              <a:t>The Discrete Fourier Transform</a:t>
            </a:r>
          </a:p>
        </p:txBody>
      </p:sp>
      <p:pic>
        <p:nvPicPr>
          <p:cNvPr id="3" name="Picture 3" descr="A picture containing object, clock, man&#10;&#10;Description generated with very high confidence">
            <a:extLst>
              <a:ext uri="{FF2B5EF4-FFF2-40B4-BE49-F238E27FC236}">
                <a16:creationId xmlns:a16="http://schemas.microsoft.com/office/drawing/2014/main" id="{CAFB9541-AA59-455A-B28B-B9A0A122CC0A}"/>
              </a:ext>
            </a:extLst>
          </p:cNvPr>
          <p:cNvPicPr>
            <a:picLocks noChangeAspect="1"/>
          </p:cNvPicPr>
          <p:nvPr/>
        </p:nvPicPr>
        <p:blipFill>
          <a:blip r:embed="rId2"/>
          <a:stretch>
            <a:fillRect/>
          </a:stretch>
        </p:blipFill>
        <p:spPr>
          <a:xfrm>
            <a:off x="4724400" y="2257053"/>
            <a:ext cx="2743200" cy="819895"/>
          </a:xfrm>
          <a:prstGeom prst="rect">
            <a:avLst/>
          </a:prstGeom>
        </p:spPr>
      </p:pic>
      <p:sp>
        <p:nvSpPr>
          <p:cNvPr id="6" name="TextBox 5">
            <a:extLst>
              <a:ext uri="{FF2B5EF4-FFF2-40B4-BE49-F238E27FC236}">
                <a16:creationId xmlns:a16="http://schemas.microsoft.com/office/drawing/2014/main" id="{22EB8DDA-BDBB-466D-B145-4A7968F48963}"/>
              </a:ext>
            </a:extLst>
          </p:cNvPr>
          <p:cNvSpPr txBox="1"/>
          <p:nvPr/>
        </p:nvSpPr>
        <p:spPr>
          <a:xfrm>
            <a:off x="1419225" y="4143375"/>
            <a:ext cx="1003935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Applied to discrete time signals and gives a discrete frequency spectrum</a:t>
            </a:r>
          </a:p>
          <a:p>
            <a:pPr marL="285750" indent="-285750">
              <a:buFont typeface="Arial"/>
              <a:buChar char="•"/>
            </a:pPr>
            <a:endParaRPr lang="en-US"/>
          </a:p>
          <a:p>
            <a:pPr marL="285750" indent="-285750">
              <a:buFont typeface="Arial"/>
              <a:buChar char="•"/>
            </a:pPr>
            <a:r>
              <a:rPr lang="en-US">
                <a:ea typeface="+mn-lt"/>
                <a:cs typeface="+mn-lt"/>
              </a:rPr>
              <a:t> A bin of frequencies is the smallest unit of frequency the DFT can compute</a:t>
            </a:r>
            <a:endParaRPr lang="en-US"/>
          </a:p>
          <a:p>
            <a:pPr marL="285750" indent="-285750">
              <a:buFont typeface="Arial"/>
              <a:buChar char="•"/>
            </a:pPr>
            <a:endParaRPr lang="en-US"/>
          </a:p>
          <a:p>
            <a:pPr marL="285750" indent="-285750">
              <a:buFont typeface="Arial"/>
              <a:buChar char="•"/>
            </a:pPr>
            <a:r>
              <a:rPr lang="en-US">
                <a:ea typeface="+mn-lt"/>
                <a:cs typeface="+mn-lt"/>
              </a:rPr>
              <a:t>The size of the bin (called </a:t>
            </a:r>
            <a:r>
              <a:rPr lang="en-US" b="1">
                <a:ea typeface="+mn-lt"/>
                <a:cs typeface="+mn-lt"/>
              </a:rPr>
              <a:t>frequency resolution</a:t>
            </a:r>
            <a:r>
              <a:rPr lang="en-US">
                <a:ea typeface="+mn-lt"/>
                <a:cs typeface="+mn-lt"/>
              </a:rPr>
              <a:t>) equals the sampling rate of the signal divided by the size of the window (N)</a:t>
            </a: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p:txBody>
      </p:sp>
      <p:sp>
        <p:nvSpPr>
          <p:cNvPr id="7" name="TextBox 6">
            <a:extLst>
              <a:ext uri="{FF2B5EF4-FFF2-40B4-BE49-F238E27FC236}">
                <a16:creationId xmlns:a16="http://schemas.microsoft.com/office/drawing/2014/main" id="{1F9E548C-BCDB-443B-A7EC-60C703E26CE5}"/>
              </a:ext>
            </a:extLst>
          </p:cNvPr>
          <p:cNvSpPr txBox="1"/>
          <p:nvPr/>
        </p:nvSpPr>
        <p:spPr>
          <a:xfrm>
            <a:off x="1990725" y="3019425"/>
            <a:ext cx="78105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ea typeface="+mn-lt"/>
                <a:cs typeface="+mn-lt"/>
              </a:rPr>
              <a:t>N is the number of samples that composed the signal (size of the window) </a:t>
            </a:r>
            <a:endParaRPr lang="en-US" sz="1600"/>
          </a:p>
          <a:p>
            <a:pPr marL="285750" indent="-285750">
              <a:buFont typeface="Arial"/>
              <a:buChar char="•"/>
            </a:pPr>
            <a:r>
              <a:rPr lang="en-US" sz="1600">
                <a:ea typeface="+mn-lt"/>
                <a:cs typeface="+mn-lt"/>
              </a:rPr>
              <a:t>X(n) represents the nth </a:t>
            </a:r>
            <a:r>
              <a:rPr lang="en-US" sz="1600" b="1">
                <a:ea typeface="+mn-lt"/>
                <a:cs typeface="+mn-lt"/>
              </a:rPr>
              <a:t>bin of frequencies</a:t>
            </a:r>
            <a:endParaRPr lang="en-US" sz="1600"/>
          </a:p>
          <a:p>
            <a:pPr marL="285750" indent="-285750">
              <a:buFont typeface="Arial"/>
              <a:buChar char="•"/>
            </a:pPr>
            <a:r>
              <a:rPr lang="en-US" sz="1600">
                <a:ea typeface="+mn-lt"/>
                <a:cs typeface="+mn-lt"/>
              </a:rPr>
              <a:t>x(k) is kth sample of the audio signal</a:t>
            </a:r>
            <a:endParaRPr lang="en-US" sz="1600"/>
          </a:p>
          <a:p>
            <a:pPr algn="l"/>
            <a:endParaRPr lang="en-US"/>
          </a:p>
        </p:txBody>
      </p:sp>
    </p:spTree>
    <p:extLst>
      <p:ext uri="{BB962C8B-B14F-4D97-AF65-F5344CB8AC3E}">
        <p14:creationId xmlns:p14="http://schemas.microsoft.com/office/powerpoint/2010/main" val="38960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3F4-A999-42E3-9169-0BF41CAE8DD9}"/>
              </a:ext>
            </a:extLst>
          </p:cNvPr>
          <p:cNvSpPr>
            <a:spLocks noGrp="1"/>
          </p:cNvSpPr>
          <p:nvPr>
            <p:ph type="title"/>
          </p:nvPr>
        </p:nvSpPr>
        <p:spPr/>
        <p:txBody>
          <a:bodyPr/>
          <a:lstStyle/>
          <a:p>
            <a:r>
              <a:rPr lang="en-IN"/>
              <a:t>Windowing</a:t>
            </a:r>
          </a:p>
        </p:txBody>
      </p:sp>
      <p:sp>
        <p:nvSpPr>
          <p:cNvPr id="3" name="TextBox 2">
            <a:extLst>
              <a:ext uri="{FF2B5EF4-FFF2-40B4-BE49-F238E27FC236}">
                <a16:creationId xmlns:a16="http://schemas.microsoft.com/office/drawing/2014/main" id="{EEE8A5B5-33D0-4853-93AE-3074B5480D37}"/>
              </a:ext>
            </a:extLst>
          </p:cNvPr>
          <p:cNvSpPr txBox="1"/>
          <p:nvPr/>
        </p:nvSpPr>
        <p:spPr>
          <a:xfrm>
            <a:off x="619125" y="3200400"/>
            <a:ext cx="1106805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Windowing done to analyze the most necessary parts of the frequency signal by bifurcating into small parts</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The signal audio(t)  multiplied by a window function(t)</a:t>
            </a:r>
            <a:endParaRPr lang="en-US"/>
          </a:p>
          <a:p>
            <a:pPr marL="285750" indent="-285750">
              <a:buFont typeface="Arial"/>
              <a:buChar char="•"/>
            </a:pPr>
            <a:endParaRPr lang="en-US"/>
          </a:p>
          <a:p>
            <a:pPr marL="285750" indent="-285750">
              <a:buFont typeface="Arial"/>
              <a:buChar char="•"/>
            </a:pPr>
            <a:r>
              <a:rPr lang="en-US"/>
              <a:t>Produces spectral leakage(introduction of artificial frequencies in the audio signal)</a:t>
            </a:r>
          </a:p>
          <a:p>
            <a:pPr marL="285750" indent="-285750">
              <a:buFont typeface="Arial"/>
              <a:buChar char="•"/>
            </a:pPr>
            <a:endParaRPr lang="en-US"/>
          </a:p>
          <a:p>
            <a:pPr marL="285750" indent="-285750">
              <a:buFont typeface="Arial"/>
              <a:buChar char="•"/>
            </a:pPr>
            <a:r>
              <a:rPr lang="en-US"/>
              <a:t>Hamming window used which reduced spectral leakage and handled the noise</a:t>
            </a:r>
          </a:p>
          <a:p>
            <a:endParaRPr lang="en-US"/>
          </a:p>
          <a:p>
            <a:pPr marL="285750" indent="-285750">
              <a:buFont typeface="Arial"/>
              <a:buChar char="•"/>
            </a:pPr>
            <a:endParaRPr lang="en-US"/>
          </a:p>
        </p:txBody>
      </p:sp>
    </p:spTree>
    <p:extLst>
      <p:ext uri="{BB962C8B-B14F-4D97-AF65-F5344CB8AC3E}">
        <p14:creationId xmlns:p14="http://schemas.microsoft.com/office/powerpoint/2010/main" val="623588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AUDify</vt:lpstr>
      <vt:lpstr>INTRODUCTION</vt:lpstr>
      <vt:lpstr>AUDIO FINGERPRINTING</vt:lpstr>
      <vt:lpstr>PowerPoint Presentation</vt:lpstr>
      <vt:lpstr>QUANTIZATION</vt:lpstr>
      <vt:lpstr>Pulse Code Modulation</vt:lpstr>
      <vt:lpstr> From digital sound to frequencies </vt:lpstr>
      <vt:lpstr>The Discrete Fourier Transform</vt:lpstr>
      <vt:lpstr>Windowing</vt:lpstr>
      <vt:lpstr>PowerPoint Presentation</vt:lpstr>
      <vt:lpstr>PowerPoint Presentation</vt:lpstr>
      <vt:lpstr> Fast Fourier Transform </vt:lpstr>
      <vt:lpstr>Spectrogram filtering</vt:lpstr>
      <vt:lpstr>Filtered spectrogram</vt:lpstr>
      <vt:lpstr> Storing Fingerprints</vt:lpstr>
      <vt:lpstr> Searching and scoring the fingerprints</vt:lpstr>
      <vt:lpstr>  Result filtering and time coherency </vt:lpstr>
      <vt:lpstr>PowerPoint Presentation</vt:lpstr>
      <vt:lpstr>Result And Observation</vt:lpstr>
      <vt:lpstr>PowerPoint Presentation</vt:lpstr>
      <vt:lpstr>Conclusion And Limitations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AUDIFY</dc:title>
  <dc:creator>cpm06</dc:creator>
  <cp:revision>1</cp:revision>
  <dcterms:created xsi:type="dcterms:W3CDTF">2019-11-25T05:25:33Z</dcterms:created>
  <dcterms:modified xsi:type="dcterms:W3CDTF">2019-11-26T09:16:51Z</dcterms:modified>
</cp:coreProperties>
</file>