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07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317B-8A73-41EA-A6AD-B1A7DEC7730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A2C-C21A-4F77-BF9E-3EAF6F8A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EduCode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programming language created for Software Development</a:t>
            </a:r>
          </a:p>
          <a:p>
            <a:r>
              <a:rPr lang="en-US" dirty="0"/>
              <a:t>TSA Competition Twin Falls Idaho 2017</a:t>
            </a:r>
          </a:p>
        </p:txBody>
      </p:sp>
    </p:spTree>
    <p:extLst>
      <p:ext uri="{BB962C8B-B14F-4D97-AF65-F5344CB8AC3E}">
        <p14:creationId xmlns:p14="http://schemas.microsoft.com/office/powerpoint/2010/main" val="1587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did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learn and try something new</a:t>
            </a:r>
          </a:p>
          <a:p>
            <a:r>
              <a:rPr lang="en-US" dirty="0"/>
              <a:t>Wanted to challenge myself to think creatively</a:t>
            </a:r>
          </a:p>
          <a:p>
            <a:r>
              <a:rPr lang="en-US" dirty="0"/>
              <a:t>Wanted to deal with challenges</a:t>
            </a:r>
          </a:p>
          <a:p>
            <a:r>
              <a:rPr lang="en-US" dirty="0"/>
              <a:t>Wanted to improve my problem solving ability</a:t>
            </a:r>
          </a:p>
          <a:p>
            <a:r>
              <a:rPr lang="en-US" dirty="0"/>
              <a:t>Wanted to do something not very many people do</a:t>
            </a:r>
          </a:p>
        </p:txBody>
      </p:sp>
    </p:spTree>
    <p:extLst>
      <p:ext uri="{BB962C8B-B14F-4D97-AF65-F5344CB8AC3E}">
        <p14:creationId xmlns:p14="http://schemas.microsoft.com/office/powerpoint/2010/main" val="305447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entered into the .</a:t>
            </a:r>
            <a:r>
              <a:rPr lang="en-US" dirty="0" err="1"/>
              <a:t>edc</a:t>
            </a:r>
            <a:r>
              <a:rPr lang="en-US" dirty="0"/>
              <a:t> file</a:t>
            </a:r>
          </a:p>
          <a:p>
            <a:r>
              <a:rPr lang="en-US" dirty="0"/>
              <a:t>Compiler is called, and compiles the code</a:t>
            </a:r>
          </a:p>
          <a:p>
            <a:r>
              <a:rPr lang="en-US" dirty="0"/>
              <a:t>Executes and can compile to a .</a:t>
            </a:r>
            <a:r>
              <a:rPr lang="en-US" dirty="0" err="1"/>
              <a:t>cs</a:t>
            </a:r>
            <a:r>
              <a:rPr lang="en-US" dirty="0"/>
              <a:t> file</a:t>
            </a:r>
          </a:p>
          <a:p>
            <a:r>
              <a:rPr lang="en-US" dirty="0"/>
              <a:t>That file can be compiled to execute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36464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are very complex</a:t>
            </a:r>
          </a:p>
          <a:p>
            <a:r>
              <a:rPr lang="en-US" dirty="0"/>
              <a:t>With one feature, comes many bugs</a:t>
            </a:r>
          </a:p>
          <a:p>
            <a:r>
              <a:rPr lang="en-US" dirty="0"/>
              <a:t>Sometimes you’re overthinking it</a:t>
            </a:r>
          </a:p>
          <a:p>
            <a:r>
              <a:rPr lang="en-US" dirty="0"/>
              <a:t>I’m more capable than I thought</a:t>
            </a:r>
          </a:p>
        </p:txBody>
      </p:sp>
    </p:spTree>
    <p:extLst>
      <p:ext uri="{BB962C8B-B14F-4D97-AF65-F5344CB8AC3E}">
        <p14:creationId xmlns:p14="http://schemas.microsoft.com/office/powerpoint/2010/main" val="25672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have done better, could have done worse</a:t>
            </a:r>
          </a:p>
          <a:p>
            <a:pPr lvl="1"/>
            <a:r>
              <a:rPr lang="en-US" dirty="0"/>
              <a:t>Procrastinated, but got stuff done when needed</a:t>
            </a:r>
          </a:p>
          <a:p>
            <a:r>
              <a:rPr lang="en-US" dirty="0"/>
              <a:t>Created something to be proud of</a:t>
            </a:r>
          </a:p>
          <a:p>
            <a:r>
              <a:rPr lang="en-US" dirty="0"/>
              <a:t>Research improved my perspective</a:t>
            </a:r>
          </a:p>
          <a:p>
            <a:r>
              <a:rPr lang="en-US" dirty="0"/>
              <a:t>Challenged my previous programming abilities</a:t>
            </a:r>
          </a:p>
          <a:p>
            <a:r>
              <a:rPr lang="en-US" dirty="0"/>
              <a:t>I can come back </a:t>
            </a:r>
            <a:r>
              <a:rPr lang="en-US"/>
              <a:t>stronger next year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creating educational programming languages</a:t>
            </a:r>
          </a:p>
          <a:p>
            <a:r>
              <a:rPr lang="en-US" dirty="0"/>
              <a:t>Helps encourage further development of such languages</a:t>
            </a:r>
          </a:p>
          <a:p>
            <a:r>
              <a:rPr lang="en-US" dirty="0"/>
              <a:t>Delivers an idea to future TSA members</a:t>
            </a:r>
          </a:p>
          <a:p>
            <a:r>
              <a:rPr lang="en-US" dirty="0"/>
              <a:t>Gives an example of how programming is useful</a:t>
            </a:r>
          </a:p>
          <a:p>
            <a:r>
              <a:rPr lang="en-US" dirty="0"/>
              <a:t>Increases knowledge of myself and others</a:t>
            </a:r>
          </a:p>
        </p:txBody>
      </p:sp>
    </p:spTree>
    <p:extLst>
      <p:ext uri="{BB962C8B-B14F-4D97-AF65-F5344CB8AC3E}">
        <p14:creationId xmlns:p14="http://schemas.microsoft.com/office/powerpoint/2010/main" val="9734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25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201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EduCode</vt:lpstr>
      <vt:lpstr>Why I did this project</vt:lpstr>
      <vt:lpstr>How it works</vt:lpstr>
      <vt:lpstr>Demonstration time!</vt:lpstr>
      <vt:lpstr>What I learned</vt:lpstr>
      <vt:lpstr>Self reflection</vt:lpstr>
      <vt:lpstr>Value to society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EduCode</dc:title>
  <dc:creator>Noah Guidara</dc:creator>
  <cp:lastModifiedBy>Noah Guidara</cp:lastModifiedBy>
  <cp:revision>4</cp:revision>
  <dcterms:created xsi:type="dcterms:W3CDTF">2017-03-09T14:08:17Z</dcterms:created>
  <dcterms:modified xsi:type="dcterms:W3CDTF">2017-03-09T14:23:07Z</dcterms:modified>
</cp:coreProperties>
</file>