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100" d="100"/>
          <a:sy n="100" d="100"/>
        </p:scale>
        <p:origin x="7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79C13-24AE-418D-A205-ECF660F3B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A07192C-97AB-4671-92B1-383A73EB7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DBD6CC-FEE7-4B72-9041-325322EF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C2FA8E-FFFD-4B6A-AC11-BBCC012C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90E351-A8D6-431B-81F9-C6173CA2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885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517AE-FAF1-4A55-819B-983C9E88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E9E482-DF4F-4296-B702-BD2251E7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4382AE-A03C-4311-B3B7-AB940FC2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E09E34-9760-4E6C-AF24-11211ADE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D701C7-032A-41E8-A09D-BAD74F4A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00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D35A1A-B5E6-4F2C-8E0C-321154C7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00FCDC1-E557-4BAD-B108-642AA35F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30E439-864A-4674-ACF7-A606263A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E5692F-984C-4DAD-B4EB-74D89E89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67036A-67E2-4EA1-BA90-A59CCD54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3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E990E-7B32-41D0-B973-09A03AD1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07D7C3-6E7A-4AFF-83E8-A4730C64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2816A5-AEB6-4992-99D5-8699355B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9018D1-5DE3-460A-A838-F277F1D9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2C2D79-C3DF-42A9-A238-D680C38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88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28FC0-CD02-48D8-8381-C08124F2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E0F4CB0-0FF0-46B7-BB06-806BB576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746B7-0EBC-49F2-8793-BF036DD2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258B61-E1EE-4B87-92E7-BB46F01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57527B-6A28-4526-A46E-BDDF3DEF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36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21A7-A60A-4F46-94D7-6462C884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B49BD3-F063-4806-BFA7-6BC2FA735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0EAF241-B0B4-4DDE-959A-DA4348F9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BD2896-C6C4-43F3-A99C-654A6DE0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DE16778-2B45-4368-BEEA-14B28679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DC4CAF-3A2D-4489-AF35-6E1CFAA2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355EA-EBE4-456D-8B31-3E73B29A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40697C-E3EC-403D-8E6A-4D89FB51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5932E6D-F242-4998-80AC-75FA84E4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1314068-2588-4AA7-AF91-78C8A211E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8F75E4D-5F1C-4C86-9E45-438709E56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55DF078-2A96-4894-9C87-3BDCAF1B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3DC52DB-E757-4C91-873A-377678E3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8AA0146-9C5A-480E-A352-72385F4B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64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9575C-E4D0-4AA4-984D-DFBA3F79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B283E6D-AE07-46CC-A912-61912F25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14F8907-F315-46D6-8ED0-29882D75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60C1327-F6B8-43D3-9684-7EB91071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31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214034D-D444-4932-BCB2-4AD30706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36E27D7-A2FE-4C26-8925-7B29BE21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37415F8-D785-4632-91BC-1C81BFEC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137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C325-1F64-4BCD-AB73-DB0D12D7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27EDA2-E0C1-417C-84D5-9AD9FAD9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1E53E9A-883D-4F2C-BB5D-C4A4BD96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512B7F-DDD5-4B09-904C-4F419BAA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AD64337-AAE3-4270-8A0A-364D7F15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832B5F-0BCD-4B6D-8EC7-F2FC2302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57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99754-EA9A-4C71-9882-AC275D01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7433A4D-5072-4126-B67B-8EE883645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94AB185-2F0B-43AC-B367-952E8A35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758F523-F148-4AA8-852F-E0D54588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81C704D-AEE3-47E5-9E33-EC3A6903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96D071-6452-4B21-A6BC-00BE37DA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480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1F9ADAA-CE82-423B-958A-82703896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37C5189-98AE-4C7D-AE27-FD832870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76F444-7954-48E2-ABC2-300BE6337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E159-671A-4453-A32C-22B93778F8FA}" type="datetimeFigureOut">
              <a:rPr lang="da-DK" smtClean="0"/>
              <a:t>19-05-2020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AAF598-11C3-4FBB-9775-6FF3E0CDA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7D9043-5EB0-475E-9C4A-AF4AA905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AA0E-D400-4D6A-AEF6-B5680A6A9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27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F897D4A-4DEB-4756-8852-EA054D7B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6" y="1464611"/>
            <a:ext cx="5045229" cy="419596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8461694-795D-4B5A-B60C-B87E8B3D5D7D}"/>
              </a:ext>
            </a:extLst>
          </p:cNvPr>
          <p:cNvSpPr txBox="1"/>
          <p:nvPr/>
        </p:nvSpPr>
        <p:spPr>
          <a:xfrm>
            <a:off x="5776686" y="841829"/>
            <a:ext cx="3953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Introducer siden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KONFIGURATOR</a:t>
            </a:r>
            <a:br>
              <a:rPr lang="da-DK"/>
            </a:br>
            <a:r>
              <a:rPr lang="da-DK"/>
              <a:t>og VÆRKTØJ</a:t>
            </a:r>
          </a:p>
        </p:txBody>
      </p:sp>
    </p:spTree>
    <p:extLst>
      <p:ext uri="{BB962C8B-B14F-4D97-AF65-F5344CB8AC3E}">
        <p14:creationId xmlns:p14="http://schemas.microsoft.com/office/powerpoint/2010/main" val="316208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>
            <a:extLst>
              <a:ext uri="{FF2B5EF4-FFF2-40B4-BE49-F238E27FC236}">
                <a16:creationId xmlns:a16="http://schemas.microsoft.com/office/drawing/2014/main" id="{AAC24D40-A95D-4850-851B-6C11CC0D590B}"/>
              </a:ext>
            </a:extLst>
          </p:cNvPr>
          <p:cNvGrpSpPr>
            <a:grpSpLocks noChangeAspect="1"/>
          </p:cNvGrpSpPr>
          <p:nvPr/>
        </p:nvGrpSpPr>
        <p:grpSpPr>
          <a:xfrm>
            <a:off x="322873" y="340445"/>
            <a:ext cx="4974842" cy="6448612"/>
            <a:chOff x="990529" y="-958044"/>
            <a:chExt cx="6848475" cy="8877300"/>
          </a:xfrm>
        </p:grpSpPr>
        <p:pic>
          <p:nvPicPr>
            <p:cNvPr id="2" name="Billede 1">
              <a:extLst>
                <a:ext uri="{FF2B5EF4-FFF2-40B4-BE49-F238E27FC236}">
                  <a16:creationId xmlns:a16="http://schemas.microsoft.com/office/drawing/2014/main" id="{43670943-0E33-47F6-B980-16DD4DE7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029" y="-958044"/>
              <a:ext cx="6581775" cy="5962650"/>
            </a:xfrm>
            <a:prstGeom prst="rect">
              <a:avLst/>
            </a:prstGeom>
          </p:spPr>
        </p:pic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60EC2D71-E76E-488A-BC5B-C4CC5543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529" y="5014131"/>
              <a:ext cx="6848475" cy="2905125"/>
            </a:xfrm>
            <a:prstGeom prst="rect">
              <a:avLst/>
            </a:prstGeom>
          </p:spPr>
        </p:pic>
      </p:grpSp>
      <p:sp>
        <p:nvSpPr>
          <p:cNvPr id="5" name="Tekstfelt 4">
            <a:extLst>
              <a:ext uri="{FF2B5EF4-FFF2-40B4-BE49-F238E27FC236}">
                <a16:creationId xmlns:a16="http://schemas.microsoft.com/office/drawing/2014/main" id="{C0BA134D-5D01-4B68-B03A-C4FB7BFD1443}"/>
              </a:ext>
            </a:extLst>
          </p:cNvPr>
          <p:cNvSpPr txBox="1"/>
          <p:nvPr/>
        </p:nvSpPr>
        <p:spPr>
          <a:xfrm>
            <a:off x="5776686" y="841829"/>
            <a:ext cx="38377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dimensionsbarene</a:t>
            </a:r>
          </a:p>
          <a:p>
            <a:pPr marL="285750" indent="-285750">
              <a:buFontTx/>
              <a:buChar char="-"/>
            </a:pPr>
            <a:r>
              <a:rPr lang="da-DK"/>
              <a:t>Forklar material</a:t>
            </a:r>
          </a:p>
          <a:p>
            <a:pPr marL="285750" indent="-285750">
              <a:buFontTx/>
              <a:buChar char="-"/>
            </a:pPr>
            <a:r>
              <a:rPr lang="da-DK"/>
              <a:t>Forklar tagrejsning</a:t>
            </a:r>
          </a:p>
          <a:p>
            <a:pPr marL="285750" indent="-285750">
              <a:buFontTx/>
              <a:buChar char="-"/>
            </a:pPr>
            <a:r>
              <a:rPr lang="da-DK"/>
              <a:t>Forklar materiale</a:t>
            </a:r>
          </a:p>
          <a:p>
            <a:pPr marL="285750" indent="-285750">
              <a:buFontTx/>
              <a:buChar char="-"/>
            </a:pPr>
            <a:r>
              <a:rPr lang="da-DK"/>
              <a:t>Forklar beklædning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kontakt information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Opret to tilbud, en med tagrejsning,</a:t>
            </a:r>
            <a:br>
              <a:rPr lang="da-DK"/>
            </a:br>
            <a:r>
              <a:rPr lang="da-DK"/>
              <a:t>en uden.</a:t>
            </a:r>
          </a:p>
        </p:txBody>
      </p:sp>
    </p:spTree>
    <p:extLst>
      <p:ext uri="{BB962C8B-B14F-4D97-AF65-F5344CB8AC3E}">
        <p14:creationId xmlns:p14="http://schemas.microsoft.com/office/powerpoint/2010/main" val="269645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504E587-85A4-414C-942E-33A05EEA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8" y="870048"/>
            <a:ext cx="5453870" cy="5117903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1D404C46-ED89-4AA5-B430-6552C8A4146B}"/>
              </a:ext>
            </a:extLst>
          </p:cNvPr>
          <p:cNvSpPr txBox="1"/>
          <p:nvPr/>
        </p:nvSpPr>
        <p:spPr>
          <a:xfrm>
            <a:off x="6208486" y="994229"/>
            <a:ext cx="4862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listen som vises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Redigér og Ny komponent</a:t>
            </a:r>
          </a:p>
        </p:txBody>
      </p:sp>
    </p:spTree>
    <p:extLst>
      <p:ext uri="{BB962C8B-B14F-4D97-AF65-F5344CB8AC3E}">
        <p14:creationId xmlns:p14="http://schemas.microsoft.com/office/powerpoint/2010/main" val="251443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DD19681-11A4-4533-A733-7C0B74C3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8" y="3049361"/>
            <a:ext cx="5967747" cy="2593522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63DD6716-3C4D-41E1-9FCB-5AF80100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7" y="612775"/>
            <a:ext cx="5870717" cy="1812926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FB60CB6A-EF67-4289-B895-3FBC7E44A358}"/>
              </a:ext>
            </a:extLst>
          </p:cNvPr>
          <p:cNvSpPr txBox="1"/>
          <p:nvPr/>
        </p:nvSpPr>
        <p:spPr>
          <a:xfrm>
            <a:off x="6208486" y="994229"/>
            <a:ext cx="3541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komponentens attributer</a:t>
            </a:r>
          </a:p>
          <a:p>
            <a:pPr marL="285750" indent="-285750">
              <a:buFontTx/>
              <a:buChar char="-"/>
            </a:pPr>
            <a:r>
              <a:rPr lang="da-DK"/>
              <a:t>Skift prisen på en komponent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Opret nt komponent.</a:t>
            </a:r>
          </a:p>
        </p:txBody>
      </p:sp>
    </p:spTree>
    <p:extLst>
      <p:ext uri="{BB962C8B-B14F-4D97-AF65-F5344CB8AC3E}">
        <p14:creationId xmlns:p14="http://schemas.microsoft.com/office/powerpoint/2010/main" val="357758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DCD27B4-FF24-4904-9D3B-6E2AB6B1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7" y="870404"/>
            <a:ext cx="4574039" cy="1016453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B156D080-4237-4AB0-BC18-7796C6A1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99451"/>
            <a:ext cx="4400550" cy="1306413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359DB36-2117-4C06-9D84-1797A140F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066800" y="5375126"/>
            <a:ext cx="4766126" cy="486663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310D844-FA8B-45D1-AC23-EA919960A529}"/>
              </a:ext>
            </a:extLst>
          </p:cNvPr>
          <p:cNvSpPr txBox="1"/>
          <p:nvPr/>
        </p:nvSpPr>
        <p:spPr>
          <a:xfrm>
            <a:off x="6208486" y="994229"/>
            <a:ext cx="3968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knapper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anmodningerne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Skift status på en konfiguration og se </a:t>
            </a:r>
            <a:br>
              <a:rPr lang="da-DK"/>
            </a:br>
            <a:r>
              <a:rPr lang="da-DK"/>
              <a:t>ændringen</a:t>
            </a:r>
          </a:p>
        </p:txBody>
      </p:sp>
    </p:spTree>
    <p:extLst>
      <p:ext uri="{BB962C8B-B14F-4D97-AF65-F5344CB8AC3E}">
        <p14:creationId xmlns:p14="http://schemas.microsoft.com/office/powerpoint/2010/main" val="244268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42FAD386-1C07-491B-8DF2-04C04EAC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9" y="1218500"/>
            <a:ext cx="6534318" cy="337143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8426B8EC-3BAE-4A1B-894F-20F497F7CB49}"/>
              </a:ext>
            </a:extLst>
          </p:cNvPr>
          <p:cNvSpPr txBox="1"/>
          <p:nvPr/>
        </p:nvSpPr>
        <p:spPr>
          <a:xfrm>
            <a:off x="7047383" y="930729"/>
            <a:ext cx="2986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konfigurations data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prisudregneren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Foreslå ny pris</a:t>
            </a:r>
          </a:p>
        </p:txBody>
      </p:sp>
    </p:spTree>
    <p:extLst>
      <p:ext uri="{BB962C8B-B14F-4D97-AF65-F5344CB8AC3E}">
        <p14:creationId xmlns:p14="http://schemas.microsoft.com/office/powerpoint/2010/main" val="2414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634B48C-ADC3-4CF5-AECD-C2E059FA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7" y="837449"/>
            <a:ext cx="5453903" cy="3248776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7BECE854-82A4-4078-96B8-D341905A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7" y="4086225"/>
            <a:ext cx="5256679" cy="1825384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C1C024A9-E179-43B9-9818-B1D7688FA0D7}"/>
              </a:ext>
            </a:extLst>
          </p:cNvPr>
          <p:cNvSpPr txBox="1"/>
          <p:nvPr/>
        </p:nvSpPr>
        <p:spPr>
          <a:xfrm>
            <a:off x="6208486" y="994229"/>
            <a:ext cx="535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listerne som vises</a:t>
            </a:r>
          </a:p>
          <a:p>
            <a:pPr marL="285750" indent="-285750">
              <a:buFontTx/>
              <a:buChar char="-"/>
            </a:pPr>
            <a:endParaRPr lang="da-DK"/>
          </a:p>
          <a:p>
            <a:pPr marL="285750" indent="-285750">
              <a:buFontTx/>
              <a:buChar char="-"/>
            </a:pPr>
            <a:r>
              <a:rPr lang="da-DK"/>
              <a:t>Forklar forskellen på listerne og hvorfor de er opdelt</a:t>
            </a:r>
          </a:p>
        </p:txBody>
      </p:sp>
    </p:spTree>
    <p:extLst>
      <p:ext uri="{BB962C8B-B14F-4D97-AF65-F5344CB8AC3E}">
        <p14:creationId xmlns:p14="http://schemas.microsoft.com/office/powerpoint/2010/main" val="318771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DFF3284-2DD7-413C-B729-A10A2B15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4" y="476811"/>
            <a:ext cx="4638675" cy="3143250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FC33EC31-2D2B-48BD-83B6-FB4F290AAD2B}"/>
              </a:ext>
            </a:extLst>
          </p:cNvPr>
          <p:cNvSpPr txBox="1"/>
          <p:nvPr/>
        </p:nvSpPr>
        <p:spPr>
          <a:xfrm>
            <a:off x="6208486" y="994229"/>
            <a:ext cx="188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/>
              <a:t>Forklar billedet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51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95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Alex Wagner</dc:creator>
  <cp:lastModifiedBy>Alex Wagner</cp:lastModifiedBy>
  <cp:revision>10</cp:revision>
  <dcterms:created xsi:type="dcterms:W3CDTF">2020-05-19T15:20:25Z</dcterms:created>
  <dcterms:modified xsi:type="dcterms:W3CDTF">2020-05-20T08:06:05Z</dcterms:modified>
</cp:coreProperties>
</file>