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64.xml.rels" ContentType="application/vnd.openxmlformats-package.relationships+xml"/>
  <Override PartName="/ppt/notesSlides/_rels/notesSlide58.xml.rels" ContentType="application/vnd.openxmlformats-package.relationships+xml"/>
  <Override PartName="/ppt/notesSlides/notesSlide58.xml" ContentType="application/vnd.openxmlformats-officedocument.presentationml.notesSlide+xml"/>
  <Override PartName="/ppt/notesSlides/notesSlide64.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57.png" ContentType="image/png"/>
  <Override PartName="/ppt/media/image56.png" ContentType="image/png"/>
  <Override PartName="/ppt/media/image55.png" ContentType="image/png"/>
  <Override PartName="/ppt/media/image54.png" ContentType="image/png"/>
  <Override PartName="/ppt/media/image58.jpeg" ContentType="image/jpeg"/>
  <Override PartName="/ppt/media/image73.png" ContentType="image/png"/>
  <Override PartName="/ppt/media/image53.png" ContentType="image/png"/>
  <Override PartName="/ppt/media/image52.png" ContentType="image/png"/>
  <Override PartName="/ppt/media/image51.png" ContentType="image/png"/>
  <Override PartName="/ppt/media/image50.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26.png" ContentType="image/png"/>
  <Override PartName="/ppt/media/image60.png" ContentType="image/png"/>
  <Override PartName="/ppt/media/image21.wmf" ContentType="image/x-wmf"/>
  <Override PartName="/ppt/media/image64.png" ContentType="image/png"/>
  <Override PartName="/ppt/media/image22.png" ContentType="image/png"/>
  <Override PartName="/ppt/media/image59.png" ContentType="image/png"/>
  <Override PartName="/ppt/media/image23.png" ContentType="image/png"/>
  <Override PartName="/ppt/media/image76.png" ContentType="image/png"/>
  <Override PartName="/ppt/media/image30.jpeg" ContentType="image/jpeg"/>
  <Override PartName="/ppt/media/image75.png" ContentType="image/png"/>
  <Override PartName="/ppt/media/image74.png" ContentType="image/png"/>
  <Override PartName="/ppt/media/image14.png" ContentType="image/png"/>
  <Override PartName="/ppt/media/image2.png" ContentType="image/png"/>
  <Override PartName="/ppt/media/image69.png" ContentType="image/png"/>
  <Override PartName="/ppt/media/image32.png" ContentType="image/png"/>
  <Override PartName="/ppt/media/image25.png" ContentType="image/png"/>
  <Override PartName="/ppt/media/image62.png" ContentType="image/png"/>
  <Override PartName="/ppt/media/image63.png" ContentType="image/png"/>
  <Override PartName="/ppt/media/image20.wmf" ContentType="image/x-wmf"/>
  <Override PartName="/ppt/media/image72.png" ContentType="image/png"/>
  <Override PartName="/ppt/media/image71.png" ContentType="image/png"/>
  <Override PartName="/ppt/media/image29.png" ContentType="image/png"/>
  <Override PartName="/ppt/media/image70.png" ContentType="image/png"/>
  <Override PartName="/ppt/media/image28.png" ContentType="image/png"/>
  <Override PartName="/ppt/media/image68.png" ContentType="image/png"/>
  <Override PartName="/ppt/media/image31.png" ContentType="image/png"/>
  <Override PartName="/ppt/media/image67.png" ContentType="image/png"/>
  <Override PartName="/ppt/media/image66.png" ContentType="image/png"/>
  <Override PartName="/ppt/media/image65.png" ContentType="image/png"/>
  <Override PartName="/ppt/media/image24.png" ContentType="image/png"/>
  <Override PartName="/ppt/media/image61.png" ContentType="image/png"/>
  <Override PartName="/ppt/media/image15.png" ContentType="image/png"/>
  <Override PartName="/ppt/media/image3.png" ContentType="image/png"/>
  <Override PartName="/ppt/media/image33.png" ContentType="image/png"/>
  <Override PartName="/ppt/media/image27.png" ContentType="image/png"/>
  <Override PartName="/ppt/media/image16.png" ContentType="image/png"/>
  <Override PartName="/ppt/media/image4.png" ContentType="image/png"/>
  <Override PartName="/ppt/media/image34.png" ContentType="image/png"/>
  <Override PartName="/ppt/media/image17.png" ContentType="image/png"/>
  <Override PartName="/ppt/media/image5.png" ContentType="image/png"/>
  <Override PartName="/ppt/media/image35.png" ContentType="image/png"/>
  <Override PartName="/ppt/media/image10.png" ContentType="image/png"/>
  <Override PartName="/ppt/media/image47.png" ContentType="image/png"/>
  <Override PartName="/ppt/media/image18.png" ContentType="image/png"/>
  <Override PartName="/ppt/media/image6.png" ContentType="image/png"/>
  <Override PartName="/ppt/media/image36.png" ContentType="image/png"/>
  <Override PartName="/ppt/media/image11.png" ContentType="image/png"/>
  <Override PartName="/ppt/media/image48.png" ContentType="image/png"/>
  <Override PartName="/ppt/media/image19.png" ContentType="image/png"/>
  <Override PartName="/ppt/media/image7.png" ContentType="image/png"/>
  <Override PartName="/ppt/media/image37.png" ContentType="image/png"/>
  <Override PartName="/ppt/media/image12.png" ContentType="image/png"/>
  <Override PartName="/ppt/media/image49.png" ContentType="image/png"/>
  <Override PartName="/ppt/media/image8.png" ContentType="image/png"/>
  <Override PartName="/ppt/media/image38.png" ContentType="image/png"/>
  <Override PartName="/ppt/media/image1.png" ContentType="image/png"/>
  <Override PartName="/ppt/media/image13.png" ContentType="image/png"/>
  <Override PartName="/ppt/media/image9.png" ContentType="image/png"/>
  <Override PartName="/ppt/media/image39.png" ContentType="image/png"/>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28.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81.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78.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81.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zh-CN" sz="2400" spc="-1" strike="noStrike">
                <a:solidFill>
                  <a:srgbClr val="ff3399"/>
                </a:solidFill>
                <a:latin typeface="楷体_GB2312"/>
              </a:rPr>
              <a:t>单击以移动幻灯片</a:t>
            </a:r>
            <a:endParaRPr b="0" lang="en-US" sz="2400" spc="-1" strike="noStrike">
              <a:solidFill>
                <a:srgbClr val="ff3399"/>
              </a:solidFill>
              <a:latin typeface="楷体_GB2312"/>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zh-CN" sz="2000" spc="-1" strike="noStrike">
                <a:latin typeface="Arial"/>
              </a:rPr>
              <a:t>点击编辑备注格式</a:t>
            </a:r>
            <a:endParaRPr b="0" lang="en-US" sz="2000" spc="-1" strike="noStrike">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&lt;页眉&gt;</a:t>
            </a:r>
            <a:endParaRPr b="0" lang="en-US" sz="1400" spc="-1" strike="noStrike">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&lt;日期/时间&gt;</a:t>
            </a:r>
            <a:endParaRPr b="0" lang="en-US" sz="1400" spc="-1" strike="noStrike">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&lt;页脚&gt;</a:t>
            </a:r>
            <a:endParaRPr b="0" lang="en-US" sz="1400" spc="-1" strike="noStrike">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ACCD31C4-1D77-428D-A3EC-8352DBDFD81D}" type="slidenum">
              <a:rPr b="0" lang="en-US" sz="1400" spc="-1" strike="noStrike">
                <a:latin typeface="Times New Roman"/>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0" name="PlaceHolder 1"/>
          <p:cNvSpPr>
            <a:spLocks noGrp="1"/>
          </p:cNvSpPr>
          <p:nvPr>
            <p:ph type="sldImg"/>
          </p:nvPr>
        </p:nvSpPr>
        <p:spPr>
          <a:xfrm>
            <a:off x="380880" y="685800"/>
            <a:ext cx="6095520" cy="3428640"/>
          </a:xfrm>
          <a:prstGeom prst="rect">
            <a:avLst/>
          </a:prstGeom>
          <a:ln w="0">
            <a:noFill/>
          </a:ln>
        </p:spPr>
      </p:sp>
      <p:sp>
        <p:nvSpPr>
          <p:cNvPr id="1611" name="PlaceHolder 2"/>
          <p:cNvSpPr>
            <a:spLocks noGrp="1"/>
          </p:cNvSpPr>
          <p:nvPr>
            <p:ph type="body"/>
          </p:nvPr>
        </p:nvSpPr>
        <p:spPr>
          <a:xfrm>
            <a:off x="914400" y="4343400"/>
            <a:ext cx="5028840" cy="4114440"/>
          </a:xfrm>
          <a:prstGeom prst="rect">
            <a:avLst/>
          </a:prstGeom>
          <a:noFill/>
          <a:ln w="9360">
            <a:noFill/>
          </a:ln>
        </p:spPr>
        <p:txBody>
          <a:bodyPr numCol="1" spcCol="0" anchor="t">
            <a:noAutofit/>
          </a:bodyPr>
          <a:p>
            <a:endParaRPr b="0" lang="en-US" sz="2000" spc="-1" strike="noStrike">
              <a:latin typeface="Arial"/>
            </a:endParaRPr>
          </a:p>
        </p:txBody>
      </p:sp>
      <p:sp>
        <p:nvSpPr>
          <p:cNvPr id="1612" name="PlaceHolder 3"/>
          <p:cNvSpPr>
            <a:spLocks noGrp="1"/>
          </p:cNvSpPr>
          <p:nvPr>
            <p:ph type="sldNum" idx="99"/>
          </p:nvPr>
        </p:nvSpPr>
        <p:spPr>
          <a:xfrm>
            <a:off x="3886200" y="868680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ea typeface="宋体"/>
              </a:defRPr>
            </a:lvl1pPr>
          </a:lstStyle>
          <a:p>
            <a:pPr algn="r">
              <a:lnSpc>
                <a:spcPct val="100000"/>
              </a:lnSpc>
              <a:buNone/>
            </a:pPr>
            <a:fld id="{7D44D889-956E-4FD4-BE03-9324CBF7525A}" type="slidenum">
              <a:rPr b="0" lang="en-US" sz="1200" spc="-1" strike="noStrike">
                <a:solidFill>
                  <a:srgbClr val="000000"/>
                </a:solidFill>
                <a:latin typeface="Times New Roman"/>
                <a:ea typeface="宋体"/>
              </a:rPr>
              <a:t>&lt;编号&gt;</a:t>
            </a:fld>
            <a:endParaRPr b="0" lang="en-US" sz="1200" spc="-1" strike="noStrike">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3" name="PlaceHolder 1"/>
          <p:cNvSpPr>
            <a:spLocks noGrp="1"/>
          </p:cNvSpPr>
          <p:nvPr>
            <p:ph type="sldImg"/>
          </p:nvPr>
        </p:nvSpPr>
        <p:spPr>
          <a:xfrm>
            <a:off x="380880" y="685800"/>
            <a:ext cx="6095520" cy="3428640"/>
          </a:xfrm>
          <a:prstGeom prst="rect">
            <a:avLst/>
          </a:prstGeom>
          <a:ln w="0">
            <a:noFill/>
          </a:ln>
        </p:spPr>
      </p:sp>
      <p:sp>
        <p:nvSpPr>
          <p:cNvPr id="1614" name="PlaceHolder 2"/>
          <p:cNvSpPr>
            <a:spLocks noGrp="1"/>
          </p:cNvSpPr>
          <p:nvPr>
            <p:ph type="body"/>
          </p:nvPr>
        </p:nvSpPr>
        <p:spPr>
          <a:xfrm>
            <a:off x="914400" y="4343400"/>
            <a:ext cx="5028840" cy="4114440"/>
          </a:xfrm>
          <a:prstGeom prst="rect">
            <a:avLst/>
          </a:prstGeom>
          <a:noFill/>
          <a:ln w="9360">
            <a:noFill/>
          </a:ln>
        </p:spPr>
        <p:txBody>
          <a:bodyPr numCol="1" spcCol="0" anchor="t">
            <a:noAutofit/>
          </a:bodyPr>
          <a:p>
            <a:endParaRPr b="0" lang="en-US" sz="2000" spc="-1" strike="noStrike">
              <a:latin typeface="Arial"/>
            </a:endParaRPr>
          </a:p>
        </p:txBody>
      </p:sp>
      <p:sp>
        <p:nvSpPr>
          <p:cNvPr id="1615" name="PlaceHolder 3"/>
          <p:cNvSpPr>
            <a:spLocks noGrp="1"/>
          </p:cNvSpPr>
          <p:nvPr>
            <p:ph type="sldNum" idx="100"/>
          </p:nvPr>
        </p:nvSpPr>
        <p:spPr>
          <a:xfrm>
            <a:off x="3886200" y="8686800"/>
            <a:ext cx="2971440" cy="456840"/>
          </a:xfrm>
          <a:prstGeom prst="rect">
            <a:avLst/>
          </a:prstGeom>
          <a:noFill/>
          <a:ln w="9360">
            <a:noFill/>
          </a:ln>
        </p:spPr>
        <p:txBody>
          <a:bodyPr numCol="1" spcCol="0" anchor="b">
            <a:noAutofit/>
          </a:bodyPr>
          <a:lstStyle>
            <a:lvl1pPr algn="r">
              <a:lnSpc>
                <a:spcPct val="100000"/>
              </a:lnSpc>
              <a:buNone/>
              <a:defRPr b="0" lang="en-US" sz="1200" spc="-1" strike="noStrike">
                <a:solidFill>
                  <a:srgbClr val="000000"/>
                </a:solidFill>
                <a:latin typeface="Times New Roman"/>
                <a:ea typeface="宋体"/>
              </a:defRPr>
            </a:lvl1pPr>
          </a:lstStyle>
          <a:p>
            <a:pPr algn="r">
              <a:lnSpc>
                <a:spcPct val="100000"/>
              </a:lnSpc>
              <a:buNone/>
            </a:pPr>
            <a:fld id="{3AF04289-A79D-48F3-A6FA-65432B1DFA14}" type="slidenum">
              <a:rPr b="0" lang="en-US" sz="1200" spc="-1" strike="noStrike">
                <a:solidFill>
                  <a:srgbClr val="000000"/>
                </a:solidFill>
                <a:latin typeface="Times New Roman"/>
                <a:ea typeface="宋体"/>
              </a:rPr>
              <a:t>&lt;编号&gt;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BE9D3E8-046D-4D86-9312-04A07D516724}" type="slidenum">
              <a:t>&lt;#&gt;</a:t>
            </a:fld>
          </a:p>
        </p:txBody>
      </p:sp>
      <p:sp>
        <p:nvSpPr>
          <p:cNvPr id="4" name="PlaceHolder 3"/>
          <p:cNvSpPr>
            <a:spLocks noGrp="1"/>
          </p:cNvSpPr>
          <p:nvPr>
            <p:ph type="dt" idx="1"/>
          </p:nvPr>
        </p:nvSpPr>
        <p:spPr/>
        <p:txBody>
          <a:bodyPr/>
          <a:p>
            <a:r>
              <a:rPr lang="zh-C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27" name="PlaceHolder 2"/>
          <p:cNvSpPr>
            <a:spLocks noGrp="1"/>
          </p:cNvSpPr>
          <p:nvPr>
            <p:ph/>
          </p:nvPr>
        </p:nvSpPr>
        <p:spPr>
          <a:xfrm>
            <a:off x="914400" y="19810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8" name="PlaceHolder 3"/>
          <p:cNvSpPr>
            <a:spLocks noGrp="1"/>
          </p:cNvSpPr>
          <p:nvPr>
            <p:ph/>
          </p:nvPr>
        </p:nvSpPr>
        <p:spPr>
          <a:xfrm>
            <a:off x="914400" y="41302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0ABA6FE-BB7C-4C80-9CA8-5AB0ED709BC6}" type="slidenum">
              <a:t>&lt;#&gt;</a:t>
            </a:fld>
          </a:p>
        </p:txBody>
      </p:sp>
      <p:sp>
        <p:nvSpPr>
          <p:cNvPr id="7" name="PlaceHolder 6"/>
          <p:cNvSpPr>
            <a:spLocks noGrp="1"/>
          </p:cNvSpPr>
          <p:nvPr>
            <p:ph type="dt" idx="1"/>
          </p:nvPr>
        </p:nvSpPr>
        <p:spPr/>
        <p:txBody>
          <a:bodyPr/>
          <a:p>
            <a:r>
              <a:rPr lang="zh-C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30"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31"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32" name="PlaceHolder 4"/>
          <p:cNvSpPr>
            <a:spLocks noGrp="1"/>
          </p:cNvSpPr>
          <p:nvPr>
            <p:ph/>
          </p:nvPr>
        </p:nvSpPr>
        <p:spPr>
          <a:xfrm>
            <a:off x="91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33" name="PlaceHolder 5"/>
          <p:cNvSpPr>
            <a:spLocks noGrp="1"/>
          </p:cNvSpPr>
          <p:nvPr>
            <p:ph/>
          </p:nvPr>
        </p:nvSpPr>
        <p:spPr>
          <a:xfrm>
            <a:off x="622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BE822A6-2E27-44D1-B653-A5D353BB26F6}" type="slidenum">
              <a:t>&lt;#&gt;</a:t>
            </a:fld>
          </a:p>
        </p:txBody>
      </p:sp>
      <p:sp>
        <p:nvSpPr>
          <p:cNvPr id="9" name="PlaceHolder 8"/>
          <p:cNvSpPr>
            <a:spLocks noGrp="1"/>
          </p:cNvSpPr>
          <p:nvPr>
            <p:ph type="dt" idx="1"/>
          </p:nvPr>
        </p:nvSpPr>
        <p:spPr/>
        <p:txBody>
          <a:bodyPr/>
          <a:p>
            <a:r>
              <a:rPr lang="zh-C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35" name="PlaceHolder 2"/>
          <p:cNvSpPr>
            <a:spLocks noGrp="1"/>
          </p:cNvSpPr>
          <p:nvPr>
            <p:ph/>
          </p:nvPr>
        </p:nvSpPr>
        <p:spPr>
          <a:xfrm>
            <a:off x="91440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36" name="PlaceHolder 3"/>
          <p:cNvSpPr>
            <a:spLocks noGrp="1"/>
          </p:cNvSpPr>
          <p:nvPr>
            <p:ph/>
          </p:nvPr>
        </p:nvSpPr>
        <p:spPr>
          <a:xfrm>
            <a:off x="441792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37" name="PlaceHolder 4"/>
          <p:cNvSpPr>
            <a:spLocks noGrp="1"/>
          </p:cNvSpPr>
          <p:nvPr>
            <p:ph/>
          </p:nvPr>
        </p:nvSpPr>
        <p:spPr>
          <a:xfrm>
            <a:off x="792180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38" name="PlaceHolder 5"/>
          <p:cNvSpPr>
            <a:spLocks noGrp="1"/>
          </p:cNvSpPr>
          <p:nvPr>
            <p:ph/>
          </p:nvPr>
        </p:nvSpPr>
        <p:spPr>
          <a:xfrm>
            <a:off x="91440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39" name="PlaceHolder 6"/>
          <p:cNvSpPr>
            <a:spLocks noGrp="1"/>
          </p:cNvSpPr>
          <p:nvPr>
            <p:ph/>
          </p:nvPr>
        </p:nvSpPr>
        <p:spPr>
          <a:xfrm>
            <a:off x="441792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40" name="PlaceHolder 7"/>
          <p:cNvSpPr>
            <a:spLocks noGrp="1"/>
          </p:cNvSpPr>
          <p:nvPr>
            <p:ph/>
          </p:nvPr>
        </p:nvSpPr>
        <p:spPr>
          <a:xfrm>
            <a:off x="792180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CF42A7C-4087-430D-8066-2B632E588BAC}" type="slidenum">
              <a:t>&lt;#&gt;</a:t>
            </a:fld>
          </a:p>
        </p:txBody>
      </p:sp>
      <p:sp>
        <p:nvSpPr>
          <p:cNvPr id="11" name="PlaceHolder 10"/>
          <p:cNvSpPr>
            <a:spLocks noGrp="1"/>
          </p:cNvSpPr>
          <p:nvPr>
            <p:ph type="dt" idx="1"/>
          </p:nvPr>
        </p:nvSpPr>
        <p:spPr/>
        <p:txBody>
          <a:bodyPr/>
          <a:p>
            <a:r>
              <a:rPr lang="zh-C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DE73E13-AF7B-4E66-A308-67F2FB9AE8D8}" type="slidenum">
              <a:t>&lt;#&gt;</a:t>
            </a:fld>
          </a:p>
        </p:txBody>
      </p:sp>
      <p:sp>
        <p:nvSpPr>
          <p:cNvPr id="4" name="PlaceHolder 3"/>
          <p:cNvSpPr>
            <a:spLocks noGrp="1"/>
          </p:cNvSpPr>
          <p:nvPr>
            <p:ph type="dt" idx="4"/>
          </p:nvPr>
        </p:nvSpPr>
        <p:spPr/>
        <p:txBody>
          <a:bodyPr/>
          <a:p>
            <a:r>
              <a:rPr lang="zh-C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47" name="PlaceHolder 2"/>
          <p:cNvSpPr>
            <a:spLocks noGrp="1"/>
          </p:cNvSpPr>
          <p:nvPr>
            <p:ph type="subTitle"/>
          </p:nvPr>
        </p:nvSpPr>
        <p:spPr>
          <a:xfrm>
            <a:off x="914400" y="1981080"/>
            <a:ext cx="10362960" cy="4114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1CDBEB5-5736-44F5-BEFA-26C12F91EAD5}"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49" name="PlaceHolder 2"/>
          <p:cNvSpPr>
            <a:spLocks noGrp="1"/>
          </p:cNvSpPr>
          <p:nvPr>
            <p:ph/>
          </p:nvPr>
        </p:nvSpPr>
        <p:spPr>
          <a:xfrm>
            <a:off x="914400" y="1981080"/>
            <a:ext cx="1036296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1246242-F566-4835-AE9D-98C03D63AF48}"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51" name="PlaceHolder 2"/>
          <p:cNvSpPr>
            <a:spLocks noGrp="1"/>
          </p:cNvSpPr>
          <p:nvPr>
            <p:ph/>
          </p:nvPr>
        </p:nvSpPr>
        <p:spPr>
          <a:xfrm>
            <a:off x="91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2" name="PlaceHolder 3"/>
          <p:cNvSpPr>
            <a:spLocks noGrp="1"/>
          </p:cNvSpPr>
          <p:nvPr>
            <p:ph/>
          </p:nvPr>
        </p:nvSpPr>
        <p:spPr>
          <a:xfrm>
            <a:off x="622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76BBE96-10DB-48EA-B9F2-315EE6793C7C}" type="slidenum">
              <a:t>&lt;#&gt;</a:t>
            </a:fld>
          </a:p>
        </p:txBody>
      </p:sp>
      <p:sp>
        <p:nvSpPr>
          <p:cNvPr id="7" name="PlaceHolder 6"/>
          <p:cNvSpPr>
            <a:spLocks noGrp="1"/>
          </p:cNvSpPr>
          <p:nvPr>
            <p:ph type="dt" idx="4"/>
          </p:nvPr>
        </p:nvSpPr>
        <p:spPr/>
        <p:txBody>
          <a:bodyPr/>
          <a:p>
            <a:r>
              <a:rPr lang="zh-C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2BD3294-D938-4960-9B88-451AC682A89C}" type="slidenum">
              <a:t>&lt;#&gt;</a:t>
            </a:fld>
          </a:p>
        </p:txBody>
      </p:sp>
      <p:sp>
        <p:nvSpPr>
          <p:cNvPr id="5" name="PlaceHolder 4"/>
          <p:cNvSpPr>
            <a:spLocks noGrp="1"/>
          </p:cNvSpPr>
          <p:nvPr>
            <p:ph type="dt" idx="4"/>
          </p:nvPr>
        </p:nvSpPr>
        <p:spPr/>
        <p:txBody>
          <a:bodyPr/>
          <a:p>
            <a:r>
              <a:rPr lang="zh-C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914400" y="609480"/>
            <a:ext cx="1036296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6760D35-2C7A-4114-A1E5-211BAB4BA709}" type="slidenum">
              <a:t>&lt;#&gt;</a:t>
            </a:fld>
          </a:p>
        </p:txBody>
      </p:sp>
      <p:sp>
        <p:nvSpPr>
          <p:cNvPr id="5" name="PlaceHolder 4"/>
          <p:cNvSpPr>
            <a:spLocks noGrp="1"/>
          </p:cNvSpPr>
          <p:nvPr>
            <p:ph type="dt" idx="4"/>
          </p:nvPr>
        </p:nvSpPr>
        <p:spPr/>
        <p:txBody>
          <a:bodyPr/>
          <a:p>
            <a:r>
              <a:rPr lang="zh-C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56"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7" name="PlaceHolder 3"/>
          <p:cNvSpPr>
            <a:spLocks noGrp="1"/>
          </p:cNvSpPr>
          <p:nvPr>
            <p:ph/>
          </p:nvPr>
        </p:nvSpPr>
        <p:spPr>
          <a:xfrm>
            <a:off x="622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8" name="PlaceHolder 4"/>
          <p:cNvSpPr>
            <a:spLocks noGrp="1"/>
          </p:cNvSpPr>
          <p:nvPr>
            <p:ph/>
          </p:nvPr>
        </p:nvSpPr>
        <p:spPr>
          <a:xfrm>
            <a:off x="91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783629B-7937-4864-B837-8671AC127BDB}" type="slidenum">
              <a:t>&lt;#&gt;</a:t>
            </a:fld>
          </a:p>
        </p:txBody>
      </p:sp>
      <p:sp>
        <p:nvSpPr>
          <p:cNvPr id="8" name="PlaceHolder 7"/>
          <p:cNvSpPr>
            <a:spLocks noGrp="1"/>
          </p:cNvSpPr>
          <p:nvPr>
            <p:ph type="dt" idx="4"/>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6" name="PlaceHolder 2"/>
          <p:cNvSpPr>
            <a:spLocks noGrp="1"/>
          </p:cNvSpPr>
          <p:nvPr>
            <p:ph type="subTitle"/>
          </p:nvPr>
        </p:nvSpPr>
        <p:spPr>
          <a:xfrm>
            <a:off x="914400" y="1981080"/>
            <a:ext cx="10362960" cy="4114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5E9CD42-E961-44F8-B649-614FF36BEB78}"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60" name="PlaceHolder 2"/>
          <p:cNvSpPr>
            <a:spLocks noGrp="1"/>
          </p:cNvSpPr>
          <p:nvPr>
            <p:ph/>
          </p:nvPr>
        </p:nvSpPr>
        <p:spPr>
          <a:xfrm>
            <a:off x="91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1"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2" name="PlaceHolder 4"/>
          <p:cNvSpPr>
            <a:spLocks noGrp="1"/>
          </p:cNvSpPr>
          <p:nvPr>
            <p:ph/>
          </p:nvPr>
        </p:nvSpPr>
        <p:spPr>
          <a:xfrm>
            <a:off x="622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F088A5E-967C-4CAE-A6FF-8336A1A65548}" type="slidenum">
              <a:t>&lt;#&gt;</a:t>
            </a:fld>
          </a:p>
        </p:txBody>
      </p:sp>
      <p:sp>
        <p:nvSpPr>
          <p:cNvPr id="8" name="PlaceHolder 7"/>
          <p:cNvSpPr>
            <a:spLocks noGrp="1"/>
          </p:cNvSpPr>
          <p:nvPr>
            <p:ph type="dt" idx="4"/>
          </p:nvPr>
        </p:nvSpPr>
        <p:spPr/>
        <p:txBody>
          <a:bodyPr/>
          <a:p>
            <a:r>
              <a:rPr lang="zh-C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64"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5"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6" name="PlaceHolder 4"/>
          <p:cNvSpPr>
            <a:spLocks noGrp="1"/>
          </p:cNvSpPr>
          <p:nvPr>
            <p:ph/>
          </p:nvPr>
        </p:nvSpPr>
        <p:spPr>
          <a:xfrm>
            <a:off x="914400" y="41302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4BB089E-7B0F-401A-A791-0FE3D8B70081}" type="slidenum">
              <a:t>&lt;#&gt;</a:t>
            </a:fld>
          </a:p>
        </p:txBody>
      </p:sp>
      <p:sp>
        <p:nvSpPr>
          <p:cNvPr id="8" name="PlaceHolder 7"/>
          <p:cNvSpPr>
            <a:spLocks noGrp="1"/>
          </p:cNvSpPr>
          <p:nvPr>
            <p:ph type="dt" idx="4"/>
          </p:nvPr>
        </p:nvSpPr>
        <p:spPr/>
        <p:txBody>
          <a:bodyPr/>
          <a:p>
            <a:r>
              <a:rPr lang="zh-C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68" name="PlaceHolder 2"/>
          <p:cNvSpPr>
            <a:spLocks noGrp="1"/>
          </p:cNvSpPr>
          <p:nvPr>
            <p:ph/>
          </p:nvPr>
        </p:nvSpPr>
        <p:spPr>
          <a:xfrm>
            <a:off x="914400" y="19810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9" name="PlaceHolder 3"/>
          <p:cNvSpPr>
            <a:spLocks noGrp="1"/>
          </p:cNvSpPr>
          <p:nvPr>
            <p:ph/>
          </p:nvPr>
        </p:nvSpPr>
        <p:spPr>
          <a:xfrm>
            <a:off x="914400" y="41302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667B683-714E-4F8C-BDBB-94E1DF3D50A2}" type="slidenum">
              <a:t>&lt;#&gt;</a:t>
            </a:fld>
          </a:p>
        </p:txBody>
      </p:sp>
      <p:sp>
        <p:nvSpPr>
          <p:cNvPr id="7" name="PlaceHolder 6"/>
          <p:cNvSpPr>
            <a:spLocks noGrp="1"/>
          </p:cNvSpPr>
          <p:nvPr>
            <p:ph type="dt" idx="4"/>
          </p:nvPr>
        </p:nvSpPr>
        <p:spPr/>
        <p:txBody>
          <a:bodyPr/>
          <a:p>
            <a:r>
              <a:rPr lang="zh-C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71"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2"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3" name="PlaceHolder 4"/>
          <p:cNvSpPr>
            <a:spLocks noGrp="1"/>
          </p:cNvSpPr>
          <p:nvPr>
            <p:ph/>
          </p:nvPr>
        </p:nvSpPr>
        <p:spPr>
          <a:xfrm>
            <a:off x="91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4" name="PlaceHolder 5"/>
          <p:cNvSpPr>
            <a:spLocks noGrp="1"/>
          </p:cNvSpPr>
          <p:nvPr>
            <p:ph/>
          </p:nvPr>
        </p:nvSpPr>
        <p:spPr>
          <a:xfrm>
            <a:off x="622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FE78D15-676F-4A8F-91B5-EC9B5E5E0D05}" type="slidenum">
              <a:t>&lt;#&gt;</a:t>
            </a:fld>
          </a:p>
        </p:txBody>
      </p:sp>
      <p:sp>
        <p:nvSpPr>
          <p:cNvPr id="9" name="PlaceHolder 8"/>
          <p:cNvSpPr>
            <a:spLocks noGrp="1"/>
          </p:cNvSpPr>
          <p:nvPr>
            <p:ph type="dt" idx="4"/>
          </p:nvPr>
        </p:nvSpPr>
        <p:spPr/>
        <p:txBody>
          <a:bodyPr/>
          <a:p>
            <a:r>
              <a:rPr lang="zh-C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76" name="PlaceHolder 2"/>
          <p:cNvSpPr>
            <a:spLocks noGrp="1"/>
          </p:cNvSpPr>
          <p:nvPr>
            <p:ph/>
          </p:nvPr>
        </p:nvSpPr>
        <p:spPr>
          <a:xfrm>
            <a:off x="91440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7" name="PlaceHolder 3"/>
          <p:cNvSpPr>
            <a:spLocks noGrp="1"/>
          </p:cNvSpPr>
          <p:nvPr>
            <p:ph/>
          </p:nvPr>
        </p:nvSpPr>
        <p:spPr>
          <a:xfrm>
            <a:off x="441792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8" name="PlaceHolder 4"/>
          <p:cNvSpPr>
            <a:spLocks noGrp="1"/>
          </p:cNvSpPr>
          <p:nvPr>
            <p:ph/>
          </p:nvPr>
        </p:nvSpPr>
        <p:spPr>
          <a:xfrm>
            <a:off x="792180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9" name="PlaceHolder 5"/>
          <p:cNvSpPr>
            <a:spLocks noGrp="1"/>
          </p:cNvSpPr>
          <p:nvPr>
            <p:ph/>
          </p:nvPr>
        </p:nvSpPr>
        <p:spPr>
          <a:xfrm>
            <a:off x="91440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80" name="PlaceHolder 6"/>
          <p:cNvSpPr>
            <a:spLocks noGrp="1"/>
          </p:cNvSpPr>
          <p:nvPr>
            <p:ph/>
          </p:nvPr>
        </p:nvSpPr>
        <p:spPr>
          <a:xfrm>
            <a:off x="441792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81" name="PlaceHolder 7"/>
          <p:cNvSpPr>
            <a:spLocks noGrp="1"/>
          </p:cNvSpPr>
          <p:nvPr>
            <p:ph/>
          </p:nvPr>
        </p:nvSpPr>
        <p:spPr>
          <a:xfrm>
            <a:off x="792180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239BE3E-461D-45E9-BD65-0CB35C344C2E}" type="slidenum">
              <a:t>&lt;#&gt;</a:t>
            </a:fld>
          </a:p>
        </p:txBody>
      </p:sp>
      <p:sp>
        <p:nvSpPr>
          <p:cNvPr id="11" name="PlaceHolder 10"/>
          <p:cNvSpPr>
            <a:spLocks noGrp="1"/>
          </p:cNvSpPr>
          <p:nvPr>
            <p:ph type="dt" idx="4"/>
          </p:nvPr>
        </p:nvSpPr>
        <p:spPr/>
        <p:txBody>
          <a:bodyPr/>
          <a:p>
            <a:r>
              <a:rPr lang="zh-C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F888DC8-B917-44AC-B608-C6A698E6F149}" type="slidenum">
              <a:t>&lt;#&gt;</a:t>
            </a:fld>
          </a:p>
        </p:txBody>
      </p:sp>
      <p:sp>
        <p:nvSpPr>
          <p:cNvPr id="4" name="PlaceHolder 3"/>
          <p:cNvSpPr>
            <a:spLocks noGrp="1"/>
          </p:cNvSpPr>
          <p:nvPr>
            <p:ph type="dt" idx="7"/>
          </p:nvPr>
        </p:nvSpPr>
        <p:spPr/>
        <p:txBody>
          <a:bodyPr/>
          <a:p>
            <a:r>
              <a:rPr lang="zh-C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88" name="PlaceHolder 2"/>
          <p:cNvSpPr>
            <a:spLocks noGrp="1"/>
          </p:cNvSpPr>
          <p:nvPr>
            <p:ph type="subTitle"/>
          </p:nvPr>
        </p:nvSpPr>
        <p:spPr>
          <a:xfrm>
            <a:off x="914400" y="1981080"/>
            <a:ext cx="10362960" cy="4114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4C72A6B-9EB9-4E50-8E6D-58784E67F591}"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90" name="PlaceHolder 2"/>
          <p:cNvSpPr>
            <a:spLocks noGrp="1"/>
          </p:cNvSpPr>
          <p:nvPr>
            <p:ph/>
          </p:nvPr>
        </p:nvSpPr>
        <p:spPr>
          <a:xfrm>
            <a:off x="914400" y="1981080"/>
            <a:ext cx="1036296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F39533D-45ED-4B43-86C3-41F70B250A34}"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92" name="PlaceHolder 2"/>
          <p:cNvSpPr>
            <a:spLocks noGrp="1"/>
          </p:cNvSpPr>
          <p:nvPr>
            <p:ph/>
          </p:nvPr>
        </p:nvSpPr>
        <p:spPr>
          <a:xfrm>
            <a:off x="91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3" name="PlaceHolder 3"/>
          <p:cNvSpPr>
            <a:spLocks noGrp="1"/>
          </p:cNvSpPr>
          <p:nvPr>
            <p:ph/>
          </p:nvPr>
        </p:nvSpPr>
        <p:spPr>
          <a:xfrm>
            <a:off x="622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1ACC186-AC60-4ED8-B048-0A996C6B4FDF}" type="slidenum">
              <a:t>&lt;#&gt;</a:t>
            </a:fld>
          </a:p>
        </p:txBody>
      </p:sp>
      <p:sp>
        <p:nvSpPr>
          <p:cNvPr id="7" name="PlaceHolder 6"/>
          <p:cNvSpPr>
            <a:spLocks noGrp="1"/>
          </p:cNvSpPr>
          <p:nvPr>
            <p:ph type="dt" idx="7"/>
          </p:nvPr>
        </p:nvSpPr>
        <p:spPr/>
        <p:txBody>
          <a:bodyPr/>
          <a:p>
            <a:r>
              <a:rPr lang="zh-C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0E7FA54-29EF-408E-9DE9-B470EB6873E1}" type="slidenum">
              <a:t>&lt;#&gt;</a:t>
            </a:fld>
          </a:p>
        </p:txBody>
      </p:sp>
      <p:sp>
        <p:nvSpPr>
          <p:cNvPr id="5" name="PlaceHolder 4"/>
          <p:cNvSpPr>
            <a:spLocks noGrp="1"/>
          </p:cNvSpPr>
          <p:nvPr>
            <p:ph type="dt" idx="7"/>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8" name="PlaceHolder 2"/>
          <p:cNvSpPr>
            <a:spLocks noGrp="1"/>
          </p:cNvSpPr>
          <p:nvPr>
            <p:ph/>
          </p:nvPr>
        </p:nvSpPr>
        <p:spPr>
          <a:xfrm>
            <a:off x="914400" y="1981080"/>
            <a:ext cx="1036296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4FD26CB-53A6-4A08-8653-0A3CBCB0581F}"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914400" y="609480"/>
            <a:ext cx="1036296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1BE2C5DA-2286-4B3D-99F2-D227AE3B6B0B}" type="slidenum">
              <a:t>&lt;#&gt;</a:t>
            </a:fld>
          </a:p>
        </p:txBody>
      </p:sp>
      <p:sp>
        <p:nvSpPr>
          <p:cNvPr id="5" name="PlaceHolder 4"/>
          <p:cNvSpPr>
            <a:spLocks noGrp="1"/>
          </p:cNvSpPr>
          <p:nvPr>
            <p:ph type="dt" idx="7"/>
          </p:nvPr>
        </p:nvSpPr>
        <p:spPr/>
        <p:txBody>
          <a:bodyPr/>
          <a:p>
            <a:r>
              <a:rPr lang="zh-C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97"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8" name="PlaceHolder 3"/>
          <p:cNvSpPr>
            <a:spLocks noGrp="1"/>
          </p:cNvSpPr>
          <p:nvPr>
            <p:ph/>
          </p:nvPr>
        </p:nvSpPr>
        <p:spPr>
          <a:xfrm>
            <a:off x="622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9" name="PlaceHolder 4"/>
          <p:cNvSpPr>
            <a:spLocks noGrp="1"/>
          </p:cNvSpPr>
          <p:nvPr>
            <p:ph/>
          </p:nvPr>
        </p:nvSpPr>
        <p:spPr>
          <a:xfrm>
            <a:off x="91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E95CA93-4E46-42E3-9AF7-09EA705754E9}" type="slidenum">
              <a:t>&lt;#&gt;</a:t>
            </a:fld>
          </a:p>
        </p:txBody>
      </p:sp>
      <p:sp>
        <p:nvSpPr>
          <p:cNvPr id="8" name="PlaceHolder 7"/>
          <p:cNvSpPr>
            <a:spLocks noGrp="1"/>
          </p:cNvSpPr>
          <p:nvPr>
            <p:ph type="dt" idx="7"/>
          </p:nvPr>
        </p:nvSpPr>
        <p:spPr/>
        <p:txBody>
          <a:bodyPr/>
          <a:p>
            <a:r>
              <a:rPr lang="zh-C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01" name="PlaceHolder 2"/>
          <p:cNvSpPr>
            <a:spLocks noGrp="1"/>
          </p:cNvSpPr>
          <p:nvPr>
            <p:ph/>
          </p:nvPr>
        </p:nvSpPr>
        <p:spPr>
          <a:xfrm>
            <a:off x="91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02"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03" name="PlaceHolder 4"/>
          <p:cNvSpPr>
            <a:spLocks noGrp="1"/>
          </p:cNvSpPr>
          <p:nvPr>
            <p:ph/>
          </p:nvPr>
        </p:nvSpPr>
        <p:spPr>
          <a:xfrm>
            <a:off x="622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470B88D-E7FD-4876-B3A7-D657688C0276}" type="slidenum">
              <a:t>&lt;#&gt;</a:t>
            </a:fld>
          </a:p>
        </p:txBody>
      </p:sp>
      <p:sp>
        <p:nvSpPr>
          <p:cNvPr id="8" name="PlaceHolder 7"/>
          <p:cNvSpPr>
            <a:spLocks noGrp="1"/>
          </p:cNvSpPr>
          <p:nvPr>
            <p:ph type="dt" idx="7"/>
          </p:nvPr>
        </p:nvSpPr>
        <p:spPr/>
        <p:txBody>
          <a:bodyPr/>
          <a:p>
            <a:r>
              <a:rPr lang="zh-C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05"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06"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07" name="PlaceHolder 4"/>
          <p:cNvSpPr>
            <a:spLocks noGrp="1"/>
          </p:cNvSpPr>
          <p:nvPr>
            <p:ph/>
          </p:nvPr>
        </p:nvSpPr>
        <p:spPr>
          <a:xfrm>
            <a:off x="914400" y="41302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6788714-D32E-48B4-BD82-29ED8618AB86}" type="slidenum">
              <a:t>&lt;#&gt;</a:t>
            </a:fld>
          </a:p>
        </p:txBody>
      </p:sp>
      <p:sp>
        <p:nvSpPr>
          <p:cNvPr id="8" name="PlaceHolder 7"/>
          <p:cNvSpPr>
            <a:spLocks noGrp="1"/>
          </p:cNvSpPr>
          <p:nvPr>
            <p:ph type="dt" idx="7"/>
          </p:nvPr>
        </p:nvSpPr>
        <p:spPr/>
        <p:txBody>
          <a:bodyPr/>
          <a:p>
            <a:r>
              <a:rPr lang="zh-C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09" name="PlaceHolder 2"/>
          <p:cNvSpPr>
            <a:spLocks noGrp="1"/>
          </p:cNvSpPr>
          <p:nvPr>
            <p:ph/>
          </p:nvPr>
        </p:nvSpPr>
        <p:spPr>
          <a:xfrm>
            <a:off x="914400" y="19810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10" name="PlaceHolder 3"/>
          <p:cNvSpPr>
            <a:spLocks noGrp="1"/>
          </p:cNvSpPr>
          <p:nvPr>
            <p:ph/>
          </p:nvPr>
        </p:nvSpPr>
        <p:spPr>
          <a:xfrm>
            <a:off x="914400" y="41302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3155964-414A-4A20-949D-63679237AFD6}" type="slidenum">
              <a:t>&lt;#&gt;</a:t>
            </a:fld>
          </a:p>
        </p:txBody>
      </p:sp>
      <p:sp>
        <p:nvSpPr>
          <p:cNvPr id="7" name="PlaceHolder 6"/>
          <p:cNvSpPr>
            <a:spLocks noGrp="1"/>
          </p:cNvSpPr>
          <p:nvPr>
            <p:ph type="dt" idx="7"/>
          </p:nvPr>
        </p:nvSpPr>
        <p:spPr/>
        <p:txBody>
          <a:bodyPr/>
          <a:p>
            <a:r>
              <a:rPr lang="zh-C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12"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13"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14" name="PlaceHolder 4"/>
          <p:cNvSpPr>
            <a:spLocks noGrp="1"/>
          </p:cNvSpPr>
          <p:nvPr>
            <p:ph/>
          </p:nvPr>
        </p:nvSpPr>
        <p:spPr>
          <a:xfrm>
            <a:off x="91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15" name="PlaceHolder 5"/>
          <p:cNvSpPr>
            <a:spLocks noGrp="1"/>
          </p:cNvSpPr>
          <p:nvPr>
            <p:ph/>
          </p:nvPr>
        </p:nvSpPr>
        <p:spPr>
          <a:xfrm>
            <a:off x="622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24CF9D73-2E2E-496A-885D-DA0F6371A1E5}" type="slidenum">
              <a:t>&lt;#&gt;</a:t>
            </a:fld>
          </a:p>
        </p:txBody>
      </p:sp>
      <p:sp>
        <p:nvSpPr>
          <p:cNvPr id="9" name="PlaceHolder 8"/>
          <p:cNvSpPr>
            <a:spLocks noGrp="1"/>
          </p:cNvSpPr>
          <p:nvPr>
            <p:ph type="dt" idx="7"/>
          </p:nvPr>
        </p:nvSpPr>
        <p:spPr/>
        <p:txBody>
          <a:bodyPr/>
          <a:p>
            <a:r>
              <a:rPr lang="zh-C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17" name="PlaceHolder 2"/>
          <p:cNvSpPr>
            <a:spLocks noGrp="1"/>
          </p:cNvSpPr>
          <p:nvPr>
            <p:ph/>
          </p:nvPr>
        </p:nvSpPr>
        <p:spPr>
          <a:xfrm>
            <a:off x="91440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18" name="PlaceHolder 3"/>
          <p:cNvSpPr>
            <a:spLocks noGrp="1"/>
          </p:cNvSpPr>
          <p:nvPr>
            <p:ph/>
          </p:nvPr>
        </p:nvSpPr>
        <p:spPr>
          <a:xfrm>
            <a:off x="441792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19" name="PlaceHolder 4"/>
          <p:cNvSpPr>
            <a:spLocks noGrp="1"/>
          </p:cNvSpPr>
          <p:nvPr>
            <p:ph/>
          </p:nvPr>
        </p:nvSpPr>
        <p:spPr>
          <a:xfrm>
            <a:off x="792180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20" name="PlaceHolder 5"/>
          <p:cNvSpPr>
            <a:spLocks noGrp="1"/>
          </p:cNvSpPr>
          <p:nvPr>
            <p:ph/>
          </p:nvPr>
        </p:nvSpPr>
        <p:spPr>
          <a:xfrm>
            <a:off x="91440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21" name="PlaceHolder 6"/>
          <p:cNvSpPr>
            <a:spLocks noGrp="1"/>
          </p:cNvSpPr>
          <p:nvPr>
            <p:ph/>
          </p:nvPr>
        </p:nvSpPr>
        <p:spPr>
          <a:xfrm>
            <a:off x="441792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22" name="PlaceHolder 7"/>
          <p:cNvSpPr>
            <a:spLocks noGrp="1"/>
          </p:cNvSpPr>
          <p:nvPr>
            <p:ph/>
          </p:nvPr>
        </p:nvSpPr>
        <p:spPr>
          <a:xfrm>
            <a:off x="792180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9CC778F0-662C-4255-A726-50A233503C8F}" type="slidenum">
              <a:t>&lt;#&gt;</a:t>
            </a:fld>
          </a:p>
        </p:txBody>
      </p:sp>
      <p:sp>
        <p:nvSpPr>
          <p:cNvPr id="11" name="PlaceHolder 10"/>
          <p:cNvSpPr>
            <a:spLocks noGrp="1"/>
          </p:cNvSpPr>
          <p:nvPr>
            <p:ph type="dt" idx="7"/>
          </p:nvPr>
        </p:nvSpPr>
        <p:spPr/>
        <p:txBody>
          <a:bodyPr/>
          <a:p>
            <a:r>
              <a:rPr lang="zh-C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D10B5B1F-8186-40BA-AFEF-1DEAA777626A}" type="slidenum">
              <a:t>&lt;#&gt;</a:t>
            </a:fld>
          </a:p>
        </p:txBody>
      </p:sp>
      <p:sp>
        <p:nvSpPr>
          <p:cNvPr id="4" name="PlaceHolder 3"/>
          <p:cNvSpPr>
            <a:spLocks noGrp="1"/>
          </p:cNvSpPr>
          <p:nvPr>
            <p:ph type="dt" idx="10"/>
          </p:nvPr>
        </p:nvSpPr>
        <p:spPr/>
        <p:txBody>
          <a:bodyPr/>
          <a:p>
            <a:r>
              <a:rPr lang="zh-C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30" name="PlaceHolder 2"/>
          <p:cNvSpPr>
            <a:spLocks noGrp="1"/>
          </p:cNvSpPr>
          <p:nvPr>
            <p:ph type="subTitle"/>
          </p:nvPr>
        </p:nvSpPr>
        <p:spPr>
          <a:xfrm>
            <a:off x="914400" y="1981080"/>
            <a:ext cx="10362960" cy="41144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B0D28D5-E0C9-418A-9A30-61ED66AAC954}" type="slidenum">
              <a:t>&lt;#&gt;</a:t>
            </a:fld>
          </a:p>
        </p:txBody>
      </p:sp>
      <p:sp>
        <p:nvSpPr>
          <p:cNvPr id="6" name="PlaceHolder 5"/>
          <p:cNvSpPr>
            <a:spLocks noGrp="1"/>
          </p:cNvSpPr>
          <p:nvPr>
            <p:ph type="dt" idx="10"/>
          </p:nvPr>
        </p:nvSpPr>
        <p:spPr/>
        <p:txBody>
          <a:bodyPr/>
          <a:p>
            <a:r>
              <a:rPr lang="zh-C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32" name="PlaceHolder 2"/>
          <p:cNvSpPr>
            <a:spLocks noGrp="1"/>
          </p:cNvSpPr>
          <p:nvPr>
            <p:ph/>
          </p:nvPr>
        </p:nvSpPr>
        <p:spPr>
          <a:xfrm>
            <a:off x="914400" y="1981080"/>
            <a:ext cx="1036296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2DE4E0D2-E29B-4F82-8836-BB805B716065}" type="slidenum">
              <a:t>&lt;#&gt;</a:t>
            </a:fld>
          </a:p>
        </p:txBody>
      </p:sp>
      <p:sp>
        <p:nvSpPr>
          <p:cNvPr id="6" name="PlaceHolder 5"/>
          <p:cNvSpPr>
            <a:spLocks noGrp="1"/>
          </p:cNvSpPr>
          <p:nvPr>
            <p:ph type="dt" idx="10"/>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0" name="PlaceHolder 2"/>
          <p:cNvSpPr>
            <a:spLocks noGrp="1"/>
          </p:cNvSpPr>
          <p:nvPr>
            <p:ph/>
          </p:nvPr>
        </p:nvSpPr>
        <p:spPr>
          <a:xfrm>
            <a:off x="91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1" name="PlaceHolder 3"/>
          <p:cNvSpPr>
            <a:spLocks noGrp="1"/>
          </p:cNvSpPr>
          <p:nvPr>
            <p:ph/>
          </p:nvPr>
        </p:nvSpPr>
        <p:spPr>
          <a:xfrm>
            <a:off x="622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040417C-49FE-433A-90A2-ABCBF7E416AC}" type="slidenum">
              <a:t>&lt;#&gt;</a:t>
            </a:fld>
          </a:p>
        </p:txBody>
      </p:sp>
      <p:sp>
        <p:nvSpPr>
          <p:cNvPr id="7" name="PlaceHolder 6"/>
          <p:cNvSpPr>
            <a:spLocks noGrp="1"/>
          </p:cNvSpPr>
          <p:nvPr>
            <p:ph type="dt" idx="1"/>
          </p:nvPr>
        </p:nvSpPr>
        <p:spPr/>
        <p:txBody>
          <a:bodyPr/>
          <a:p>
            <a:r>
              <a:rPr lang="zh-C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34" name="PlaceHolder 2"/>
          <p:cNvSpPr>
            <a:spLocks noGrp="1"/>
          </p:cNvSpPr>
          <p:nvPr>
            <p:ph/>
          </p:nvPr>
        </p:nvSpPr>
        <p:spPr>
          <a:xfrm>
            <a:off x="91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35" name="PlaceHolder 3"/>
          <p:cNvSpPr>
            <a:spLocks noGrp="1"/>
          </p:cNvSpPr>
          <p:nvPr>
            <p:ph/>
          </p:nvPr>
        </p:nvSpPr>
        <p:spPr>
          <a:xfrm>
            <a:off x="622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BF761B2-4F5E-4526-B1A9-43CEC347D20A}" type="slidenum">
              <a:t>&lt;#&gt;</a:t>
            </a:fld>
          </a:p>
        </p:txBody>
      </p:sp>
      <p:sp>
        <p:nvSpPr>
          <p:cNvPr id="7" name="PlaceHolder 6"/>
          <p:cNvSpPr>
            <a:spLocks noGrp="1"/>
          </p:cNvSpPr>
          <p:nvPr>
            <p:ph type="dt" idx="10"/>
          </p:nvPr>
        </p:nvSpPr>
        <p:spPr/>
        <p:txBody>
          <a:bodyPr/>
          <a:p>
            <a:r>
              <a:rPr lang="zh-C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91BEB923-BBDF-4CE2-A13D-C16AA2FBEBDE}" type="slidenum">
              <a:t>&lt;#&gt;</a:t>
            </a:fld>
          </a:p>
        </p:txBody>
      </p:sp>
      <p:sp>
        <p:nvSpPr>
          <p:cNvPr id="5" name="PlaceHolder 4"/>
          <p:cNvSpPr>
            <a:spLocks noGrp="1"/>
          </p:cNvSpPr>
          <p:nvPr>
            <p:ph type="dt" idx="10"/>
          </p:nvPr>
        </p:nvSpPr>
        <p:spPr/>
        <p:txBody>
          <a:bodyPr/>
          <a:p>
            <a:r>
              <a:rPr lang="zh-C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914400" y="609480"/>
            <a:ext cx="1036296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BB8A6E72-AB0C-4C91-98F2-6B2666C17C70}" type="slidenum">
              <a:t>&lt;#&gt;</a:t>
            </a:fld>
          </a:p>
        </p:txBody>
      </p:sp>
      <p:sp>
        <p:nvSpPr>
          <p:cNvPr id="5" name="PlaceHolder 4"/>
          <p:cNvSpPr>
            <a:spLocks noGrp="1"/>
          </p:cNvSpPr>
          <p:nvPr>
            <p:ph type="dt" idx="10"/>
          </p:nvPr>
        </p:nvSpPr>
        <p:spPr/>
        <p:txBody>
          <a:bodyPr/>
          <a:p>
            <a:r>
              <a:rPr lang="zh-C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39"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40" name="PlaceHolder 3"/>
          <p:cNvSpPr>
            <a:spLocks noGrp="1"/>
          </p:cNvSpPr>
          <p:nvPr>
            <p:ph/>
          </p:nvPr>
        </p:nvSpPr>
        <p:spPr>
          <a:xfrm>
            <a:off x="622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41" name="PlaceHolder 4"/>
          <p:cNvSpPr>
            <a:spLocks noGrp="1"/>
          </p:cNvSpPr>
          <p:nvPr>
            <p:ph/>
          </p:nvPr>
        </p:nvSpPr>
        <p:spPr>
          <a:xfrm>
            <a:off x="91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6EC6731-DEF2-4AF0-97E4-28A0F3E44498}" type="slidenum">
              <a:t>&lt;#&gt;</a:t>
            </a:fld>
          </a:p>
        </p:txBody>
      </p:sp>
      <p:sp>
        <p:nvSpPr>
          <p:cNvPr id="8" name="PlaceHolder 7"/>
          <p:cNvSpPr>
            <a:spLocks noGrp="1"/>
          </p:cNvSpPr>
          <p:nvPr>
            <p:ph type="dt" idx="10"/>
          </p:nvPr>
        </p:nvSpPr>
        <p:spPr/>
        <p:txBody>
          <a:bodyPr/>
          <a:p>
            <a:r>
              <a:rPr lang="zh-C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43" name="PlaceHolder 2"/>
          <p:cNvSpPr>
            <a:spLocks noGrp="1"/>
          </p:cNvSpPr>
          <p:nvPr>
            <p:ph/>
          </p:nvPr>
        </p:nvSpPr>
        <p:spPr>
          <a:xfrm>
            <a:off x="91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44"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45" name="PlaceHolder 4"/>
          <p:cNvSpPr>
            <a:spLocks noGrp="1"/>
          </p:cNvSpPr>
          <p:nvPr>
            <p:ph/>
          </p:nvPr>
        </p:nvSpPr>
        <p:spPr>
          <a:xfrm>
            <a:off x="622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AAA0A61E-3462-4F27-8F94-899AAFA028AD}" type="slidenum">
              <a:t>&lt;#&gt;</a:t>
            </a:fld>
          </a:p>
        </p:txBody>
      </p:sp>
      <p:sp>
        <p:nvSpPr>
          <p:cNvPr id="8" name="PlaceHolder 7"/>
          <p:cNvSpPr>
            <a:spLocks noGrp="1"/>
          </p:cNvSpPr>
          <p:nvPr>
            <p:ph type="dt" idx="10"/>
          </p:nvPr>
        </p:nvSpPr>
        <p:spPr/>
        <p:txBody>
          <a:bodyPr/>
          <a:p>
            <a:r>
              <a:rPr lang="zh-C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47"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48"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49" name="PlaceHolder 4"/>
          <p:cNvSpPr>
            <a:spLocks noGrp="1"/>
          </p:cNvSpPr>
          <p:nvPr>
            <p:ph/>
          </p:nvPr>
        </p:nvSpPr>
        <p:spPr>
          <a:xfrm>
            <a:off x="914400" y="41302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8E955FFD-9B1C-4EF4-9A65-75478F02B5D9}" type="slidenum">
              <a:t>&lt;#&gt;</a:t>
            </a:fld>
          </a:p>
        </p:txBody>
      </p:sp>
      <p:sp>
        <p:nvSpPr>
          <p:cNvPr id="8" name="PlaceHolder 7"/>
          <p:cNvSpPr>
            <a:spLocks noGrp="1"/>
          </p:cNvSpPr>
          <p:nvPr>
            <p:ph type="dt" idx="10"/>
          </p:nvPr>
        </p:nvSpPr>
        <p:spPr/>
        <p:txBody>
          <a:bodyPr/>
          <a:p>
            <a:r>
              <a:rPr lang="zh-C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51" name="PlaceHolder 2"/>
          <p:cNvSpPr>
            <a:spLocks noGrp="1"/>
          </p:cNvSpPr>
          <p:nvPr>
            <p:ph/>
          </p:nvPr>
        </p:nvSpPr>
        <p:spPr>
          <a:xfrm>
            <a:off x="914400" y="19810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52" name="PlaceHolder 3"/>
          <p:cNvSpPr>
            <a:spLocks noGrp="1"/>
          </p:cNvSpPr>
          <p:nvPr>
            <p:ph/>
          </p:nvPr>
        </p:nvSpPr>
        <p:spPr>
          <a:xfrm>
            <a:off x="914400" y="41302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A4B5681-64B6-45E7-8409-113A13498995}" type="slidenum">
              <a:t>&lt;#&gt;</a:t>
            </a:fld>
          </a:p>
        </p:txBody>
      </p:sp>
      <p:sp>
        <p:nvSpPr>
          <p:cNvPr id="7" name="PlaceHolder 6"/>
          <p:cNvSpPr>
            <a:spLocks noGrp="1"/>
          </p:cNvSpPr>
          <p:nvPr>
            <p:ph type="dt" idx="10"/>
          </p:nvPr>
        </p:nvSpPr>
        <p:spPr/>
        <p:txBody>
          <a:bodyPr/>
          <a:p>
            <a:r>
              <a:rPr lang="zh-C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54"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55"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56" name="PlaceHolder 4"/>
          <p:cNvSpPr>
            <a:spLocks noGrp="1"/>
          </p:cNvSpPr>
          <p:nvPr>
            <p:ph/>
          </p:nvPr>
        </p:nvSpPr>
        <p:spPr>
          <a:xfrm>
            <a:off x="91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57" name="PlaceHolder 5"/>
          <p:cNvSpPr>
            <a:spLocks noGrp="1"/>
          </p:cNvSpPr>
          <p:nvPr>
            <p:ph/>
          </p:nvPr>
        </p:nvSpPr>
        <p:spPr>
          <a:xfrm>
            <a:off x="622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38A09D9D-F13A-4EE2-8E54-3614C9FDB6F7}" type="slidenum">
              <a:t>&lt;#&gt;</a:t>
            </a:fld>
          </a:p>
        </p:txBody>
      </p:sp>
      <p:sp>
        <p:nvSpPr>
          <p:cNvPr id="9" name="PlaceHolder 8"/>
          <p:cNvSpPr>
            <a:spLocks noGrp="1"/>
          </p:cNvSpPr>
          <p:nvPr>
            <p:ph type="dt" idx="10"/>
          </p:nvPr>
        </p:nvSpPr>
        <p:spPr/>
        <p:txBody>
          <a:bodyPr/>
          <a:p>
            <a:r>
              <a:rPr lang="zh-C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59" name="PlaceHolder 2"/>
          <p:cNvSpPr>
            <a:spLocks noGrp="1"/>
          </p:cNvSpPr>
          <p:nvPr>
            <p:ph/>
          </p:nvPr>
        </p:nvSpPr>
        <p:spPr>
          <a:xfrm>
            <a:off x="91440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60" name="PlaceHolder 3"/>
          <p:cNvSpPr>
            <a:spLocks noGrp="1"/>
          </p:cNvSpPr>
          <p:nvPr>
            <p:ph/>
          </p:nvPr>
        </p:nvSpPr>
        <p:spPr>
          <a:xfrm>
            <a:off x="441792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61" name="PlaceHolder 4"/>
          <p:cNvSpPr>
            <a:spLocks noGrp="1"/>
          </p:cNvSpPr>
          <p:nvPr>
            <p:ph/>
          </p:nvPr>
        </p:nvSpPr>
        <p:spPr>
          <a:xfrm>
            <a:off x="7921800" y="19810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62" name="PlaceHolder 5"/>
          <p:cNvSpPr>
            <a:spLocks noGrp="1"/>
          </p:cNvSpPr>
          <p:nvPr>
            <p:ph/>
          </p:nvPr>
        </p:nvSpPr>
        <p:spPr>
          <a:xfrm>
            <a:off x="91440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63" name="PlaceHolder 6"/>
          <p:cNvSpPr>
            <a:spLocks noGrp="1"/>
          </p:cNvSpPr>
          <p:nvPr>
            <p:ph/>
          </p:nvPr>
        </p:nvSpPr>
        <p:spPr>
          <a:xfrm>
            <a:off x="441792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64" name="PlaceHolder 7"/>
          <p:cNvSpPr>
            <a:spLocks noGrp="1"/>
          </p:cNvSpPr>
          <p:nvPr>
            <p:ph/>
          </p:nvPr>
        </p:nvSpPr>
        <p:spPr>
          <a:xfrm>
            <a:off x="7921800" y="4130280"/>
            <a:ext cx="333648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01E283CE-EF58-45A2-A410-F235D992EE08}" type="slidenum">
              <a:t>&lt;#&gt;</a:t>
            </a:fld>
          </a:p>
        </p:txBody>
      </p:sp>
      <p:sp>
        <p:nvSpPr>
          <p:cNvPr id="11" name="PlaceHolder 10"/>
          <p:cNvSpPr>
            <a:spLocks noGrp="1"/>
          </p:cNvSpPr>
          <p:nvPr>
            <p:ph type="dt" idx="10"/>
          </p:nvPr>
        </p:nvSpPr>
        <p:spPr/>
        <p:txBody>
          <a:bodyPr/>
          <a:p>
            <a:r>
              <a:rPr lang="zh-C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7C98372-AF07-439D-9EFD-26C08BAEBD90}" type="slidenum">
              <a:t>&lt;#&gt;</a:t>
            </a:fld>
          </a:p>
        </p:txBody>
      </p:sp>
      <p:sp>
        <p:nvSpPr>
          <p:cNvPr id="5" name="PlaceHolder 4"/>
          <p:cNvSpPr>
            <a:spLocks noGrp="1"/>
          </p:cNvSpPr>
          <p:nvPr>
            <p:ph type="dt" idx="1"/>
          </p:nvPr>
        </p:nvSpPr>
        <p:spPr/>
        <p:txBody>
          <a:bodyPr/>
          <a:p>
            <a:r>
              <a:rPr lang="zh-C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609480"/>
            <a:ext cx="1036296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EED8460-3DEB-44A2-8847-39E6770C19FB}" type="slidenum">
              <a:t>&lt;#&gt;</a:t>
            </a:fld>
          </a:p>
        </p:txBody>
      </p:sp>
      <p:sp>
        <p:nvSpPr>
          <p:cNvPr id="5" name="PlaceHolder 4"/>
          <p:cNvSpPr>
            <a:spLocks noGrp="1"/>
          </p:cNvSpPr>
          <p:nvPr>
            <p:ph type="dt" idx="1"/>
          </p:nvPr>
        </p:nvSpPr>
        <p:spPr/>
        <p:txBody>
          <a:bodyPr/>
          <a:p>
            <a:r>
              <a:rPr lang="zh-C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5"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6" name="PlaceHolder 3"/>
          <p:cNvSpPr>
            <a:spLocks noGrp="1"/>
          </p:cNvSpPr>
          <p:nvPr>
            <p:ph/>
          </p:nvPr>
        </p:nvSpPr>
        <p:spPr>
          <a:xfrm>
            <a:off x="622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7" name="PlaceHolder 4"/>
          <p:cNvSpPr>
            <a:spLocks noGrp="1"/>
          </p:cNvSpPr>
          <p:nvPr>
            <p:ph/>
          </p:nvPr>
        </p:nvSpPr>
        <p:spPr>
          <a:xfrm>
            <a:off x="91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4852D68-DB52-4E28-BDE9-54A018FB3CD8}" type="slidenum">
              <a:t>&lt;#&gt;</a:t>
            </a:fld>
          </a:p>
        </p:txBody>
      </p:sp>
      <p:sp>
        <p:nvSpPr>
          <p:cNvPr id="8" name="PlaceHolder 7"/>
          <p:cNvSpPr>
            <a:spLocks noGrp="1"/>
          </p:cNvSpPr>
          <p:nvPr>
            <p:ph type="dt" idx="1"/>
          </p:nvPr>
        </p:nvSpPr>
        <p:spPr/>
        <p:txBody>
          <a:bodyPr/>
          <a:p>
            <a:r>
              <a:rPr lang="zh-C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19" name="PlaceHolder 2"/>
          <p:cNvSpPr>
            <a:spLocks noGrp="1"/>
          </p:cNvSpPr>
          <p:nvPr>
            <p:ph/>
          </p:nvPr>
        </p:nvSpPr>
        <p:spPr>
          <a:xfrm>
            <a:off x="914400" y="1981080"/>
            <a:ext cx="5056920" cy="411444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0"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1" name="PlaceHolder 4"/>
          <p:cNvSpPr>
            <a:spLocks noGrp="1"/>
          </p:cNvSpPr>
          <p:nvPr>
            <p:ph/>
          </p:nvPr>
        </p:nvSpPr>
        <p:spPr>
          <a:xfrm>
            <a:off x="6224400" y="41302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2394DA1-5D76-479E-889B-F41C7891DDF7}" type="slidenum">
              <a:t>&lt;#&gt;</a:t>
            </a:fld>
          </a:p>
        </p:txBody>
      </p:sp>
      <p:sp>
        <p:nvSpPr>
          <p:cNvPr id="8" name="PlaceHolder 7"/>
          <p:cNvSpPr>
            <a:spLocks noGrp="1"/>
          </p:cNvSpPr>
          <p:nvPr>
            <p:ph type="dt" idx="1"/>
          </p:nvPr>
        </p:nvSpPr>
        <p:spPr/>
        <p:txBody>
          <a:bodyPr/>
          <a:p>
            <a:r>
              <a:rPr lang="zh-C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609480"/>
            <a:ext cx="10362960" cy="1142640"/>
          </a:xfrm>
          <a:prstGeom prst="rect">
            <a:avLst/>
          </a:prstGeom>
          <a:noFill/>
          <a:ln w="0">
            <a:noFill/>
          </a:ln>
        </p:spPr>
        <p:txBody>
          <a:bodyPr lIns="0" rIns="0" tIns="0" bIns="0" anchor="ctr">
            <a:noAutofit/>
          </a:bodyPr>
          <a:p>
            <a:endParaRPr b="0" lang="en-US" sz="2400" spc="-1" strike="noStrike">
              <a:solidFill>
                <a:srgbClr val="ff3399"/>
              </a:solidFill>
              <a:latin typeface="楷体_GB2312"/>
            </a:endParaRPr>
          </a:p>
        </p:txBody>
      </p:sp>
      <p:sp>
        <p:nvSpPr>
          <p:cNvPr id="23" name="PlaceHolder 2"/>
          <p:cNvSpPr>
            <a:spLocks noGrp="1"/>
          </p:cNvSpPr>
          <p:nvPr>
            <p:ph/>
          </p:nvPr>
        </p:nvSpPr>
        <p:spPr>
          <a:xfrm>
            <a:off x="91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4" name="PlaceHolder 3"/>
          <p:cNvSpPr>
            <a:spLocks noGrp="1"/>
          </p:cNvSpPr>
          <p:nvPr>
            <p:ph/>
          </p:nvPr>
        </p:nvSpPr>
        <p:spPr>
          <a:xfrm>
            <a:off x="6224400" y="1981080"/>
            <a:ext cx="505692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5" name="PlaceHolder 4"/>
          <p:cNvSpPr>
            <a:spLocks noGrp="1"/>
          </p:cNvSpPr>
          <p:nvPr>
            <p:ph/>
          </p:nvPr>
        </p:nvSpPr>
        <p:spPr>
          <a:xfrm>
            <a:off x="914400" y="4130280"/>
            <a:ext cx="10362960" cy="19623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4840A55-5108-4E6C-BC8C-7148F573196B}" type="slidenum">
              <a:t>&lt;#&gt;</a:t>
            </a:fld>
          </a:p>
        </p:txBody>
      </p:sp>
      <p:sp>
        <p:nvSpPr>
          <p:cNvPr id="8" name="PlaceHolder 7"/>
          <p:cNvSpPr>
            <a:spLocks noGrp="1"/>
          </p:cNvSpPr>
          <p:nvPr>
            <p:ph type="dt" idx="1"/>
          </p:nvPr>
        </p:nvSpPr>
        <p:spPr/>
        <p:txBody>
          <a:bodyPr/>
          <a:p>
            <a:r>
              <a:rPr lang="zh-C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6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单</a:t>
            </a:r>
            <a:r>
              <a:rPr b="1" lang="zh-CN" sz="4400" spc="-1" strike="noStrike">
                <a:solidFill>
                  <a:srgbClr val="ffff00"/>
                </a:solidFill>
                <a:latin typeface="Times New Roman"/>
                <a:ea typeface="宋体"/>
              </a:rPr>
              <a:t>击</a:t>
            </a:r>
            <a:r>
              <a:rPr b="1" lang="zh-CN" sz="4400" spc="-1" strike="noStrike">
                <a:solidFill>
                  <a:srgbClr val="ffff00"/>
                </a:solidFill>
                <a:latin typeface="Times New Roman"/>
                <a:ea typeface="宋体"/>
              </a:rPr>
              <a:t>此</a:t>
            </a:r>
            <a:r>
              <a:rPr b="1" lang="zh-CN" sz="4400" spc="-1" strike="noStrike">
                <a:solidFill>
                  <a:srgbClr val="ffff00"/>
                </a:solidFill>
                <a:latin typeface="Times New Roman"/>
                <a:ea typeface="宋体"/>
              </a:rPr>
              <a:t>处</a:t>
            </a:r>
            <a:r>
              <a:rPr b="1" lang="zh-CN" sz="4400" spc="-1" strike="noStrike">
                <a:solidFill>
                  <a:srgbClr val="ffff00"/>
                </a:solidFill>
                <a:latin typeface="Times New Roman"/>
                <a:ea typeface="宋体"/>
              </a:rPr>
              <a:t>编</a:t>
            </a:r>
            <a:r>
              <a:rPr b="1" lang="zh-CN" sz="4400" spc="-1" strike="noStrike">
                <a:solidFill>
                  <a:srgbClr val="ffff00"/>
                </a:solidFill>
                <a:latin typeface="Times New Roman"/>
                <a:ea typeface="宋体"/>
              </a:rPr>
              <a:t>辑</a:t>
            </a:r>
            <a:r>
              <a:rPr b="1" lang="zh-CN" sz="4400" spc="-1" strike="noStrike">
                <a:solidFill>
                  <a:srgbClr val="ffff00"/>
                </a:solidFill>
                <a:latin typeface="Times New Roman"/>
                <a:ea typeface="宋体"/>
              </a:rPr>
              <a:t>母</a:t>
            </a:r>
            <a:r>
              <a:rPr b="1" lang="zh-CN" sz="4400" spc="-1" strike="noStrike">
                <a:solidFill>
                  <a:srgbClr val="ffff00"/>
                </a:solidFill>
                <a:latin typeface="Times New Roman"/>
                <a:ea typeface="宋体"/>
              </a:rPr>
              <a:t>版</a:t>
            </a:r>
            <a:r>
              <a:rPr b="1" lang="zh-CN" sz="4400" spc="-1" strike="noStrike">
                <a:solidFill>
                  <a:srgbClr val="ffff00"/>
                </a:solidFill>
                <a:latin typeface="Times New Roman"/>
                <a:ea typeface="宋体"/>
              </a:rPr>
              <a:t>标</a:t>
            </a:r>
            <a:r>
              <a:rPr b="1" lang="zh-CN" sz="4400" spc="-1" strike="noStrike">
                <a:solidFill>
                  <a:srgbClr val="ffff00"/>
                </a:solidFill>
                <a:latin typeface="Times New Roman"/>
                <a:ea typeface="宋体"/>
              </a:rPr>
              <a:t>题</a:t>
            </a:r>
            <a:r>
              <a:rPr b="1" lang="zh-CN" sz="4400" spc="-1" strike="noStrike">
                <a:solidFill>
                  <a:srgbClr val="ffff00"/>
                </a:solidFill>
                <a:latin typeface="Times New Roman"/>
                <a:ea typeface="宋体"/>
              </a:rPr>
              <a:t>样</a:t>
            </a:r>
            <a:r>
              <a:rPr b="1" lang="zh-CN" sz="4400" spc="-1" strike="noStrike">
                <a:solidFill>
                  <a:srgbClr val="ffff00"/>
                </a:solidFill>
                <a:latin typeface="Times New Roman"/>
                <a:ea typeface="宋体"/>
              </a:rPr>
              <a:t>式</a:t>
            </a:r>
            <a:endParaRPr b="0" lang="en-US" sz="4400" spc="-1" strike="noStrike">
              <a:solidFill>
                <a:srgbClr val="ff3399"/>
              </a:solidFill>
              <a:latin typeface="楷体_GB2312"/>
            </a:endParaRPr>
          </a:p>
        </p:txBody>
      </p:sp>
      <p:sp>
        <p:nvSpPr>
          <p:cNvPr id="1" name="PlaceHolder 2"/>
          <p:cNvSpPr>
            <a:spLocks noGrp="1"/>
          </p:cNvSpPr>
          <p:nvPr>
            <p:ph type="body"/>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单击此处编辑母版文本样式</a:t>
            </a:r>
            <a:endParaRPr b="0" lang="en-US" sz="3200" spc="-1" strike="noStrike">
              <a:solidFill>
                <a:srgbClr val="ffffff"/>
              </a:solidFill>
              <a:latin typeface="Times New Roman"/>
            </a:endParaRPr>
          </a:p>
          <a:p>
            <a:pPr lvl="1" marL="743040" indent="-285840">
              <a:lnSpc>
                <a:spcPct val="100000"/>
              </a:lnSpc>
              <a:spcBef>
                <a:spcPts val="561"/>
              </a:spcBef>
              <a:buClr>
                <a:srgbClr val="ffffff"/>
              </a:buClr>
              <a:buFont typeface="Symbol" charset="2"/>
              <a:buChar char=""/>
            </a:pPr>
            <a:r>
              <a:rPr b="1" lang="zh-CN" sz="2800" spc="-1" strike="noStrike">
                <a:solidFill>
                  <a:srgbClr val="ffffff"/>
                </a:solidFill>
                <a:latin typeface="Times New Roman"/>
                <a:ea typeface="宋体"/>
              </a:rPr>
              <a:t>第二级</a:t>
            </a:r>
            <a:endParaRPr b="0" lang="en-US" sz="2800" spc="-1" strike="noStrike">
              <a:solidFill>
                <a:srgbClr val="ffffff"/>
              </a:solidFill>
              <a:latin typeface="Times New Roman"/>
            </a:endParaRPr>
          </a:p>
          <a:p>
            <a:pPr lvl="2" marL="1143000" indent="-228600">
              <a:lnSpc>
                <a:spcPct val="100000"/>
              </a:lnSpc>
              <a:spcBef>
                <a:spcPts val="479"/>
              </a:spcBef>
              <a:buClr>
                <a:srgbClr val="ffffff"/>
              </a:buClr>
              <a:buFont typeface="Symbol" charset="2"/>
              <a:buChar char=""/>
            </a:pPr>
            <a:r>
              <a:rPr b="1" lang="zh-CN" sz="2400" spc="-1" strike="noStrike">
                <a:solidFill>
                  <a:srgbClr val="ffffff"/>
                </a:solidFill>
                <a:latin typeface="Times New Roman"/>
                <a:ea typeface="宋体"/>
              </a:rPr>
              <a:t>第三级</a:t>
            </a:r>
            <a:endParaRPr b="0" lang="en-US" sz="2400" spc="-1" strike="noStrike">
              <a:solidFill>
                <a:srgbClr val="ffffff"/>
              </a:solidFill>
              <a:latin typeface="Times New Roman"/>
            </a:endParaRPr>
          </a:p>
          <a:p>
            <a:pPr lvl="3" marL="1600200" indent="-228600">
              <a:lnSpc>
                <a:spcPct val="100000"/>
              </a:lnSpc>
              <a:spcBef>
                <a:spcPts val="400"/>
              </a:spcBef>
              <a:buClr>
                <a:srgbClr val="ffffff"/>
              </a:buClr>
              <a:buFont typeface="Symbol" charset="2"/>
              <a:buChar char=""/>
            </a:pPr>
            <a:r>
              <a:rPr b="1" lang="zh-CN" sz="2000" spc="-1" strike="noStrike">
                <a:solidFill>
                  <a:srgbClr val="ffffff"/>
                </a:solidFill>
                <a:latin typeface="Times New Roman"/>
                <a:ea typeface="宋体"/>
              </a:rPr>
              <a:t>第四级</a:t>
            </a:r>
            <a:endParaRPr b="0" lang="en-US" sz="2000" spc="-1" strike="noStrike">
              <a:solidFill>
                <a:srgbClr val="ffffff"/>
              </a:solidFill>
              <a:latin typeface="Times New Roman"/>
            </a:endParaRPr>
          </a:p>
          <a:p>
            <a:pPr lvl="4" marL="2057400" indent="-228600">
              <a:lnSpc>
                <a:spcPct val="100000"/>
              </a:lnSpc>
              <a:spcBef>
                <a:spcPts val="400"/>
              </a:spcBef>
              <a:buClr>
                <a:srgbClr val="ffffff"/>
              </a:buClr>
              <a:buFont typeface="StarSymbol"/>
              <a:buChar char="»"/>
            </a:pPr>
            <a:r>
              <a:rPr b="1" lang="zh-CN" sz="2000" spc="-1" strike="noStrike">
                <a:solidFill>
                  <a:srgbClr val="ffffff"/>
                </a:solidFill>
                <a:latin typeface="Times New Roman"/>
                <a:ea typeface="宋体"/>
              </a:rPr>
              <a:t>第五级</a:t>
            </a:r>
            <a:endParaRPr b="0" lang="en-US" sz="2000" spc="-1" strike="noStrike">
              <a:solidFill>
                <a:srgbClr val="ffffff"/>
              </a:solidFill>
              <a:latin typeface="Times New Roman"/>
            </a:endParaRPr>
          </a:p>
        </p:txBody>
      </p:sp>
      <p:sp>
        <p:nvSpPr>
          <p:cNvPr id="2" name="PlaceHolder 3"/>
          <p:cNvSpPr>
            <a:spLocks noGrp="1"/>
          </p:cNvSpPr>
          <p:nvPr>
            <p:ph type="dt" idx="1"/>
          </p:nvPr>
        </p:nvSpPr>
        <p:spPr>
          <a:xfrm>
            <a:off x="914400" y="6248520"/>
            <a:ext cx="2539800" cy="456840"/>
          </a:xfrm>
          <a:prstGeom prst="rect">
            <a:avLst/>
          </a:prstGeom>
          <a:noFill/>
          <a:ln w="9360">
            <a:noFill/>
          </a:ln>
        </p:spPr>
        <p:txBody>
          <a:bodyPr numCol="1" spcCol="0" anchor="t">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3" name="PlaceHolder 4"/>
          <p:cNvSpPr>
            <a:spLocks noGrp="1"/>
          </p:cNvSpPr>
          <p:nvPr>
            <p:ph type="ftr" idx="2"/>
          </p:nvPr>
        </p:nvSpPr>
        <p:spPr>
          <a:xfrm>
            <a:off x="4165560" y="6248520"/>
            <a:ext cx="3860280" cy="456840"/>
          </a:xfrm>
          <a:prstGeom prst="rect">
            <a:avLst/>
          </a:prstGeom>
          <a:noFill/>
          <a:ln w="9360">
            <a:noFill/>
          </a:ln>
        </p:spPr>
        <p:txBody>
          <a:bodyPr numCol="1" spcCol="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 </a:t>
            </a:r>
            <a:endParaRPr b="0" lang="en-US" sz="1400" spc="-1" strike="noStrike">
              <a:latin typeface="Times New Roman"/>
            </a:endParaRPr>
          </a:p>
        </p:txBody>
      </p:sp>
      <p:sp>
        <p:nvSpPr>
          <p:cNvPr id="4" name="PlaceHolder 5"/>
          <p:cNvSpPr>
            <a:spLocks noGrp="1"/>
          </p:cNvSpPr>
          <p:nvPr>
            <p:ph type="sldNum" idx="3"/>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AF8C0CEF-87D6-4365-9075-F5404EE288C1}" type="slidenum">
              <a:rPr b="1" lang="en-US" sz="1400" spc="-1" strike="noStrike">
                <a:solidFill>
                  <a:srgbClr val="ffffff"/>
                </a:solidFill>
                <a:latin typeface="Times New Roman"/>
                <a:ea typeface="宋体"/>
              </a:rPr>
              <a:t>16</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66"/>
        </a:solidFill>
      </p:bgPr>
    </p:bg>
    <p:spTree>
      <p:nvGrpSpPr>
        <p:cNvPr id="1" name=""/>
        <p:cNvGrpSpPr/>
        <p:nvPr/>
      </p:nvGrpSpPr>
      <p:grpSpPr>
        <a:xfrm>
          <a:off x="0" y="0"/>
          <a:ext cx="0" cy="0"/>
          <a:chOff x="0" y="0"/>
          <a:chExt cx="0" cy="0"/>
        </a:xfrm>
      </p:grpSpPr>
      <p:sp>
        <p:nvSpPr>
          <p:cNvPr id="41" name="PlaceHolder 1"/>
          <p:cNvSpPr>
            <a:spLocks noGrp="1"/>
          </p:cNvSpPr>
          <p:nvPr>
            <p:ph type="dt" idx="4"/>
          </p:nvPr>
        </p:nvSpPr>
        <p:spPr>
          <a:xfrm>
            <a:off x="914400" y="6248520"/>
            <a:ext cx="2539800" cy="456840"/>
          </a:xfrm>
          <a:prstGeom prst="rect">
            <a:avLst/>
          </a:prstGeom>
          <a:noFill/>
          <a:ln w="9360">
            <a:noFill/>
          </a:ln>
        </p:spPr>
        <p:txBody>
          <a:bodyPr numCol="1" spcCol="0" anchor="t">
            <a:noAutofit/>
          </a:bodyPr>
          <a:lstStyle>
            <a:lvl1pPr>
              <a:defRPr b="0" lang="en-US" sz="1400" spc="-1" strike="noStrike">
                <a:latin typeface="Times New Roman"/>
              </a:defRPr>
            </a:lvl1pPr>
          </a:lstStyle>
          <a:p>
            <a:r>
              <a:rPr b="0" lang="en-US" sz="1400" spc="-1" strike="noStrike">
                <a:latin typeface="Times New Roman"/>
              </a:rPr>
              <a:t>&lt;日期/时间&gt;</a:t>
            </a:r>
            <a:endParaRPr b="0" lang="en-US" sz="1400" spc="-1" strike="noStrike">
              <a:latin typeface="Times New Roman"/>
            </a:endParaRPr>
          </a:p>
        </p:txBody>
      </p:sp>
      <p:sp>
        <p:nvSpPr>
          <p:cNvPr id="42" name="PlaceHolder 2"/>
          <p:cNvSpPr>
            <a:spLocks noGrp="1"/>
          </p:cNvSpPr>
          <p:nvPr>
            <p:ph type="ftr" idx="5"/>
          </p:nvPr>
        </p:nvSpPr>
        <p:spPr>
          <a:xfrm>
            <a:off x="4165560" y="6248520"/>
            <a:ext cx="3860280" cy="456840"/>
          </a:xfrm>
          <a:prstGeom prst="rect">
            <a:avLst/>
          </a:prstGeom>
          <a:noFill/>
          <a:ln w="9360">
            <a:noFill/>
          </a:ln>
        </p:spPr>
        <p:txBody>
          <a:bodyPr numCol="1" spcCol="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&lt;页脚&gt;</a:t>
            </a:r>
            <a:endParaRPr b="0" lang="en-US" sz="1400" spc="-1" strike="noStrike">
              <a:latin typeface="Times New Roman"/>
            </a:endParaRPr>
          </a:p>
        </p:txBody>
      </p:sp>
      <p:sp>
        <p:nvSpPr>
          <p:cNvPr id="43" name="PlaceHolder 3"/>
          <p:cNvSpPr>
            <a:spLocks noGrp="1"/>
          </p:cNvSpPr>
          <p:nvPr>
            <p:ph type="sldNum" idx="6"/>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AF438B4F-50E3-4C29-82D8-7592B349C071}"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zh-CN" sz="2400" spc="-1" strike="noStrike">
                <a:solidFill>
                  <a:srgbClr val="ff3399"/>
                </a:solidFill>
                <a:latin typeface="楷体_GB2312"/>
              </a:rPr>
              <a:t>单击以编辑标题文本格式</a:t>
            </a:r>
            <a:endParaRPr b="0" lang="en-US" sz="2400" spc="-1" strike="noStrike">
              <a:solidFill>
                <a:srgbClr val="ff3399"/>
              </a:solidFill>
              <a:latin typeface="楷体_GB2312"/>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zh-CN" sz="3200" spc="-1" strike="noStrike">
                <a:solidFill>
                  <a:srgbClr val="ffffff"/>
                </a:solidFill>
                <a:latin typeface="Times New Roman"/>
              </a:rPr>
              <a:t>点击以编辑提纲文本格式</a:t>
            </a:r>
            <a:endParaRPr b="0" lang="en-US" sz="3200" spc="-1" strike="noStrike">
              <a:solidFill>
                <a:srgbClr val="ffffff"/>
              </a:solidFill>
              <a:latin typeface="Times New Roman"/>
            </a:endParaRPr>
          </a:p>
          <a:p>
            <a:pPr lvl="1" marL="864000" indent="-324000">
              <a:spcBef>
                <a:spcPts val="1134"/>
              </a:spcBef>
              <a:buClr>
                <a:srgbClr val="ffffff"/>
              </a:buClr>
              <a:buSzPct val="75000"/>
              <a:buFont typeface="Symbol" charset="2"/>
              <a:buChar char=""/>
            </a:pPr>
            <a:r>
              <a:rPr b="0" lang="zh-CN" sz="2400" spc="-1" strike="noStrike">
                <a:solidFill>
                  <a:srgbClr val="ffffff"/>
                </a:solidFill>
                <a:latin typeface="Times New Roman"/>
              </a:rPr>
              <a:t>第二提纲级别</a:t>
            </a:r>
            <a:endParaRPr b="0" lang="en-US" sz="2400" spc="-1" strike="noStrike">
              <a:solidFill>
                <a:srgbClr val="ffffff"/>
              </a:solidFill>
              <a:latin typeface="Times New Roman"/>
            </a:endParaRPr>
          </a:p>
          <a:p>
            <a:pPr lvl="2" marL="1296000" indent="-288000">
              <a:spcBef>
                <a:spcPts val="850"/>
              </a:spcBef>
              <a:buClr>
                <a:srgbClr val="ffffff"/>
              </a:buClr>
              <a:buSzPct val="45000"/>
              <a:buFont typeface="Wingdings" charset="2"/>
              <a:buChar char=""/>
            </a:pPr>
            <a:r>
              <a:rPr b="0" lang="zh-CN" sz="2000" spc="-1" strike="noStrike">
                <a:solidFill>
                  <a:srgbClr val="ffffff"/>
                </a:solidFill>
                <a:latin typeface="Times New Roman"/>
              </a:rPr>
              <a:t>第三提纲级别</a:t>
            </a:r>
            <a:endParaRPr b="0" lang="en-US" sz="2000" spc="-1" strike="noStrike">
              <a:solidFill>
                <a:srgbClr val="ffffff"/>
              </a:solidFill>
              <a:latin typeface="Times New Roman"/>
            </a:endParaRPr>
          </a:p>
          <a:p>
            <a:pPr lvl="3" marL="1728000" indent="-216000">
              <a:spcBef>
                <a:spcPts val="567"/>
              </a:spcBef>
              <a:buClr>
                <a:srgbClr val="ffffff"/>
              </a:buClr>
              <a:buSzPct val="75000"/>
              <a:buFont typeface="Symbol" charset="2"/>
              <a:buChar char=""/>
            </a:pPr>
            <a:r>
              <a:rPr b="0" lang="zh-CN" sz="2000" spc="-1" strike="noStrike">
                <a:solidFill>
                  <a:srgbClr val="ffffff"/>
                </a:solidFill>
                <a:latin typeface="Times New Roman"/>
              </a:rPr>
              <a:t>第四提纲级别</a:t>
            </a:r>
            <a:endParaRPr b="0" lang="en-US" sz="2000" spc="-1" strike="noStrike">
              <a:solidFill>
                <a:srgbClr val="ffffff"/>
              </a:solidFill>
              <a:latin typeface="Times New Roman"/>
            </a:endParaRPr>
          </a:p>
          <a:p>
            <a:pPr lvl="4" marL="2160000" indent="-216000">
              <a:spcBef>
                <a:spcPts val="283"/>
              </a:spcBef>
              <a:buClr>
                <a:srgbClr val="ffffff"/>
              </a:buClr>
              <a:buSzPct val="45000"/>
              <a:buFont typeface="Wingdings" charset="2"/>
              <a:buChar char=""/>
            </a:pPr>
            <a:r>
              <a:rPr b="0" lang="zh-CN" sz="2000" spc="-1" strike="noStrike">
                <a:solidFill>
                  <a:srgbClr val="ffffff"/>
                </a:solidFill>
                <a:latin typeface="Times New Roman"/>
              </a:rPr>
              <a:t>第五提纲级别</a:t>
            </a:r>
            <a:endParaRPr b="0" lang="en-US" sz="2000" spc="-1" strike="noStrike">
              <a:solidFill>
                <a:srgbClr val="ffffff"/>
              </a:solidFill>
              <a:latin typeface="Times New Roman"/>
            </a:endParaRPr>
          </a:p>
          <a:p>
            <a:pPr lvl="5" marL="2592000" indent="-216000">
              <a:spcBef>
                <a:spcPts val="283"/>
              </a:spcBef>
              <a:buClr>
                <a:srgbClr val="ffffff"/>
              </a:buClr>
              <a:buSzPct val="45000"/>
              <a:buFont typeface="Wingdings" charset="2"/>
              <a:buChar char=""/>
            </a:pPr>
            <a:r>
              <a:rPr b="0" lang="zh-CN" sz="2000" spc="-1" strike="noStrike">
                <a:solidFill>
                  <a:srgbClr val="ffffff"/>
                </a:solidFill>
                <a:latin typeface="Times New Roman"/>
              </a:rPr>
              <a:t>第六提纲级别</a:t>
            </a:r>
            <a:endParaRPr b="0" lang="en-US" sz="2000" spc="-1" strike="noStrike">
              <a:solidFill>
                <a:srgbClr val="ffffff"/>
              </a:solidFill>
              <a:latin typeface="Times New Roman"/>
            </a:endParaRPr>
          </a:p>
          <a:p>
            <a:pPr lvl="6" marL="3024000" indent="-216000">
              <a:spcBef>
                <a:spcPts val="283"/>
              </a:spcBef>
              <a:buClr>
                <a:srgbClr val="ffffff"/>
              </a:buClr>
              <a:buSzPct val="45000"/>
              <a:buFont typeface="Wingdings" charset="2"/>
              <a:buChar char=""/>
            </a:pPr>
            <a:r>
              <a:rPr b="0" lang="zh-CN" sz="2000" spc="-1" strike="noStrike">
                <a:solidFill>
                  <a:srgbClr val="ffffff"/>
                </a:solidFill>
                <a:latin typeface="Times New Roman"/>
              </a:rPr>
              <a:t>第七提纲级别</a:t>
            </a:r>
            <a:endParaRPr b="0" lang="en-US" sz="2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66"/>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2130480"/>
            <a:ext cx="10362960" cy="1469520"/>
          </a:xfrm>
          <a:prstGeom prst="rect">
            <a:avLst/>
          </a:prstGeom>
          <a:noFill/>
          <a:ln w="9360">
            <a:noFill/>
          </a:ln>
        </p:spPr>
        <p:txBody>
          <a:bodyPr numCol="1" spcCol="0" anchor="ctr">
            <a:noAutofit/>
          </a:bodyPr>
          <a:p>
            <a:pPr algn="ctr">
              <a:lnSpc>
                <a:spcPct val="100000"/>
              </a:lnSpc>
              <a:buNone/>
            </a:pPr>
            <a:r>
              <a:rPr b="0" lang="zh-CN" sz="4400" spc="-1" strike="noStrike">
                <a:solidFill>
                  <a:srgbClr val="ffff00"/>
                </a:solidFill>
                <a:latin typeface="Times New Roman"/>
                <a:ea typeface="宋体"/>
              </a:rPr>
              <a:t>单击此处编辑母版标题样式</a:t>
            </a:r>
            <a:endParaRPr b="0" lang="en-US" sz="4400" spc="-1" strike="noStrike">
              <a:solidFill>
                <a:srgbClr val="ff3399"/>
              </a:solidFill>
              <a:latin typeface="楷体_GB2312"/>
            </a:endParaRPr>
          </a:p>
        </p:txBody>
      </p:sp>
      <p:sp>
        <p:nvSpPr>
          <p:cNvPr id="83" name="PlaceHolder 2"/>
          <p:cNvSpPr>
            <a:spLocks noGrp="1"/>
          </p:cNvSpPr>
          <p:nvPr>
            <p:ph type="dt" idx="7"/>
          </p:nvPr>
        </p:nvSpPr>
        <p:spPr>
          <a:xfrm>
            <a:off x="914400" y="6248520"/>
            <a:ext cx="2539800" cy="456840"/>
          </a:xfrm>
          <a:prstGeom prst="rect">
            <a:avLst/>
          </a:prstGeom>
          <a:noFill/>
          <a:ln w="9360">
            <a:noFill/>
          </a:ln>
        </p:spPr>
        <p:txBody>
          <a:bodyPr numCol="1" spcCol="0" anchor="t">
            <a:noAutofit/>
          </a:bodyPr>
          <a:lstStyle>
            <a:lvl1pPr>
              <a:defRPr b="0" lang="en-US" sz="1400" spc="-1" strike="noStrike">
                <a:latin typeface="Times New Roman"/>
              </a:defRPr>
            </a:lvl1pPr>
          </a:lstStyle>
          <a:p>
            <a:r>
              <a:rPr b="0" lang="en-US" sz="1400" spc="-1" strike="noStrike">
                <a:latin typeface="Times New Roman"/>
              </a:rPr>
              <a:t>&lt;日期/时间&gt;</a:t>
            </a:r>
            <a:endParaRPr b="0" lang="en-US" sz="1400" spc="-1" strike="noStrike">
              <a:latin typeface="Times New Roman"/>
            </a:endParaRPr>
          </a:p>
        </p:txBody>
      </p:sp>
      <p:sp>
        <p:nvSpPr>
          <p:cNvPr id="84" name="PlaceHolder 3"/>
          <p:cNvSpPr>
            <a:spLocks noGrp="1"/>
          </p:cNvSpPr>
          <p:nvPr>
            <p:ph type="ftr" idx="8"/>
          </p:nvPr>
        </p:nvSpPr>
        <p:spPr>
          <a:xfrm>
            <a:off x="4165560" y="6248520"/>
            <a:ext cx="3860280" cy="456840"/>
          </a:xfrm>
          <a:prstGeom prst="rect">
            <a:avLst/>
          </a:prstGeom>
          <a:noFill/>
          <a:ln w="9360">
            <a:noFill/>
          </a:ln>
        </p:spPr>
        <p:txBody>
          <a:bodyPr numCol="1" spcCol="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&lt;页脚&gt;</a:t>
            </a:r>
            <a:endParaRPr b="0" lang="en-US" sz="1400" spc="-1" strike="noStrike">
              <a:latin typeface="Times New Roman"/>
            </a:endParaRPr>
          </a:p>
        </p:txBody>
      </p:sp>
      <p:sp>
        <p:nvSpPr>
          <p:cNvPr id="85" name="PlaceHolder 4"/>
          <p:cNvSpPr>
            <a:spLocks noGrp="1"/>
          </p:cNvSpPr>
          <p:nvPr>
            <p:ph type="sldNum" idx="9"/>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97FC2B6E-CE2A-453E-951F-DDF397934A14}"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zh-CN" sz="3200" spc="-1" strike="noStrike">
                <a:solidFill>
                  <a:srgbClr val="ffffff"/>
                </a:solidFill>
                <a:latin typeface="Times New Roman"/>
              </a:rPr>
              <a:t>点击以编辑提纲文本格式</a:t>
            </a:r>
            <a:endParaRPr b="0" lang="en-US" sz="3200" spc="-1" strike="noStrike">
              <a:solidFill>
                <a:srgbClr val="ffffff"/>
              </a:solidFill>
              <a:latin typeface="Times New Roman"/>
            </a:endParaRPr>
          </a:p>
          <a:p>
            <a:pPr lvl="1" marL="864000" indent="-324000">
              <a:spcBef>
                <a:spcPts val="1134"/>
              </a:spcBef>
              <a:buClr>
                <a:srgbClr val="ffffff"/>
              </a:buClr>
              <a:buSzPct val="75000"/>
              <a:buFont typeface="Symbol" charset="2"/>
              <a:buChar char=""/>
            </a:pPr>
            <a:r>
              <a:rPr b="0" lang="zh-CN" sz="2400" spc="-1" strike="noStrike">
                <a:solidFill>
                  <a:srgbClr val="ffffff"/>
                </a:solidFill>
                <a:latin typeface="Times New Roman"/>
              </a:rPr>
              <a:t>第二提纲级别</a:t>
            </a:r>
            <a:endParaRPr b="0" lang="en-US" sz="2400" spc="-1" strike="noStrike">
              <a:solidFill>
                <a:srgbClr val="ffffff"/>
              </a:solidFill>
              <a:latin typeface="Times New Roman"/>
            </a:endParaRPr>
          </a:p>
          <a:p>
            <a:pPr lvl="2" marL="1296000" indent="-288000">
              <a:spcBef>
                <a:spcPts val="850"/>
              </a:spcBef>
              <a:buClr>
                <a:srgbClr val="ffffff"/>
              </a:buClr>
              <a:buSzPct val="45000"/>
              <a:buFont typeface="Wingdings" charset="2"/>
              <a:buChar char=""/>
            </a:pPr>
            <a:r>
              <a:rPr b="0" lang="zh-CN" sz="2000" spc="-1" strike="noStrike">
                <a:solidFill>
                  <a:srgbClr val="ffffff"/>
                </a:solidFill>
                <a:latin typeface="Times New Roman"/>
              </a:rPr>
              <a:t>第三提纲级别</a:t>
            </a:r>
            <a:endParaRPr b="0" lang="en-US" sz="2000" spc="-1" strike="noStrike">
              <a:solidFill>
                <a:srgbClr val="ffffff"/>
              </a:solidFill>
              <a:latin typeface="Times New Roman"/>
            </a:endParaRPr>
          </a:p>
          <a:p>
            <a:pPr lvl="3" marL="1728000" indent="-216000">
              <a:spcBef>
                <a:spcPts val="567"/>
              </a:spcBef>
              <a:buClr>
                <a:srgbClr val="ffffff"/>
              </a:buClr>
              <a:buSzPct val="75000"/>
              <a:buFont typeface="Symbol" charset="2"/>
              <a:buChar char=""/>
            </a:pPr>
            <a:r>
              <a:rPr b="0" lang="zh-CN" sz="2000" spc="-1" strike="noStrike">
                <a:solidFill>
                  <a:srgbClr val="ffffff"/>
                </a:solidFill>
                <a:latin typeface="Times New Roman"/>
              </a:rPr>
              <a:t>第四提纲级别</a:t>
            </a:r>
            <a:endParaRPr b="0" lang="en-US" sz="2000" spc="-1" strike="noStrike">
              <a:solidFill>
                <a:srgbClr val="ffffff"/>
              </a:solidFill>
              <a:latin typeface="Times New Roman"/>
            </a:endParaRPr>
          </a:p>
          <a:p>
            <a:pPr lvl="4" marL="2160000" indent="-216000">
              <a:spcBef>
                <a:spcPts val="283"/>
              </a:spcBef>
              <a:buClr>
                <a:srgbClr val="ffffff"/>
              </a:buClr>
              <a:buSzPct val="45000"/>
              <a:buFont typeface="Wingdings" charset="2"/>
              <a:buChar char=""/>
            </a:pPr>
            <a:r>
              <a:rPr b="0" lang="zh-CN" sz="2000" spc="-1" strike="noStrike">
                <a:solidFill>
                  <a:srgbClr val="ffffff"/>
                </a:solidFill>
                <a:latin typeface="Times New Roman"/>
              </a:rPr>
              <a:t>第五提纲级别</a:t>
            </a:r>
            <a:endParaRPr b="0" lang="en-US" sz="2000" spc="-1" strike="noStrike">
              <a:solidFill>
                <a:srgbClr val="ffffff"/>
              </a:solidFill>
              <a:latin typeface="Times New Roman"/>
            </a:endParaRPr>
          </a:p>
          <a:p>
            <a:pPr lvl="5" marL="2592000" indent="-216000">
              <a:spcBef>
                <a:spcPts val="283"/>
              </a:spcBef>
              <a:buClr>
                <a:srgbClr val="ffffff"/>
              </a:buClr>
              <a:buSzPct val="45000"/>
              <a:buFont typeface="Wingdings" charset="2"/>
              <a:buChar char=""/>
            </a:pPr>
            <a:r>
              <a:rPr b="0" lang="zh-CN" sz="2000" spc="-1" strike="noStrike">
                <a:solidFill>
                  <a:srgbClr val="ffffff"/>
                </a:solidFill>
                <a:latin typeface="Times New Roman"/>
              </a:rPr>
              <a:t>第六提纲级别</a:t>
            </a:r>
            <a:endParaRPr b="0" lang="en-US" sz="2000" spc="-1" strike="noStrike">
              <a:solidFill>
                <a:srgbClr val="ffffff"/>
              </a:solidFill>
              <a:latin typeface="Times New Roman"/>
            </a:endParaRPr>
          </a:p>
          <a:p>
            <a:pPr lvl="6" marL="3024000" indent="-216000">
              <a:spcBef>
                <a:spcPts val="283"/>
              </a:spcBef>
              <a:buClr>
                <a:srgbClr val="ffffff"/>
              </a:buClr>
              <a:buSzPct val="45000"/>
              <a:buFont typeface="Wingdings" charset="2"/>
              <a:buChar char=""/>
            </a:pPr>
            <a:r>
              <a:rPr b="0" lang="zh-CN" sz="2000" spc="-1" strike="noStrike">
                <a:solidFill>
                  <a:srgbClr val="ffffff"/>
                </a:solidFill>
                <a:latin typeface="Times New Roman"/>
              </a:rPr>
              <a:t>第七提纲级别</a:t>
            </a:r>
            <a:endParaRPr b="0" lang="en-US" sz="2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66"/>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0" lang="zh-CN" sz="4400" spc="-1" strike="noStrike">
                <a:solidFill>
                  <a:srgbClr val="ffff00"/>
                </a:solidFill>
                <a:latin typeface="Times New Roman"/>
                <a:ea typeface="宋体"/>
              </a:rPr>
              <a:t>单击此处编辑母版标题样式</a:t>
            </a:r>
            <a:endParaRPr b="0" lang="en-US" sz="4400" spc="-1" strike="noStrike">
              <a:solidFill>
                <a:srgbClr val="ff3399"/>
              </a:solidFill>
              <a:latin typeface="楷体_GB2312"/>
            </a:endParaRPr>
          </a:p>
        </p:txBody>
      </p:sp>
      <p:sp>
        <p:nvSpPr>
          <p:cNvPr id="124" name="PlaceHolder 2"/>
          <p:cNvSpPr>
            <a:spLocks noGrp="1"/>
          </p:cNvSpPr>
          <p:nvPr>
            <p:ph type="body"/>
          </p:nvPr>
        </p:nvSpPr>
        <p:spPr>
          <a:xfrm>
            <a:off x="914400" y="1981080"/>
            <a:ext cx="5079600" cy="4114440"/>
          </a:xfrm>
          <a:prstGeom prst="rect">
            <a:avLst/>
          </a:prstGeom>
          <a:noFill/>
          <a:ln w="9360">
            <a:noFill/>
          </a:ln>
        </p:spPr>
        <p:txBody>
          <a:bodyPr numCol="1" spcCol="0" anchor="t">
            <a:noAutofit/>
          </a:bodyPr>
          <a:p>
            <a:pPr marL="343080" indent="-343080">
              <a:lnSpc>
                <a:spcPct val="100000"/>
              </a:lnSpc>
              <a:spcBef>
                <a:spcPts val="561"/>
              </a:spcBef>
              <a:buClr>
                <a:srgbClr val="ffffff"/>
              </a:buClr>
              <a:buFont typeface="Symbol" charset="2"/>
              <a:buChar char=""/>
            </a:pPr>
            <a:r>
              <a:rPr b="0" lang="zh-CN" sz="2800" spc="-1" strike="noStrike">
                <a:solidFill>
                  <a:srgbClr val="ffffff"/>
                </a:solidFill>
                <a:latin typeface="Times New Roman"/>
                <a:ea typeface="宋体"/>
              </a:rPr>
              <a:t>单击此处编辑母版文本样式</a:t>
            </a:r>
            <a:endParaRPr b="0" lang="en-US" sz="2800" spc="-1" strike="noStrike">
              <a:solidFill>
                <a:srgbClr val="ffffff"/>
              </a:solidFill>
              <a:latin typeface="Times New Roman"/>
            </a:endParaRPr>
          </a:p>
          <a:p>
            <a:pPr lvl="1" marL="743040" indent="-285840">
              <a:lnSpc>
                <a:spcPct val="100000"/>
              </a:lnSpc>
              <a:spcBef>
                <a:spcPts val="479"/>
              </a:spcBef>
              <a:buClr>
                <a:srgbClr val="ffffff"/>
              </a:buClr>
              <a:buFont typeface="Symbol" charset="2"/>
              <a:buChar char=""/>
            </a:pPr>
            <a:r>
              <a:rPr b="0" lang="zh-CN" sz="2400" spc="-1" strike="noStrike">
                <a:solidFill>
                  <a:srgbClr val="ffffff"/>
                </a:solidFill>
                <a:latin typeface="Times New Roman"/>
                <a:ea typeface="宋体"/>
              </a:rPr>
              <a:t>第二级</a:t>
            </a:r>
            <a:endParaRPr b="0" lang="en-US" sz="2400" spc="-1" strike="noStrike">
              <a:solidFill>
                <a:srgbClr val="ffffff"/>
              </a:solidFill>
              <a:latin typeface="Times New Roman"/>
            </a:endParaRPr>
          </a:p>
          <a:p>
            <a:pPr lvl="2" marL="1143000" indent="-228600">
              <a:lnSpc>
                <a:spcPct val="100000"/>
              </a:lnSpc>
              <a:spcBef>
                <a:spcPts val="400"/>
              </a:spcBef>
              <a:buClr>
                <a:srgbClr val="ffffff"/>
              </a:buClr>
              <a:buFont typeface="Symbol" charset="2"/>
              <a:buChar char=""/>
            </a:pPr>
            <a:r>
              <a:rPr b="0" lang="zh-CN" sz="2000" spc="-1" strike="noStrike">
                <a:solidFill>
                  <a:srgbClr val="ffffff"/>
                </a:solidFill>
                <a:latin typeface="Times New Roman"/>
                <a:ea typeface="宋体"/>
              </a:rPr>
              <a:t>第三级</a:t>
            </a:r>
            <a:endParaRPr b="0" lang="en-US" sz="2000" spc="-1" strike="noStrike">
              <a:solidFill>
                <a:srgbClr val="ffffff"/>
              </a:solidFill>
              <a:latin typeface="Times New Roman"/>
            </a:endParaRPr>
          </a:p>
          <a:p>
            <a:pPr lvl="3" marL="1600200" indent="-228600">
              <a:lnSpc>
                <a:spcPct val="100000"/>
              </a:lnSpc>
              <a:spcBef>
                <a:spcPts val="360"/>
              </a:spcBef>
              <a:buClr>
                <a:srgbClr val="ffffff"/>
              </a:buClr>
              <a:buFont typeface="Symbol" charset="2"/>
              <a:buChar char=""/>
            </a:pPr>
            <a:r>
              <a:rPr b="0" lang="zh-CN" sz="1800" spc="-1" strike="noStrike">
                <a:solidFill>
                  <a:srgbClr val="ffffff"/>
                </a:solidFill>
                <a:latin typeface="Times New Roman"/>
                <a:ea typeface="宋体"/>
              </a:rPr>
              <a:t>第四级</a:t>
            </a:r>
            <a:endParaRPr b="0" lang="en-US" sz="1800" spc="-1" strike="noStrike">
              <a:solidFill>
                <a:srgbClr val="ffffff"/>
              </a:solidFill>
              <a:latin typeface="Times New Roman"/>
            </a:endParaRPr>
          </a:p>
          <a:p>
            <a:pPr lvl="4" marL="2057400" indent="-228600">
              <a:lnSpc>
                <a:spcPct val="100000"/>
              </a:lnSpc>
              <a:spcBef>
                <a:spcPts val="360"/>
              </a:spcBef>
              <a:buClr>
                <a:srgbClr val="ffffff"/>
              </a:buClr>
              <a:buFont typeface="StarSymbol"/>
              <a:buChar char="»"/>
            </a:pPr>
            <a:r>
              <a:rPr b="0" lang="zh-CN" sz="1800" spc="-1" strike="noStrike">
                <a:solidFill>
                  <a:srgbClr val="ffffff"/>
                </a:solidFill>
                <a:latin typeface="Times New Roman"/>
                <a:ea typeface="宋体"/>
              </a:rPr>
              <a:t>第五级</a:t>
            </a:r>
            <a:endParaRPr b="0" lang="en-US" sz="1800" spc="-1" strike="noStrike">
              <a:solidFill>
                <a:srgbClr val="ffffff"/>
              </a:solidFill>
              <a:latin typeface="Times New Roman"/>
            </a:endParaRPr>
          </a:p>
        </p:txBody>
      </p:sp>
      <p:sp>
        <p:nvSpPr>
          <p:cNvPr id="125" name="PlaceHolder 3"/>
          <p:cNvSpPr>
            <a:spLocks noGrp="1"/>
          </p:cNvSpPr>
          <p:nvPr>
            <p:ph type="body"/>
          </p:nvPr>
        </p:nvSpPr>
        <p:spPr>
          <a:xfrm>
            <a:off x="6197760" y="1981080"/>
            <a:ext cx="5079600" cy="4114440"/>
          </a:xfrm>
          <a:prstGeom prst="rect">
            <a:avLst/>
          </a:prstGeom>
          <a:noFill/>
          <a:ln w="9360">
            <a:noFill/>
          </a:ln>
        </p:spPr>
        <p:txBody>
          <a:bodyPr numCol="1" spcCol="0" anchor="t">
            <a:noAutofit/>
          </a:bodyPr>
          <a:p>
            <a:pPr marL="343080" indent="-343080">
              <a:lnSpc>
                <a:spcPct val="100000"/>
              </a:lnSpc>
              <a:spcBef>
                <a:spcPts val="561"/>
              </a:spcBef>
              <a:buClr>
                <a:srgbClr val="ffffff"/>
              </a:buClr>
              <a:buFont typeface="Symbol" charset="2"/>
              <a:buChar char=""/>
            </a:pPr>
            <a:r>
              <a:rPr b="0" lang="zh-CN" sz="2800" spc="-1" strike="noStrike">
                <a:solidFill>
                  <a:srgbClr val="ffffff"/>
                </a:solidFill>
                <a:latin typeface="Times New Roman"/>
                <a:ea typeface="宋体"/>
              </a:rPr>
              <a:t>单击此处编辑母版文本样式</a:t>
            </a:r>
            <a:endParaRPr b="0" lang="en-US" sz="2800" spc="-1" strike="noStrike">
              <a:solidFill>
                <a:srgbClr val="ffffff"/>
              </a:solidFill>
              <a:latin typeface="Times New Roman"/>
            </a:endParaRPr>
          </a:p>
          <a:p>
            <a:pPr lvl="1" marL="743040" indent="-285840">
              <a:lnSpc>
                <a:spcPct val="100000"/>
              </a:lnSpc>
              <a:spcBef>
                <a:spcPts val="479"/>
              </a:spcBef>
              <a:buClr>
                <a:srgbClr val="ffffff"/>
              </a:buClr>
              <a:buFont typeface="Symbol" charset="2"/>
              <a:buChar char=""/>
            </a:pPr>
            <a:r>
              <a:rPr b="0" lang="zh-CN" sz="2400" spc="-1" strike="noStrike">
                <a:solidFill>
                  <a:srgbClr val="ffffff"/>
                </a:solidFill>
                <a:latin typeface="Times New Roman"/>
                <a:ea typeface="宋体"/>
              </a:rPr>
              <a:t>第二级</a:t>
            </a:r>
            <a:endParaRPr b="0" lang="en-US" sz="2400" spc="-1" strike="noStrike">
              <a:solidFill>
                <a:srgbClr val="ffffff"/>
              </a:solidFill>
              <a:latin typeface="Times New Roman"/>
            </a:endParaRPr>
          </a:p>
          <a:p>
            <a:pPr lvl="2" marL="1143000" indent="-228600">
              <a:lnSpc>
                <a:spcPct val="100000"/>
              </a:lnSpc>
              <a:spcBef>
                <a:spcPts val="400"/>
              </a:spcBef>
              <a:buClr>
                <a:srgbClr val="ffffff"/>
              </a:buClr>
              <a:buFont typeface="Symbol" charset="2"/>
              <a:buChar char=""/>
            </a:pPr>
            <a:r>
              <a:rPr b="0" lang="zh-CN" sz="2000" spc="-1" strike="noStrike">
                <a:solidFill>
                  <a:srgbClr val="ffffff"/>
                </a:solidFill>
                <a:latin typeface="Times New Roman"/>
                <a:ea typeface="宋体"/>
              </a:rPr>
              <a:t>第三级</a:t>
            </a:r>
            <a:endParaRPr b="0" lang="en-US" sz="2000" spc="-1" strike="noStrike">
              <a:solidFill>
                <a:srgbClr val="ffffff"/>
              </a:solidFill>
              <a:latin typeface="Times New Roman"/>
            </a:endParaRPr>
          </a:p>
          <a:p>
            <a:pPr lvl="3" marL="1600200" indent="-228600">
              <a:lnSpc>
                <a:spcPct val="100000"/>
              </a:lnSpc>
              <a:spcBef>
                <a:spcPts val="360"/>
              </a:spcBef>
              <a:buClr>
                <a:srgbClr val="ffffff"/>
              </a:buClr>
              <a:buFont typeface="Symbol" charset="2"/>
              <a:buChar char=""/>
            </a:pPr>
            <a:r>
              <a:rPr b="0" lang="zh-CN" sz="1800" spc="-1" strike="noStrike">
                <a:solidFill>
                  <a:srgbClr val="ffffff"/>
                </a:solidFill>
                <a:latin typeface="Times New Roman"/>
                <a:ea typeface="宋体"/>
              </a:rPr>
              <a:t>第四级</a:t>
            </a:r>
            <a:endParaRPr b="0" lang="en-US" sz="1800" spc="-1" strike="noStrike">
              <a:solidFill>
                <a:srgbClr val="ffffff"/>
              </a:solidFill>
              <a:latin typeface="Times New Roman"/>
            </a:endParaRPr>
          </a:p>
          <a:p>
            <a:pPr lvl="4" marL="2057400" indent="-228600">
              <a:lnSpc>
                <a:spcPct val="100000"/>
              </a:lnSpc>
              <a:spcBef>
                <a:spcPts val="360"/>
              </a:spcBef>
              <a:buClr>
                <a:srgbClr val="ffffff"/>
              </a:buClr>
              <a:buFont typeface="StarSymbol"/>
              <a:buChar char="»"/>
            </a:pPr>
            <a:r>
              <a:rPr b="0" lang="zh-CN" sz="1800" spc="-1" strike="noStrike">
                <a:solidFill>
                  <a:srgbClr val="ffffff"/>
                </a:solidFill>
                <a:latin typeface="Times New Roman"/>
                <a:ea typeface="宋体"/>
              </a:rPr>
              <a:t>第五级</a:t>
            </a:r>
            <a:endParaRPr b="0" lang="en-US" sz="1800" spc="-1" strike="noStrike">
              <a:solidFill>
                <a:srgbClr val="ffffff"/>
              </a:solidFill>
              <a:latin typeface="Times New Roman"/>
            </a:endParaRPr>
          </a:p>
        </p:txBody>
      </p:sp>
      <p:sp>
        <p:nvSpPr>
          <p:cNvPr id="126" name="PlaceHolder 4"/>
          <p:cNvSpPr>
            <a:spLocks noGrp="1"/>
          </p:cNvSpPr>
          <p:nvPr>
            <p:ph type="dt" idx="10"/>
          </p:nvPr>
        </p:nvSpPr>
        <p:spPr>
          <a:xfrm>
            <a:off x="914400" y="6248520"/>
            <a:ext cx="2539800" cy="456840"/>
          </a:xfrm>
          <a:prstGeom prst="rect">
            <a:avLst/>
          </a:prstGeom>
          <a:noFill/>
          <a:ln w="9360">
            <a:noFill/>
          </a:ln>
        </p:spPr>
        <p:txBody>
          <a:bodyPr numCol="1" spcCol="0" anchor="t">
            <a:noAutofit/>
          </a:bodyPr>
          <a:lstStyle>
            <a:lvl1pPr>
              <a:defRPr b="0" lang="en-US" sz="1400" spc="-1" strike="noStrike">
                <a:latin typeface="Times New Roman"/>
              </a:defRPr>
            </a:lvl1pPr>
          </a:lstStyle>
          <a:p>
            <a:r>
              <a:rPr b="0" lang="en-US" sz="1400" spc="-1" strike="noStrike">
                <a:latin typeface="Times New Roman"/>
              </a:rPr>
              <a:t>&lt;日期/时间&gt;</a:t>
            </a:r>
            <a:endParaRPr b="0" lang="en-US" sz="1400" spc="-1" strike="noStrike">
              <a:latin typeface="Times New Roman"/>
            </a:endParaRPr>
          </a:p>
        </p:txBody>
      </p:sp>
      <p:sp>
        <p:nvSpPr>
          <p:cNvPr id="127" name="PlaceHolder 5"/>
          <p:cNvSpPr>
            <a:spLocks noGrp="1"/>
          </p:cNvSpPr>
          <p:nvPr>
            <p:ph type="ftr" idx="11"/>
          </p:nvPr>
        </p:nvSpPr>
        <p:spPr>
          <a:xfrm>
            <a:off x="4165560" y="6248520"/>
            <a:ext cx="3860280" cy="456840"/>
          </a:xfrm>
          <a:prstGeom prst="rect">
            <a:avLst/>
          </a:prstGeom>
          <a:noFill/>
          <a:ln w="9360">
            <a:noFill/>
          </a:ln>
        </p:spPr>
        <p:txBody>
          <a:bodyPr numCol="1" spcCol="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&lt;页脚&gt;</a:t>
            </a:r>
            <a:endParaRPr b="0" lang="en-US" sz="1400" spc="-1" strike="noStrike">
              <a:latin typeface="Times New Roman"/>
            </a:endParaRPr>
          </a:p>
        </p:txBody>
      </p:sp>
      <p:sp>
        <p:nvSpPr>
          <p:cNvPr id="128" name="PlaceHolder 6"/>
          <p:cNvSpPr>
            <a:spLocks noGrp="1"/>
          </p:cNvSpPr>
          <p:nvPr>
            <p:ph type="sldNum" idx="12"/>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1550AF9A-BE8F-4462-B97A-96D67F504BEE}"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2.png"/><Relationship Id="rId3" Type="http://schemas.openxmlformats.org/officeDocument/2006/relationships/oleObject" Target="../embeddings/oleObject2.bin"/><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 Target="slide23.xml"/><Relationship Id="rId2" Type="http://schemas.openxmlformats.org/officeDocument/2006/relationships/slide" Target="slide23.xml"/><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3.png"/><Relationship Id="rId3" Type="http://schemas.openxmlformats.org/officeDocument/2006/relationships/oleObject" Target="../embeddings/oleObject2.bin"/><Relationship Id="rId4" Type="http://schemas.openxmlformats.org/officeDocument/2006/relationships/image" Target="../media/image34.png"/><Relationship Id="rId5" Type="http://schemas.openxmlformats.org/officeDocument/2006/relationships/oleObject" Target="../embeddings/oleObject3.bin"/><Relationship Id="rId6" Type="http://schemas.openxmlformats.org/officeDocument/2006/relationships/image" Target="../media/image35.png"/><Relationship Id="rId7" Type="http://schemas.openxmlformats.org/officeDocument/2006/relationships/oleObject" Target="../embeddings/oleObject4.bin"/><Relationship Id="rId8" Type="http://schemas.openxmlformats.org/officeDocument/2006/relationships/image" Target="../media/image36.png"/><Relationship Id="rId9" Type="http://schemas.openxmlformats.org/officeDocument/2006/relationships/oleObject" Target="../embeddings/oleObject5.bin"/><Relationship Id="rId10" Type="http://schemas.openxmlformats.org/officeDocument/2006/relationships/image" Target="../media/image37.png"/><Relationship Id="rId11" Type="http://schemas.openxmlformats.org/officeDocument/2006/relationships/oleObject" Target="../embeddings/oleObject6.bin"/><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png"/><Relationship Id="rId18" Type="http://schemas.openxmlformats.org/officeDocument/2006/relationships/image" Target="../media/image44.png"/><Relationship Id="rId19" Type="http://schemas.openxmlformats.org/officeDocument/2006/relationships/image" Target="../media/image45.png"/><Relationship Id="rId20" Type="http://schemas.openxmlformats.org/officeDocument/2006/relationships/image" Target="../media/image46.png"/><Relationship Id="rId21" Type="http://schemas.openxmlformats.org/officeDocument/2006/relationships/image" Target="../media/image47.png"/><Relationship Id="rId2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 Target="slide32.xml"/><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 Target="slide31.xml"/><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hyperlink" Target="http://baike.baidu.com/view/710129.htm" TargetMode="External"/><Relationship Id="rId2" Type="http://schemas.openxmlformats.org/officeDocument/2006/relationships/hyperlink" Target="http://blog.csdn.net/hackbuteer1/article/details/6561281" TargetMode="External"/><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png"/><Relationship Id="rId3" Type="http://schemas.openxmlformats.org/officeDocument/2006/relationships/oleObject" Target="../embeddings/oleObject2.bin"/><Relationship Id="rId4" Type="http://schemas.openxmlformats.org/officeDocument/2006/relationships/image" Target="../media/image3.png"/><Relationship Id="rId5" Type="http://schemas.openxmlformats.org/officeDocument/2006/relationships/oleObject" Target="../embeddings/oleObject3.bin"/><Relationship Id="rId6" Type="http://schemas.openxmlformats.org/officeDocument/2006/relationships/image" Target="../media/image4.png"/><Relationship Id="rId7" Type="http://schemas.openxmlformats.org/officeDocument/2006/relationships/oleObject" Target="../embeddings/oleObject4.bin"/><Relationship Id="rId8" Type="http://schemas.openxmlformats.org/officeDocument/2006/relationships/image" Target="../media/image5.png"/><Relationship Id="rId9" Type="http://schemas.openxmlformats.org/officeDocument/2006/relationships/oleObject" Target="../embeddings/oleObject5.bin"/><Relationship Id="rId10" Type="http://schemas.openxmlformats.org/officeDocument/2006/relationships/image" Target="../media/image6.png"/><Relationship Id="rId11" Type="http://schemas.openxmlformats.org/officeDocument/2006/relationships/oleObject" Target="../embeddings/oleObject6.bin"/><Relationship Id="rId12" Type="http://schemas.openxmlformats.org/officeDocument/2006/relationships/image" Target="../media/image7.png"/><Relationship Id="rId13" Type="http://schemas.openxmlformats.org/officeDocument/2006/relationships/oleObject" Target="../embeddings/oleObject7.bin"/><Relationship Id="rId14" Type="http://schemas.openxmlformats.org/officeDocument/2006/relationships/image" Target="../media/image8.png"/><Relationship Id="rId15" Type="http://schemas.openxmlformats.org/officeDocument/2006/relationships/oleObject" Target="../embeddings/oleObject8.bin"/><Relationship Id="rId16" Type="http://schemas.openxmlformats.org/officeDocument/2006/relationships/image" Target="../media/image9.png"/><Relationship Id="rId17" Type="http://schemas.openxmlformats.org/officeDocument/2006/relationships/image" Target="../media/image10.png"/><Relationship Id="rId18" Type="http://schemas.openxmlformats.org/officeDocument/2006/relationships/image" Target="../media/image11.png"/><Relationship Id="rId19" Type="http://schemas.openxmlformats.org/officeDocument/2006/relationships/image" Target="../media/image12.png"/><Relationship Id="rId20" Type="http://schemas.openxmlformats.org/officeDocument/2006/relationships/image" Target="../media/image13.png"/><Relationship Id="rId21" Type="http://schemas.openxmlformats.org/officeDocument/2006/relationships/image" Target="../media/image14.png"/><Relationship Id="rId22" Type="http://schemas.openxmlformats.org/officeDocument/2006/relationships/image" Target="../media/image15.png"/><Relationship Id="rId23" Type="http://schemas.openxmlformats.org/officeDocument/2006/relationships/image" Target="../media/image16.png"/><Relationship Id="rId24" Type="http://schemas.openxmlformats.org/officeDocument/2006/relationships/image" Target="../media/image17.png"/><Relationship Id="rId25"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0.png"/><Relationship Id="rId3" Type="http://schemas.openxmlformats.org/officeDocument/2006/relationships/oleObject" Target="../embeddings/oleObject2.bin"/><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image" Target="../media/image58.jpe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slideLayout" Target="../slideLayouts/slideLayout1.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image" Target="../media/image67.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6.xml"/>
</Relationships>
</file>

<file path=ppt/slides/_rels/slide72.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9.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0.wmf"/><Relationship Id="rId3" Type="http://schemas.openxmlformats.org/officeDocument/2006/relationships/image" Target="../media/image21.wmf"/><Relationship Id="rId4"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Num" idx="16"/>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300E3108-47E5-46FB-AE8A-B8E1F6B38FFE}"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72" name="Rectangle 2"/>
          <p:cNvSpPr/>
          <p:nvPr/>
        </p:nvSpPr>
        <p:spPr>
          <a:xfrm>
            <a:off x="3503520" y="1557360"/>
            <a:ext cx="5028840" cy="264852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599"/>
              </a:spcBef>
              <a:buNone/>
            </a:pPr>
            <a:r>
              <a:rPr b="1" lang="en-US" sz="3200" spc="-1" strike="noStrike">
                <a:solidFill>
                  <a:srgbClr val="ffffff"/>
                </a:solidFill>
                <a:latin typeface="宋体"/>
                <a:ea typeface="宋体"/>
              </a:rPr>
              <a:t>6.1 </a:t>
            </a:r>
            <a:r>
              <a:rPr b="1" lang="zh-CN" sz="3200" spc="-1" strike="noStrike">
                <a:solidFill>
                  <a:srgbClr val="ffffff"/>
                </a:solidFill>
                <a:latin typeface="宋体"/>
                <a:ea typeface="宋体"/>
              </a:rPr>
              <a:t>图的基本概念</a:t>
            </a:r>
            <a:endParaRPr b="0" lang="en-US" sz="3200" spc="-1" strike="noStrike">
              <a:latin typeface="Arial"/>
            </a:endParaRPr>
          </a:p>
          <a:p>
            <a:pPr>
              <a:lnSpc>
                <a:spcPct val="100000"/>
              </a:lnSpc>
              <a:spcBef>
                <a:spcPts val="1599"/>
              </a:spcBef>
              <a:buNone/>
            </a:pPr>
            <a:r>
              <a:rPr b="1" lang="en-US" sz="3200" spc="-1" strike="noStrike">
                <a:solidFill>
                  <a:srgbClr val="ffffff"/>
                </a:solidFill>
                <a:latin typeface="宋体"/>
                <a:ea typeface="宋体"/>
              </a:rPr>
              <a:t>6.2 </a:t>
            </a:r>
            <a:r>
              <a:rPr b="1" lang="zh-CN" sz="3200" spc="-1" strike="noStrike">
                <a:solidFill>
                  <a:srgbClr val="ffffff"/>
                </a:solidFill>
                <a:latin typeface="宋体"/>
                <a:ea typeface="宋体"/>
              </a:rPr>
              <a:t>图的存储结构</a:t>
            </a:r>
            <a:endParaRPr b="0" lang="en-US" sz="3200" spc="-1" strike="noStrike">
              <a:latin typeface="Arial"/>
            </a:endParaRPr>
          </a:p>
          <a:p>
            <a:pPr>
              <a:lnSpc>
                <a:spcPct val="100000"/>
              </a:lnSpc>
              <a:spcBef>
                <a:spcPts val="1599"/>
              </a:spcBef>
              <a:buNone/>
            </a:pPr>
            <a:r>
              <a:rPr b="1" lang="en-US" sz="3200" spc="-1" strike="noStrike">
                <a:solidFill>
                  <a:srgbClr val="ffffff"/>
                </a:solidFill>
                <a:latin typeface="宋体"/>
                <a:ea typeface="宋体"/>
              </a:rPr>
              <a:t>6.3 </a:t>
            </a:r>
            <a:r>
              <a:rPr b="1" lang="zh-CN" sz="3200" spc="-1" strike="noStrike">
                <a:solidFill>
                  <a:srgbClr val="ffffff"/>
                </a:solidFill>
                <a:latin typeface="宋体"/>
                <a:ea typeface="宋体"/>
              </a:rPr>
              <a:t>图的遍历</a:t>
            </a:r>
            <a:endParaRPr b="0" lang="en-US" sz="3200" spc="-1" strike="noStrike">
              <a:latin typeface="Arial"/>
            </a:endParaRPr>
          </a:p>
          <a:p>
            <a:pPr>
              <a:lnSpc>
                <a:spcPct val="100000"/>
              </a:lnSpc>
              <a:spcBef>
                <a:spcPts val="1599"/>
              </a:spcBef>
              <a:buNone/>
            </a:pPr>
            <a:r>
              <a:rPr b="1" lang="en-US" sz="3200" spc="-1" strike="noStrike">
                <a:solidFill>
                  <a:srgbClr val="ffffff"/>
                </a:solidFill>
                <a:latin typeface="宋体"/>
                <a:ea typeface="宋体"/>
              </a:rPr>
              <a:t>6.4 </a:t>
            </a:r>
            <a:r>
              <a:rPr b="1" lang="zh-CN" sz="3200" spc="-1" strike="noStrike">
                <a:solidFill>
                  <a:srgbClr val="ffffff"/>
                </a:solidFill>
                <a:latin typeface="宋体"/>
                <a:ea typeface="宋体"/>
              </a:rPr>
              <a:t>图的简单运算</a:t>
            </a:r>
            <a:endParaRPr b="0" lang="en-US" sz="3200" spc="-1" strike="noStrike">
              <a:latin typeface="Arial"/>
            </a:endParaRPr>
          </a:p>
        </p:txBody>
      </p:sp>
      <p:sp>
        <p:nvSpPr>
          <p:cNvPr id="173" name="PlaceHolder 2"/>
          <p:cNvSpPr>
            <a:spLocks noGrp="1"/>
          </p:cNvSpPr>
          <p:nvPr>
            <p:ph type="title"/>
          </p:nvPr>
        </p:nvSpPr>
        <p:spPr>
          <a:xfrm>
            <a:off x="2639880" y="404640"/>
            <a:ext cx="5444640" cy="1066320"/>
          </a:xfrm>
          <a:prstGeom prst="rect">
            <a:avLst/>
          </a:prstGeom>
          <a:noFill/>
          <a:ln w="9360">
            <a:noFill/>
          </a:ln>
        </p:spPr>
        <p:txBody>
          <a:bodyPr numCol="1" spcCol="0" anchor="ctr">
            <a:noAutofit/>
          </a:bodyPr>
          <a:p>
            <a:pPr algn="ctr">
              <a:lnSpc>
                <a:spcPct val="100000"/>
              </a:lnSpc>
              <a:buNone/>
            </a:pPr>
            <a:r>
              <a:rPr b="1" lang="zh-CN" sz="4800" spc="-1" strike="noStrike">
                <a:solidFill>
                  <a:srgbClr val="ffff00"/>
                </a:solidFill>
                <a:latin typeface="黑体"/>
                <a:ea typeface="黑体"/>
              </a:rPr>
              <a:t>第</a:t>
            </a:r>
            <a:r>
              <a:rPr b="1" lang="en-US" sz="4800" spc="-1" strike="noStrike">
                <a:solidFill>
                  <a:srgbClr val="ffff00"/>
                </a:solidFill>
                <a:latin typeface="黑体"/>
                <a:ea typeface="黑体"/>
              </a:rPr>
              <a:t>6</a:t>
            </a:r>
            <a:r>
              <a:rPr b="1" lang="zh-CN" sz="4800" spc="-1" strike="noStrike">
                <a:solidFill>
                  <a:srgbClr val="ffff00"/>
                </a:solidFill>
                <a:latin typeface="黑体"/>
                <a:ea typeface="黑体"/>
              </a:rPr>
              <a:t>章 图</a:t>
            </a:r>
            <a:endParaRPr b="0" lang="en-US" sz="4800" spc="-1" strike="noStrike">
              <a:solidFill>
                <a:srgbClr val="ff3399"/>
              </a:solidFill>
              <a:latin typeface="楷体_GB2312"/>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2" presetSubtype="1">
                                  <p:stCondLst>
                                    <p:cond delay="0"/>
                                  </p:stCondLst>
                                  <p:childTnLst>
                                    <p:set>
                                      <p:cBhvr>
                                        <p:cTn id="6" dur="1" fill="hold">
                                          <p:stCondLst>
                                            <p:cond delay="0"/>
                                          </p:stCondLst>
                                        </p:cTn>
                                        <p:tgtEl>
                                          <p:spTgt spid="172"/>
                                        </p:tgtEl>
                                        <p:attrNameLst>
                                          <p:attrName>style.visibility</p:attrName>
                                        </p:attrNameLst>
                                      </p:cBhvr>
                                      <p:to>
                                        <p:strVal val="visible"/>
                                      </p:to>
                                    </p:set>
                                    <p:animEffect filter="wipe(up)" transition="in">
                                      <p:cBhvr additive="repl">
                                        <p:cTn id="7"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Num" idx="25"/>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7EED101-EB0C-4433-AFE8-3EE0784DE969}"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405" name="Text Box 2"/>
          <p:cNvSpPr/>
          <p:nvPr/>
        </p:nvSpPr>
        <p:spPr>
          <a:xfrm>
            <a:off x="1523880" y="4648320"/>
            <a:ext cx="9143640" cy="1613520"/>
          </a:xfrm>
          <a:prstGeom prst="rect">
            <a:avLst/>
          </a:prstGeom>
          <a:noFill/>
          <a:ln w="38100">
            <a:noFill/>
          </a:ln>
        </p:spPr>
        <p:style>
          <a:lnRef idx="0"/>
          <a:fillRef idx="0"/>
          <a:effectRef idx="0"/>
          <a:fontRef idx="minor"/>
        </p:style>
        <p:txBody>
          <a:bodyPr lIns="90000" rIns="90000" tIns="45000" bIns="45000" anchor="t">
            <a:spAutoFit/>
          </a:bodyPr>
          <a:p>
            <a:pPr marL="2095560" indent="-2095560">
              <a:lnSpc>
                <a:spcPct val="100000"/>
              </a:lnSpc>
              <a:buNone/>
              <a:tabLst>
                <a:tab algn="l" pos="0"/>
              </a:tabLst>
            </a:pPr>
            <a:r>
              <a:rPr b="1" lang="en-US" sz="2400" spc="-1" strike="noStrike">
                <a:solidFill>
                  <a:srgbClr val="ffffff"/>
                </a:solidFill>
                <a:latin typeface="楷体_GB2312"/>
                <a:ea typeface="楷体_GB2312"/>
              </a:rPr>
              <a:t>                </a:t>
            </a:r>
            <a:r>
              <a:rPr b="1" lang="zh-CN" sz="2400" spc="-1" strike="noStrike">
                <a:solidFill>
                  <a:srgbClr val="ffffff"/>
                </a:solidFill>
                <a:latin typeface="楷体_GB2312"/>
                <a:ea typeface="楷体_GB2312"/>
              </a:rPr>
              <a:t>容易实现图的操作，如：求某顶点的度、判断顶点之间是否有边（弧）、找顶点的邻接点等等。</a:t>
            </a:r>
            <a:endParaRPr b="0" lang="en-US" sz="2400" spc="-1" strike="noStrike">
              <a:latin typeface="Arial"/>
            </a:endParaRPr>
          </a:p>
          <a:p>
            <a:pPr marL="2095560" indent="-2095560">
              <a:lnSpc>
                <a:spcPct val="100000"/>
              </a:lnSpc>
              <a:buNone/>
              <a:tabLst>
                <a:tab algn="l" pos="0"/>
              </a:tabLst>
            </a:pPr>
            <a:r>
              <a:rPr b="1" lang="en-US" sz="2400" spc="-1" strike="noStrike">
                <a:solidFill>
                  <a:srgbClr val="ffffff"/>
                </a:solidFill>
                <a:latin typeface="楷体_GB2312"/>
                <a:ea typeface="楷体_GB2312"/>
              </a:rPr>
              <a:t>                </a:t>
            </a:r>
            <a:r>
              <a:rPr b="1" lang="en-US" sz="2400" spc="-1" strike="noStrike">
                <a:solidFill>
                  <a:srgbClr val="ffffff"/>
                </a:solidFill>
                <a:latin typeface="楷体_GB2312"/>
                <a:ea typeface="楷体_GB2312"/>
              </a:rPr>
              <a:t>n</a:t>
            </a:r>
            <a:r>
              <a:rPr b="1" lang="zh-CN" sz="2400" spc="-1" strike="noStrike">
                <a:solidFill>
                  <a:srgbClr val="ffffff"/>
                </a:solidFill>
                <a:latin typeface="楷体_GB2312"/>
                <a:ea typeface="楷体_GB2312"/>
              </a:rPr>
              <a:t>个顶点需要</a:t>
            </a:r>
            <a:r>
              <a:rPr b="1" i="1" lang="en-US" sz="2800" spc="-1" strike="noStrike">
                <a:solidFill>
                  <a:srgbClr val="ffff00"/>
                </a:solidFill>
                <a:latin typeface="楷体_GB2312"/>
                <a:ea typeface="楷体_GB2312"/>
              </a:rPr>
              <a:t>n*n</a:t>
            </a:r>
            <a:r>
              <a:rPr b="1" lang="zh-CN" sz="2400" spc="-1" strike="noStrike">
                <a:solidFill>
                  <a:srgbClr val="ffffff"/>
                </a:solidFill>
                <a:latin typeface="楷体_GB2312"/>
                <a:ea typeface="楷体_GB2312"/>
              </a:rPr>
              <a:t>个单元存储边</a:t>
            </a:r>
            <a:r>
              <a:rPr b="1" lang="en-US" sz="2400" spc="-1" strike="noStrike">
                <a:solidFill>
                  <a:srgbClr val="ffffff"/>
                </a:solidFill>
                <a:latin typeface="楷体_GB2312"/>
                <a:ea typeface="楷体_GB2312"/>
              </a:rPr>
              <a:t>(</a:t>
            </a:r>
            <a:r>
              <a:rPr b="1" lang="zh-CN" sz="2400" spc="-1" strike="noStrike">
                <a:solidFill>
                  <a:srgbClr val="ffffff"/>
                </a:solidFill>
                <a:latin typeface="楷体_GB2312"/>
                <a:ea typeface="楷体_GB2312"/>
              </a:rPr>
              <a:t>弧</a:t>
            </a:r>
            <a:r>
              <a:rPr b="1" lang="en-US" sz="2400" spc="-1" strike="noStrike">
                <a:solidFill>
                  <a:srgbClr val="ffffff"/>
                </a:solidFill>
                <a:latin typeface="楷体_GB2312"/>
                <a:ea typeface="楷体_GB2312"/>
              </a:rPr>
              <a:t>);</a:t>
            </a:r>
            <a:r>
              <a:rPr b="1" lang="zh-CN" sz="2400" spc="-1" strike="noStrike">
                <a:solidFill>
                  <a:srgbClr val="ffffff"/>
                </a:solidFill>
                <a:latin typeface="楷体_GB2312"/>
                <a:ea typeface="楷体_GB2312"/>
              </a:rPr>
              <a:t>空间效率为</a:t>
            </a:r>
            <a:r>
              <a:rPr b="1" lang="en-US" sz="2400" spc="-1" strike="noStrike">
                <a:solidFill>
                  <a:srgbClr val="ffffff"/>
                </a:solidFill>
                <a:latin typeface="楷体_GB2312"/>
                <a:ea typeface="楷体_GB2312"/>
              </a:rPr>
              <a:t>O(</a:t>
            </a:r>
            <a:r>
              <a:rPr b="1" lang="en-US" sz="2400" spc="-1" strike="noStrike">
                <a:solidFill>
                  <a:srgbClr val="ffff00"/>
                </a:solidFill>
                <a:latin typeface="楷体_GB2312"/>
                <a:ea typeface="楷体_GB2312"/>
              </a:rPr>
              <a:t>n</a:t>
            </a:r>
            <a:r>
              <a:rPr b="1" lang="en-US" sz="2400" spc="-1" strike="noStrike" baseline="30000">
                <a:solidFill>
                  <a:srgbClr val="ffff00"/>
                </a:solidFill>
                <a:latin typeface="楷体_GB2312"/>
                <a:ea typeface="楷体_GB2312"/>
              </a:rPr>
              <a:t>2</a:t>
            </a:r>
            <a:r>
              <a:rPr b="1" lang="en-US" sz="2400" spc="-1" strike="noStrike">
                <a:solidFill>
                  <a:srgbClr val="ffffff"/>
                </a:solidFill>
                <a:latin typeface="楷体_GB2312"/>
                <a:ea typeface="楷体_GB2312"/>
              </a:rPr>
              <a:t>)</a:t>
            </a:r>
            <a:r>
              <a:rPr b="1" lang="zh-CN" sz="2400" spc="-1" strike="noStrike">
                <a:solidFill>
                  <a:srgbClr val="ffffff"/>
                </a:solidFill>
                <a:latin typeface="楷体_GB2312"/>
                <a:ea typeface="楷体_GB2312"/>
              </a:rPr>
              <a:t>。</a:t>
            </a:r>
            <a:endParaRPr b="0" lang="en-US" sz="2400" spc="-1" strike="noStrike">
              <a:latin typeface="Arial"/>
            </a:endParaRPr>
          </a:p>
        </p:txBody>
      </p:sp>
      <p:sp>
        <p:nvSpPr>
          <p:cNvPr id="406" name="PlaceHolder 2"/>
          <p:cNvSpPr>
            <a:spLocks noGrp="1"/>
          </p:cNvSpPr>
          <p:nvPr>
            <p:ph type="title"/>
          </p:nvPr>
        </p:nvSpPr>
        <p:spPr>
          <a:xfrm>
            <a:off x="1676520" y="152280"/>
            <a:ext cx="8534160" cy="533160"/>
          </a:xfrm>
          <a:prstGeom prst="rect">
            <a:avLst/>
          </a:prstGeom>
          <a:noFill/>
          <a:ln w="9360">
            <a:noFill/>
          </a:ln>
        </p:spPr>
        <p:txBody>
          <a:bodyPr numCol="1" spcCol="0" anchor="ctr">
            <a:noAutofit/>
          </a:bodyPr>
          <a:p>
            <a:pPr>
              <a:lnSpc>
                <a:spcPct val="100000"/>
              </a:lnSpc>
              <a:buNone/>
            </a:pPr>
            <a:r>
              <a:rPr b="1" lang="zh-CN" sz="2400" spc="-1" strike="noStrike">
                <a:solidFill>
                  <a:srgbClr val="ffff00"/>
                </a:solidFill>
                <a:latin typeface="Times New Roman"/>
                <a:ea typeface="宋体"/>
              </a:rPr>
              <a:t>例</a:t>
            </a:r>
            <a:r>
              <a:rPr b="1" lang="en-US" sz="2400" spc="-1" strike="noStrike">
                <a:solidFill>
                  <a:srgbClr val="ffff00"/>
                </a:solidFill>
                <a:latin typeface="Times New Roman"/>
                <a:ea typeface="宋体"/>
              </a:rPr>
              <a:t>3 </a:t>
            </a:r>
            <a:r>
              <a:rPr b="1" lang="zh-CN" sz="2400" spc="-1" strike="noStrike">
                <a:solidFill>
                  <a:srgbClr val="ffff00"/>
                </a:solidFill>
                <a:latin typeface="Times New Roman"/>
                <a:ea typeface="宋体"/>
              </a:rPr>
              <a:t>：</a:t>
            </a:r>
            <a:r>
              <a:rPr b="1" lang="en-US" sz="2400" spc="-1" strike="noStrike">
                <a:solidFill>
                  <a:srgbClr val="ffffff"/>
                </a:solidFill>
                <a:latin typeface="Times New Roman"/>
                <a:ea typeface="宋体"/>
              </a:rPr>
              <a:t> 有权图（即</a:t>
            </a:r>
            <a:r>
              <a:rPr b="1" lang="zh-CN" sz="2400" spc="-1" strike="noStrike">
                <a:solidFill>
                  <a:srgbClr val="ffff00"/>
                </a:solidFill>
                <a:latin typeface="Times New Roman"/>
                <a:ea typeface="宋体"/>
              </a:rPr>
              <a:t>网络</a:t>
            </a:r>
            <a:r>
              <a:rPr b="1" lang="zh-CN" sz="2400" spc="-1" strike="noStrike">
                <a:solidFill>
                  <a:srgbClr val="ffffff"/>
                </a:solidFill>
                <a:latin typeface="Times New Roman"/>
                <a:ea typeface="宋体"/>
              </a:rPr>
              <a:t>）的</a:t>
            </a:r>
            <a:r>
              <a:rPr b="1" lang="zh-CN" sz="2400" spc="-1" strike="noStrike">
                <a:solidFill>
                  <a:srgbClr val="ffff00"/>
                </a:solidFill>
                <a:latin typeface="Times New Roman"/>
                <a:ea typeface="宋体"/>
              </a:rPr>
              <a:t>邻接矩阵</a:t>
            </a:r>
            <a:r>
              <a:rPr b="1" lang="zh-CN" sz="2400" spc="-1" strike="noStrike">
                <a:solidFill>
                  <a:srgbClr val="ffffff"/>
                </a:solidFill>
                <a:latin typeface="Times New Roman"/>
                <a:ea typeface="宋体"/>
              </a:rPr>
              <a:t>如何表示？</a:t>
            </a:r>
            <a:endParaRPr b="0" lang="en-US" sz="2400" spc="-1" strike="noStrike">
              <a:solidFill>
                <a:srgbClr val="ff3399"/>
              </a:solidFill>
              <a:latin typeface="楷体_GB2312"/>
            </a:endParaRPr>
          </a:p>
        </p:txBody>
      </p:sp>
      <p:sp>
        <p:nvSpPr>
          <p:cNvPr id="407" name="Text Box 4"/>
          <p:cNvSpPr/>
          <p:nvPr/>
        </p:nvSpPr>
        <p:spPr>
          <a:xfrm>
            <a:off x="1905120" y="914400"/>
            <a:ext cx="152352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Times New Roman"/>
                <a:ea typeface="黑体"/>
              </a:rPr>
              <a:t>定义：</a:t>
            </a:r>
            <a:endParaRPr b="0" lang="en-US" sz="2400" spc="-1" strike="noStrike">
              <a:latin typeface="Arial"/>
            </a:endParaRPr>
          </a:p>
        </p:txBody>
      </p:sp>
      <p:grpSp>
        <p:nvGrpSpPr>
          <p:cNvPr id="408" name="Group 5"/>
          <p:cNvGrpSpPr/>
          <p:nvPr/>
        </p:nvGrpSpPr>
        <p:grpSpPr>
          <a:xfrm>
            <a:off x="3276720" y="685800"/>
            <a:ext cx="7009920" cy="871560"/>
            <a:chOff x="3276720" y="685800"/>
            <a:chExt cx="7009920" cy="871560"/>
          </a:xfrm>
        </p:grpSpPr>
        <p:sp>
          <p:nvSpPr>
            <p:cNvPr id="409" name="AutoShape 6"/>
            <p:cNvSpPr/>
            <p:nvPr/>
          </p:nvSpPr>
          <p:spPr>
            <a:xfrm>
              <a:off x="5486400" y="762120"/>
              <a:ext cx="75960" cy="761760"/>
            </a:xfrm>
            <a:prstGeom prst="leftBrace">
              <a:avLst>
                <a:gd name="adj1" fmla="val 83333"/>
                <a:gd name="adj2" fmla="val 50000"/>
              </a:avLst>
            </a:prstGeom>
            <a:noFill/>
            <a:ln w="22225">
              <a:solidFill>
                <a:srgbClr val="ffff00"/>
              </a:solidFill>
              <a:round/>
            </a:ln>
          </p:spPr>
          <p:style>
            <a:lnRef idx="0"/>
            <a:fillRef idx="0"/>
            <a:effectRef idx="0"/>
            <a:fontRef idx="minor"/>
          </p:style>
        </p:sp>
        <p:sp>
          <p:nvSpPr>
            <p:cNvPr id="410" name="Rectangle 7"/>
            <p:cNvSpPr/>
            <p:nvPr/>
          </p:nvSpPr>
          <p:spPr>
            <a:xfrm>
              <a:off x="3276720" y="914400"/>
              <a:ext cx="219348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00"/>
                  </a:solidFill>
                  <a:latin typeface="Times New Roman"/>
                  <a:ea typeface="黑体"/>
                </a:rPr>
                <a:t>A.</a:t>
              </a:r>
              <a:r>
                <a:rPr b="1" i="1" lang="en-US" sz="2400" spc="-1" strike="noStrike">
                  <a:solidFill>
                    <a:srgbClr val="ffff00"/>
                  </a:solidFill>
                  <a:latin typeface="Times New Roman"/>
                  <a:ea typeface="黑体"/>
                </a:rPr>
                <a:t>Edge</a:t>
              </a:r>
              <a:r>
                <a:rPr b="1" lang="en-US" sz="2400" spc="-1" strike="noStrike">
                  <a:solidFill>
                    <a:srgbClr val="ffffff"/>
                  </a:solidFill>
                  <a:latin typeface="Times New Roman"/>
                  <a:ea typeface="黑体"/>
                </a:rPr>
                <a:t>[ i ][ j ]=</a:t>
              </a:r>
              <a:endParaRPr b="0" lang="en-US" sz="2400" spc="-1" strike="noStrike">
                <a:latin typeface="Arial"/>
              </a:endParaRPr>
            </a:p>
          </p:txBody>
        </p:sp>
        <p:sp>
          <p:nvSpPr>
            <p:cNvPr id="411" name="Rectangle 8"/>
            <p:cNvSpPr/>
            <p:nvPr/>
          </p:nvSpPr>
          <p:spPr>
            <a:xfrm>
              <a:off x="5791320" y="685800"/>
              <a:ext cx="4495320" cy="8715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00"/>
                  </a:solidFill>
                  <a:latin typeface="Times New Roman"/>
                  <a:ea typeface="黑体"/>
                </a:rPr>
                <a:t>W</a:t>
              </a:r>
              <a:r>
                <a:rPr b="1" lang="en-US" sz="2400" spc="-1" strike="noStrike" baseline="-25000">
                  <a:solidFill>
                    <a:srgbClr val="ffff00"/>
                  </a:solidFill>
                  <a:latin typeface="Times New Roman"/>
                  <a:ea typeface="黑体"/>
                </a:rPr>
                <a:t>ij</a:t>
              </a:r>
              <a:r>
                <a:rPr b="1" lang="en-US" sz="2400" spc="-1" strike="noStrike">
                  <a:solidFill>
                    <a:srgbClr val="ffff00"/>
                  </a:solidFill>
                  <a:latin typeface="Times New Roman"/>
                  <a:ea typeface="黑体"/>
                </a:rPr>
                <a:t> </a:t>
              </a:r>
              <a:r>
                <a:rPr b="1" lang="en-US" sz="2400" spc="-1" strike="noStrike">
                  <a:solidFill>
                    <a:srgbClr val="ffffff"/>
                  </a:solidFill>
                  <a:latin typeface="Times New Roman"/>
                  <a:ea typeface="黑体"/>
                </a:rPr>
                <a:t>   &lt;vi, vj&gt; </a:t>
              </a:r>
              <a:r>
                <a:rPr b="1" lang="zh-CN" sz="2400" spc="-1" strike="noStrike">
                  <a:solidFill>
                    <a:srgbClr val="ffffff"/>
                  </a:solidFill>
                  <a:latin typeface="Times New Roman"/>
                  <a:ea typeface="黑体"/>
                </a:rPr>
                <a:t>或（</a:t>
              </a:r>
              <a:r>
                <a:rPr b="1" lang="en-US" sz="2400" spc="-1" strike="noStrike">
                  <a:solidFill>
                    <a:srgbClr val="ffffff"/>
                  </a:solidFill>
                  <a:latin typeface="Times New Roman"/>
                  <a:ea typeface="黑体"/>
                </a:rPr>
                <a:t>vi, vj</a:t>
              </a:r>
              <a:r>
                <a:rPr b="1" lang="zh-CN" sz="2400" spc="-1" strike="noStrike">
                  <a:solidFill>
                    <a:srgbClr val="ffffff"/>
                  </a:solidFill>
                  <a:latin typeface="Times New Roman"/>
                  <a:ea typeface="黑体"/>
                </a:rPr>
                <a:t>）∈</a:t>
              </a:r>
              <a:r>
                <a:rPr b="1" lang="en-US" sz="2400" spc="-1" strike="noStrike">
                  <a:solidFill>
                    <a:srgbClr val="ffffff"/>
                  </a:solidFill>
                  <a:latin typeface="Times New Roman"/>
                  <a:ea typeface="黑体"/>
                </a:rPr>
                <a:t>VR</a:t>
              </a:r>
              <a:endParaRPr b="0" lang="en-US" sz="2400" spc="-1" strike="noStrike">
                <a:latin typeface="Arial"/>
              </a:endParaRPr>
            </a:p>
          </p:txBody>
        </p:sp>
        <p:sp>
          <p:nvSpPr>
            <p:cNvPr id="412" name="Rectangle 9"/>
            <p:cNvSpPr/>
            <p:nvPr/>
          </p:nvSpPr>
          <p:spPr>
            <a:xfrm>
              <a:off x="5571000" y="1066680"/>
              <a:ext cx="314820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00"/>
                  </a:solidFill>
                  <a:latin typeface="Times New Roman"/>
                  <a:ea typeface="黑体"/>
                </a:rPr>
                <a:t>∞  </a:t>
              </a:r>
              <a:r>
                <a:rPr b="1" lang="en-US" sz="2400" spc="-1" strike="noStrike">
                  <a:solidFill>
                    <a:srgbClr val="ffffff"/>
                  </a:solidFill>
                  <a:latin typeface="Times New Roman"/>
                  <a:ea typeface="黑体"/>
                </a:rPr>
                <a:t>     </a:t>
              </a:r>
              <a:r>
                <a:rPr b="1" lang="zh-CN" sz="2400" spc="-1" strike="noStrike">
                  <a:solidFill>
                    <a:srgbClr val="ffffff"/>
                  </a:solidFill>
                  <a:latin typeface="Times New Roman"/>
                  <a:ea typeface="黑体"/>
                </a:rPr>
                <a:t>无边（弧）</a:t>
              </a:r>
              <a:endParaRPr b="0" lang="en-US" sz="2400" spc="-1" strike="noStrike">
                <a:latin typeface="Arial"/>
              </a:endParaRPr>
            </a:p>
          </p:txBody>
        </p:sp>
      </p:grpSp>
      <p:grpSp>
        <p:nvGrpSpPr>
          <p:cNvPr id="413" name="Group 10"/>
          <p:cNvGrpSpPr/>
          <p:nvPr/>
        </p:nvGrpSpPr>
        <p:grpSpPr>
          <a:xfrm>
            <a:off x="1477800" y="1978200"/>
            <a:ext cx="4236840" cy="2287080"/>
            <a:chOff x="1477800" y="1978200"/>
            <a:chExt cx="4236840" cy="2287080"/>
          </a:xfrm>
        </p:grpSpPr>
        <p:sp>
          <p:nvSpPr>
            <p:cNvPr id="414" name="Oval 11"/>
            <p:cNvSpPr/>
            <p:nvPr/>
          </p:nvSpPr>
          <p:spPr>
            <a:xfrm>
              <a:off x="2560680" y="2116080"/>
              <a:ext cx="472680" cy="318600"/>
            </a:xfrm>
            <a:prstGeom prst="ellipse">
              <a:avLst/>
            </a:prstGeom>
            <a:no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00"/>
                  </a:solidFill>
                  <a:latin typeface="Times New Roman"/>
                  <a:ea typeface="黑体"/>
                </a:rPr>
                <a:t>v1</a:t>
              </a:r>
              <a:endParaRPr b="0" lang="en-US" sz="2400" spc="-1" strike="noStrike">
                <a:latin typeface="Arial"/>
              </a:endParaRPr>
            </a:p>
          </p:txBody>
        </p:sp>
        <p:sp>
          <p:nvSpPr>
            <p:cNvPr id="415" name="Oval 12"/>
            <p:cNvSpPr/>
            <p:nvPr/>
          </p:nvSpPr>
          <p:spPr>
            <a:xfrm>
              <a:off x="4689360" y="2116080"/>
              <a:ext cx="472680" cy="318600"/>
            </a:xfrm>
            <a:prstGeom prst="ellipse">
              <a:avLst/>
            </a:prstGeom>
            <a:no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00"/>
                  </a:solidFill>
                  <a:latin typeface="Times New Roman"/>
                  <a:ea typeface="黑体"/>
                </a:rPr>
                <a:t>v2</a:t>
              </a:r>
              <a:endParaRPr b="0" lang="en-US" sz="2400" spc="-1" strike="noStrike">
                <a:latin typeface="Arial"/>
              </a:endParaRPr>
            </a:p>
          </p:txBody>
        </p:sp>
        <p:sp>
          <p:nvSpPr>
            <p:cNvPr id="416" name="Oval 13"/>
            <p:cNvSpPr/>
            <p:nvPr/>
          </p:nvSpPr>
          <p:spPr>
            <a:xfrm>
              <a:off x="5241960" y="2755800"/>
              <a:ext cx="472680" cy="320400"/>
            </a:xfrm>
            <a:prstGeom prst="ellipse">
              <a:avLst/>
            </a:prstGeom>
            <a:no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00"/>
                  </a:solidFill>
                  <a:latin typeface="Times New Roman"/>
                  <a:ea typeface="黑体"/>
                </a:rPr>
                <a:t>v3</a:t>
              </a:r>
              <a:endParaRPr b="0" lang="en-US" sz="2400" spc="-1" strike="noStrike">
                <a:latin typeface="Arial"/>
              </a:endParaRPr>
            </a:p>
          </p:txBody>
        </p:sp>
        <p:sp>
          <p:nvSpPr>
            <p:cNvPr id="417" name="Oval 14"/>
            <p:cNvSpPr/>
            <p:nvPr/>
          </p:nvSpPr>
          <p:spPr>
            <a:xfrm>
              <a:off x="4373640" y="3579840"/>
              <a:ext cx="472680" cy="320400"/>
            </a:xfrm>
            <a:prstGeom prst="ellipse">
              <a:avLst/>
            </a:prstGeom>
            <a:no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00"/>
                  </a:solidFill>
                  <a:latin typeface="Times New Roman"/>
                  <a:ea typeface="黑体"/>
                </a:rPr>
                <a:t>v4</a:t>
              </a:r>
              <a:endParaRPr b="0" lang="en-US" sz="2400" spc="-1" strike="noStrike">
                <a:latin typeface="Arial"/>
              </a:endParaRPr>
            </a:p>
          </p:txBody>
        </p:sp>
        <p:sp>
          <p:nvSpPr>
            <p:cNvPr id="418" name="Line 15"/>
            <p:cNvSpPr/>
            <p:nvPr/>
          </p:nvSpPr>
          <p:spPr>
            <a:xfrm>
              <a:off x="2987640" y="2252520"/>
              <a:ext cx="1655640" cy="360"/>
            </a:xfrm>
            <a:prstGeom prst="line">
              <a:avLst/>
            </a:prstGeom>
            <a:ln w="25400">
              <a:solidFill>
                <a:srgbClr val="99ff33"/>
              </a:solidFill>
              <a:round/>
              <a:tailEnd len="med" type="triangle" w="med"/>
            </a:ln>
          </p:spPr>
          <p:style>
            <a:lnRef idx="0"/>
            <a:fillRef idx="0"/>
            <a:effectRef idx="0"/>
            <a:fontRef idx="minor"/>
          </p:style>
        </p:sp>
        <p:sp>
          <p:nvSpPr>
            <p:cNvPr id="419" name="Line 16"/>
            <p:cNvSpPr/>
            <p:nvPr/>
          </p:nvSpPr>
          <p:spPr>
            <a:xfrm flipH="1">
              <a:off x="2355840" y="2435040"/>
              <a:ext cx="395280" cy="458640"/>
            </a:xfrm>
            <a:prstGeom prst="line">
              <a:avLst/>
            </a:prstGeom>
            <a:ln w="25400">
              <a:solidFill>
                <a:srgbClr val="99ff33"/>
              </a:solidFill>
              <a:round/>
              <a:headEnd len="med" type="triangle" w="med"/>
            </a:ln>
          </p:spPr>
          <p:style>
            <a:lnRef idx="0"/>
            <a:fillRef idx="0"/>
            <a:effectRef idx="0"/>
            <a:fontRef idx="minor"/>
          </p:style>
        </p:sp>
        <p:sp>
          <p:nvSpPr>
            <p:cNvPr id="420" name="Line 17"/>
            <p:cNvSpPr/>
            <p:nvPr/>
          </p:nvSpPr>
          <p:spPr>
            <a:xfrm flipV="1">
              <a:off x="2987640" y="3763800"/>
              <a:ext cx="1339560" cy="136440"/>
            </a:xfrm>
            <a:prstGeom prst="line">
              <a:avLst/>
            </a:prstGeom>
            <a:ln w="25400">
              <a:solidFill>
                <a:srgbClr val="99ff33"/>
              </a:solidFill>
              <a:round/>
              <a:tailEnd len="med" type="triangle" w="med"/>
            </a:ln>
          </p:spPr>
          <p:style>
            <a:lnRef idx="0"/>
            <a:fillRef idx="0"/>
            <a:effectRef idx="0"/>
            <a:fontRef idx="minor"/>
          </p:style>
        </p:sp>
        <p:sp>
          <p:nvSpPr>
            <p:cNvPr id="421" name="Line 18"/>
            <p:cNvSpPr/>
            <p:nvPr/>
          </p:nvSpPr>
          <p:spPr>
            <a:xfrm>
              <a:off x="2987640" y="2390760"/>
              <a:ext cx="2208240" cy="549000"/>
            </a:xfrm>
            <a:prstGeom prst="line">
              <a:avLst/>
            </a:prstGeom>
            <a:ln w="25400">
              <a:solidFill>
                <a:srgbClr val="99ff33"/>
              </a:solidFill>
              <a:round/>
              <a:headEnd len="med" type="triangle" w="med"/>
            </a:ln>
          </p:spPr>
          <p:style>
            <a:lnRef idx="0"/>
            <a:fillRef idx="0"/>
            <a:effectRef idx="0"/>
            <a:fontRef idx="minor"/>
          </p:style>
        </p:sp>
        <p:sp>
          <p:nvSpPr>
            <p:cNvPr id="422" name="Text Box 19"/>
            <p:cNvSpPr/>
            <p:nvPr/>
          </p:nvSpPr>
          <p:spPr>
            <a:xfrm>
              <a:off x="1477800" y="2511360"/>
              <a:ext cx="45684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黑体"/>
                </a:rPr>
                <a:t>N</a:t>
              </a:r>
              <a:endParaRPr b="0" lang="en-US" sz="2400" spc="-1" strike="noStrike">
                <a:latin typeface="Arial"/>
              </a:endParaRPr>
            </a:p>
          </p:txBody>
        </p:sp>
        <p:sp>
          <p:nvSpPr>
            <p:cNvPr id="423" name="Oval 20"/>
            <p:cNvSpPr/>
            <p:nvPr/>
          </p:nvSpPr>
          <p:spPr>
            <a:xfrm>
              <a:off x="2638440" y="3672000"/>
              <a:ext cx="472680" cy="320400"/>
            </a:xfrm>
            <a:prstGeom prst="ellipse">
              <a:avLst/>
            </a:prstGeom>
            <a:no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00"/>
                  </a:solidFill>
                  <a:latin typeface="Times New Roman"/>
                  <a:ea typeface="黑体"/>
                </a:rPr>
                <a:t>v5</a:t>
              </a:r>
              <a:endParaRPr b="0" lang="en-US" sz="2400" spc="-1" strike="noStrike">
                <a:latin typeface="Arial"/>
              </a:endParaRPr>
            </a:p>
          </p:txBody>
        </p:sp>
        <p:sp>
          <p:nvSpPr>
            <p:cNvPr id="424" name="Oval 21"/>
            <p:cNvSpPr/>
            <p:nvPr/>
          </p:nvSpPr>
          <p:spPr>
            <a:xfrm>
              <a:off x="2087640" y="2894040"/>
              <a:ext cx="472680" cy="320400"/>
            </a:xfrm>
            <a:prstGeom prst="ellipse">
              <a:avLst/>
            </a:prstGeom>
            <a:no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00"/>
                  </a:solidFill>
                  <a:latin typeface="Times New Roman"/>
                  <a:ea typeface="黑体"/>
                </a:rPr>
                <a:t>v6</a:t>
              </a:r>
              <a:endParaRPr b="0" lang="en-US" sz="2400" spc="-1" strike="noStrike">
                <a:latin typeface="Arial"/>
              </a:endParaRPr>
            </a:p>
          </p:txBody>
        </p:sp>
        <p:sp>
          <p:nvSpPr>
            <p:cNvPr id="425" name="Line 22"/>
            <p:cNvSpPr/>
            <p:nvPr/>
          </p:nvSpPr>
          <p:spPr>
            <a:xfrm flipV="1">
              <a:off x="4800240" y="3076560"/>
              <a:ext cx="552600" cy="595080"/>
            </a:xfrm>
            <a:prstGeom prst="line">
              <a:avLst/>
            </a:prstGeom>
            <a:ln w="25400">
              <a:solidFill>
                <a:srgbClr val="99ff33"/>
              </a:solidFill>
              <a:round/>
              <a:tailEnd len="med" type="triangle" w="med"/>
            </a:ln>
          </p:spPr>
          <p:style>
            <a:lnRef idx="0"/>
            <a:fillRef idx="0"/>
            <a:effectRef idx="0"/>
            <a:fontRef idx="minor"/>
          </p:style>
        </p:sp>
        <p:sp>
          <p:nvSpPr>
            <p:cNvPr id="426" name="Line 23"/>
            <p:cNvSpPr/>
            <p:nvPr/>
          </p:nvSpPr>
          <p:spPr>
            <a:xfrm>
              <a:off x="2514240" y="3030480"/>
              <a:ext cx="2760840" cy="360"/>
            </a:xfrm>
            <a:prstGeom prst="line">
              <a:avLst/>
            </a:prstGeom>
            <a:ln w="25400">
              <a:solidFill>
                <a:srgbClr val="99ff33"/>
              </a:solidFill>
              <a:round/>
              <a:headEnd len="med" type="triangle" w="med"/>
            </a:ln>
          </p:spPr>
          <p:style>
            <a:lnRef idx="0"/>
            <a:fillRef idx="0"/>
            <a:effectRef idx="0"/>
            <a:fontRef idx="minor"/>
          </p:style>
        </p:sp>
        <p:sp>
          <p:nvSpPr>
            <p:cNvPr id="427" name="Line 24"/>
            <p:cNvSpPr/>
            <p:nvPr/>
          </p:nvSpPr>
          <p:spPr>
            <a:xfrm>
              <a:off x="2514240" y="3168360"/>
              <a:ext cx="1892520" cy="457200"/>
            </a:xfrm>
            <a:prstGeom prst="line">
              <a:avLst/>
            </a:prstGeom>
            <a:ln w="25400">
              <a:solidFill>
                <a:srgbClr val="99ff33"/>
              </a:solidFill>
              <a:round/>
              <a:headEnd len="med" type="triangle" w="med"/>
            </a:ln>
          </p:spPr>
          <p:style>
            <a:lnRef idx="0"/>
            <a:fillRef idx="0"/>
            <a:effectRef idx="0"/>
            <a:fontRef idx="minor"/>
          </p:style>
        </p:sp>
        <p:sp>
          <p:nvSpPr>
            <p:cNvPr id="428" name="Line 25"/>
            <p:cNvSpPr/>
            <p:nvPr/>
          </p:nvSpPr>
          <p:spPr>
            <a:xfrm>
              <a:off x="2908080" y="2435040"/>
              <a:ext cx="1577880" cy="1144440"/>
            </a:xfrm>
            <a:prstGeom prst="line">
              <a:avLst/>
            </a:prstGeom>
            <a:ln w="25400">
              <a:solidFill>
                <a:srgbClr val="99ff33"/>
              </a:solidFill>
              <a:round/>
              <a:tailEnd len="med" type="triangle" w="med"/>
            </a:ln>
          </p:spPr>
          <p:style>
            <a:lnRef idx="0"/>
            <a:fillRef idx="0"/>
            <a:effectRef idx="0"/>
            <a:fontRef idx="minor"/>
          </p:style>
        </p:sp>
        <p:sp>
          <p:nvSpPr>
            <p:cNvPr id="429" name="Line 26"/>
            <p:cNvSpPr/>
            <p:nvPr/>
          </p:nvSpPr>
          <p:spPr>
            <a:xfrm>
              <a:off x="2277720" y="3214440"/>
              <a:ext cx="393840" cy="457200"/>
            </a:xfrm>
            <a:prstGeom prst="line">
              <a:avLst/>
            </a:prstGeom>
            <a:ln w="25400">
              <a:solidFill>
                <a:srgbClr val="99ff33"/>
              </a:solidFill>
              <a:round/>
              <a:tailEnd len="med" type="triangle" w="med"/>
            </a:ln>
          </p:spPr>
          <p:style>
            <a:lnRef idx="0"/>
            <a:fillRef idx="0"/>
            <a:effectRef idx="0"/>
            <a:fontRef idx="minor"/>
          </p:style>
        </p:sp>
        <p:sp>
          <p:nvSpPr>
            <p:cNvPr id="430" name="Line 27"/>
            <p:cNvSpPr/>
            <p:nvPr/>
          </p:nvSpPr>
          <p:spPr>
            <a:xfrm>
              <a:off x="5038560" y="2435040"/>
              <a:ext cx="314280" cy="320760"/>
            </a:xfrm>
            <a:prstGeom prst="line">
              <a:avLst/>
            </a:prstGeom>
            <a:ln w="25400">
              <a:solidFill>
                <a:srgbClr val="99ff33"/>
              </a:solidFill>
              <a:round/>
              <a:tailEnd len="med" type="triangle" w="med"/>
            </a:ln>
          </p:spPr>
          <p:style>
            <a:lnRef idx="0"/>
            <a:fillRef idx="0"/>
            <a:effectRef idx="0"/>
            <a:fontRef idx="minor"/>
          </p:style>
        </p:sp>
        <p:sp>
          <p:nvSpPr>
            <p:cNvPr id="431" name="Text Box 28"/>
            <p:cNvSpPr/>
            <p:nvPr/>
          </p:nvSpPr>
          <p:spPr>
            <a:xfrm>
              <a:off x="3460680" y="1978200"/>
              <a:ext cx="47268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黑体"/>
                </a:rPr>
                <a:t>5</a:t>
              </a:r>
              <a:endParaRPr b="0" lang="en-US" sz="2400" spc="-1" strike="noStrike">
                <a:latin typeface="Arial"/>
              </a:endParaRPr>
            </a:p>
          </p:txBody>
        </p:sp>
        <p:sp>
          <p:nvSpPr>
            <p:cNvPr id="432" name="Text Box 29"/>
            <p:cNvSpPr/>
            <p:nvPr/>
          </p:nvSpPr>
          <p:spPr>
            <a:xfrm>
              <a:off x="5195880" y="2298600"/>
              <a:ext cx="47268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黑体"/>
                </a:rPr>
                <a:t>4</a:t>
              </a:r>
              <a:endParaRPr b="0" lang="en-US" sz="2400" spc="-1" strike="noStrike">
                <a:latin typeface="Arial"/>
              </a:endParaRPr>
            </a:p>
          </p:txBody>
        </p:sp>
        <p:sp>
          <p:nvSpPr>
            <p:cNvPr id="433" name="Text Box 30"/>
            <p:cNvSpPr/>
            <p:nvPr/>
          </p:nvSpPr>
          <p:spPr>
            <a:xfrm>
              <a:off x="4091040" y="2343240"/>
              <a:ext cx="47268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黑体"/>
                </a:rPr>
                <a:t>8</a:t>
              </a:r>
              <a:endParaRPr b="0" lang="en-US" sz="2400" spc="-1" strike="noStrike">
                <a:latin typeface="Arial"/>
              </a:endParaRPr>
            </a:p>
          </p:txBody>
        </p:sp>
        <p:sp>
          <p:nvSpPr>
            <p:cNvPr id="434" name="Text Box 31"/>
            <p:cNvSpPr/>
            <p:nvPr/>
          </p:nvSpPr>
          <p:spPr>
            <a:xfrm>
              <a:off x="4013280" y="2754360"/>
              <a:ext cx="47268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黑体"/>
                </a:rPr>
                <a:t>9</a:t>
              </a:r>
              <a:endParaRPr b="0" lang="en-US" sz="2400" spc="-1" strike="noStrike">
                <a:latin typeface="Arial"/>
              </a:endParaRPr>
            </a:p>
          </p:txBody>
        </p:sp>
        <p:sp>
          <p:nvSpPr>
            <p:cNvPr id="435" name="Text Box 32"/>
            <p:cNvSpPr/>
            <p:nvPr/>
          </p:nvSpPr>
          <p:spPr>
            <a:xfrm>
              <a:off x="3224160" y="2514600"/>
              <a:ext cx="47268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黑体"/>
                </a:rPr>
                <a:t>7</a:t>
              </a:r>
              <a:endParaRPr b="0" lang="en-US" sz="2400" spc="-1" strike="noStrike">
                <a:latin typeface="Arial"/>
              </a:endParaRPr>
            </a:p>
          </p:txBody>
        </p:sp>
        <p:sp>
          <p:nvSpPr>
            <p:cNvPr id="436" name="Text Box 33"/>
            <p:cNvSpPr/>
            <p:nvPr/>
          </p:nvSpPr>
          <p:spPr>
            <a:xfrm>
              <a:off x="5038560" y="3305160"/>
              <a:ext cx="47268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黑体"/>
                </a:rPr>
                <a:t>5</a:t>
              </a:r>
              <a:endParaRPr b="0" lang="en-US" sz="2400" spc="-1" strike="noStrike">
                <a:latin typeface="Arial"/>
              </a:endParaRPr>
            </a:p>
          </p:txBody>
        </p:sp>
        <p:sp>
          <p:nvSpPr>
            <p:cNvPr id="437" name="Text Box 34"/>
            <p:cNvSpPr/>
            <p:nvPr/>
          </p:nvSpPr>
          <p:spPr>
            <a:xfrm>
              <a:off x="3540240" y="3809880"/>
              <a:ext cx="47268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黑体"/>
                </a:rPr>
                <a:t>5</a:t>
              </a:r>
              <a:endParaRPr b="0" lang="en-US" sz="2400" spc="-1" strike="noStrike">
                <a:latin typeface="Arial"/>
              </a:endParaRPr>
            </a:p>
          </p:txBody>
        </p:sp>
        <p:sp>
          <p:nvSpPr>
            <p:cNvPr id="438" name="Text Box 35"/>
            <p:cNvSpPr/>
            <p:nvPr/>
          </p:nvSpPr>
          <p:spPr>
            <a:xfrm>
              <a:off x="3224160" y="3119400"/>
              <a:ext cx="47268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黑体"/>
                </a:rPr>
                <a:t>6</a:t>
              </a:r>
              <a:endParaRPr b="0" lang="en-US" sz="2400" spc="-1" strike="noStrike">
                <a:latin typeface="Arial"/>
              </a:endParaRPr>
            </a:p>
          </p:txBody>
        </p:sp>
        <p:sp>
          <p:nvSpPr>
            <p:cNvPr id="439" name="Text Box 36"/>
            <p:cNvSpPr/>
            <p:nvPr/>
          </p:nvSpPr>
          <p:spPr>
            <a:xfrm>
              <a:off x="2147760" y="3305160"/>
              <a:ext cx="47268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黑体"/>
                </a:rPr>
                <a:t>1</a:t>
              </a:r>
              <a:endParaRPr b="0" lang="en-US" sz="2400" spc="-1" strike="noStrike">
                <a:latin typeface="Arial"/>
              </a:endParaRPr>
            </a:p>
          </p:txBody>
        </p:sp>
        <p:sp>
          <p:nvSpPr>
            <p:cNvPr id="440" name="Text Box 37"/>
            <p:cNvSpPr/>
            <p:nvPr/>
          </p:nvSpPr>
          <p:spPr>
            <a:xfrm>
              <a:off x="2119320" y="2481120"/>
              <a:ext cx="47268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黑体"/>
                </a:rPr>
                <a:t>3</a:t>
              </a:r>
              <a:endParaRPr b="0" lang="en-US" sz="2400" spc="-1" strike="noStrike">
                <a:latin typeface="Arial"/>
              </a:endParaRPr>
            </a:p>
          </p:txBody>
        </p:sp>
      </p:grpSp>
      <p:sp>
        <p:nvSpPr>
          <p:cNvPr id="441" name="Rectangle 38"/>
          <p:cNvSpPr/>
          <p:nvPr/>
        </p:nvSpPr>
        <p:spPr>
          <a:xfrm>
            <a:off x="1523880" y="1447920"/>
            <a:ext cx="2514240" cy="455400"/>
          </a:xfrm>
          <a:prstGeom prst="rect">
            <a:avLst/>
          </a:prstGeom>
          <a:solidFill>
            <a:srgbClr val="ffffff"/>
          </a:solidFill>
          <a:ln w="9525">
            <a:solidFill>
              <a:srgbClr val="ffffff"/>
            </a:solidFill>
            <a:miter/>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000066"/>
                </a:solidFill>
                <a:latin typeface="Times New Roman"/>
                <a:ea typeface="楷体_GB2312"/>
              </a:rPr>
              <a:t>以有向网为例：</a:t>
            </a:r>
            <a:endParaRPr b="0" lang="en-US" sz="2400" spc="-1" strike="noStrike">
              <a:latin typeface="Arial"/>
            </a:endParaRPr>
          </a:p>
        </p:txBody>
      </p:sp>
      <p:sp>
        <p:nvSpPr>
          <p:cNvPr id="442" name="Text Box 39"/>
          <p:cNvSpPr/>
          <p:nvPr/>
        </p:nvSpPr>
        <p:spPr>
          <a:xfrm>
            <a:off x="5715000" y="2286000"/>
            <a:ext cx="196488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黑体"/>
              </a:rPr>
              <a:t>邻接矩阵：</a:t>
            </a:r>
            <a:endParaRPr b="0" lang="en-US" sz="2400" spc="-1" strike="noStrike">
              <a:latin typeface="Arial"/>
            </a:endParaRPr>
          </a:p>
        </p:txBody>
      </p:sp>
      <p:sp>
        <p:nvSpPr>
          <p:cNvPr id="443" name="AutoShape 40"/>
          <p:cNvSpPr/>
          <p:nvPr/>
        </p:nvSpPr>
        <p:spPr>
          <a:xfrm>
            <a:off x="7467480" y="2362320"/>
            <a:ext cx="75960" cy="2103120"/>
          </a:xfrm>
          <a:prstGeom prst="leftBracket">
            <a:avLst>
              <a:gd name="adj" fmla="val 230035"/>
            </a:avLst>
          </a:prstGeom>
          <a:noFill/>
          <a:ln w="38100">
            <a:solidFill>
              <a:srgbClr val="ffff00"/>
            </a:solidFill>
            <a:round/>
          </a:ln>
        </p:spPr>
        <p:style>
          <a:lnRef idx="0"/>
          <a:fillRef idx="0"/>
          <a:effectRef idx="0"/>
          <a:fontRef idx="minor"/>
        </p:style>
      </p:sp>
      <p:sp>
        <p:nvSpPr>
          <p:cNvPr id="444" name="AutoShape 41"/>
          <p:cNvSpPr/>
          <p:nvPr/>
        </p:nvSpPr>
        <p:spPr>
          <a:xfrm>
            <a:off x="10058400" y="2362320"/>
            <a:ext cx="151920" cy="2209320"/>
          </a:xfrm>
          <a:prstGeom prst="rightBracket">
            <a:avLst>
              <a:gd name="adj" fmla="val 120833"/>
            </a:avLst>
          </a:prstGeom>
          <a:noFill/>
          <a:ln w="38100">
            <a:solidFill>
              <a:srgbClr val="ffff00"/>
            </a:solidFill>
            <a:round/>
          </a:ln>
        </p:spPr>
        <p:style>
          <a:lnRef idx="0"/>
          <a:fillRef idx="0"/>
          <a:effectRef idx="0"/>
          <a:fontRef idx="minor"/>
        </p:style>
      </p:sp>
      <p:sp>
        <p:nvSpPr>
          <p:cNvPr id="445" name="Rectangle 42"/>
          <p:cNvSpPr/>
          <p:nvPr/>
        </p:nvSpPr>
        <p:spPr>
          <a:xfrm>
            <a:off x="7620120" y="2438280"/>
            <a:ext cx="2666520" cy="1980720"/>
          </a:xfrm>
          <a:prstGeom prst="rect">
            <a:avLst/>
          </a:prstGeom>
          <a:noFill/>
          <a:ln w="38100">
            <a:noFill/>
          </a:ln>
        </p:spPr>
        <p:style>
          <a:lnRef idx="0"/>
          <a:fillRef idx="0"/>
          <a:effectRef idx="0"/>
          <a:fontRef idx="minor"/>
        </p:style>
        <p:txBody>
          <a:bodyPr wrap="none" lIns="90000" rIns="90000" tIns="45000" bIns="45000" anchor="ctr">
            <a:noAutofit/>
          </a:bodyPr>
          <a:p>
            <a:pPr>
              <a:lnSpc>
                <a:spcPct val="100000"/>
              </a:lnSpc>
              <a:buNone/>
            </a:pP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endParaRPr b="0" lang="en-US" sz="2400" spc="-1" strike="noStrike">
              <a:latin typeface="Arial"/>
            </a:endParaRPr>
          </a:p>
          <a:p>
            <a:pPr>
              <a:lnSpc>
                <a:spcPct val="100000"/>
              </a:lnSpc>
              <a:buNone/>
            </a:pP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endParaRPr b="0" lang="en-US" sz="2400" spc="-1" strike="noStrike">
              <a:latin typeface="Arial"/>
            </a:endParaRPr>
          </a:p>
          <a:p>
            <a:pPr>
              <a:lnSpc>
                <a:spcPct val="100000"/>
              </a:lnSpc>
              <a:buNone/>
            </a:pP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endParaRPr b="0" lang="en-US" sz="2400" spc="-1" strike="noStrike">
              <a:latin typeface="Arial"/>
            </a:endParaRPr>
          </a:p>
          <a:p>
            <a:pPr>
              <a:lnSpc>
                <a:spcPct val="100000"/>
              </a:lnSpc>
              <a:buNone/>
            </a:pP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endParaRPr b="0" lang="en-US" sz="2400" spc="-1" strike="noStrike">
              <a:latin typeface="Arial"/>
            </a:endParaRPr>
          </a:p>
          <a:p>
            <a:pPr>
              <a:lnSpc>
                <a:spcPct val="100000"/>
              </a:lnSpc>
              <a:buNone/>
            </a:pP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endParaRPr b="0" lang="en-US" sz="2400" spc="-1" strike="noStrike">
              <a:latin typeface="Arial"/>
            </a:endParaRPr>
          </a:p>
          <a:p>
            <a:pPr>
              <a:lnSpc>
                <a:spcPct val="100000"/>
              </a:lnSpc>
              <a:buNone/>
            </a:pP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endParaRPr b="0" lang="en-US" sz="2400" spc="-1" strike="noStrike">
              <a:latin typeface="Arial"/>
            </a:endParaRPr>
          </a:p>
        </p:txBody>
      </p:sp>
      <p:sp>
        <p:nvSpPr>
          <p:cNvPr id="446" name="Text Box 43"/>
          <p:cNvSpPr/>
          <p:nvPr/>
        </p:nvSpPr>
        <p:spPr>
          <a:xfrm>
            <a:off x="5943600" y="2743200"/>
            <a:ext cx="1599840" cy="51624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400"/>
              </a:spcBef>
              <a:buNone/>
            </a:pPr>
            <a:r>
              <a:rPr b="1" lang="en-US" sz="2800" spc="-1" strike="noStrike">
                <a:solidFill>
                  <a:srgbClr val="ffff00"/>
                </a:solidFill>
                <a:latin typeface="Times New Roman"/>
                <a:ea typeface="黑体"/>
              </a:rPr>
              <a:t>N</a:t>
            </a:r>
            <a:r>
              <a:rPr b="1" i="1" lang="en-US" sz="2800" spc="-1" strike="noStrike">
                <a:solidFill>
                  <a:srgbClr val="ffff00"/>
                </a:solidFill>
                <a:latin typeface="Times New Roman"/>
                <a:ea typeface="黑体"/>
              </a:rPr>
              <a:t>.Edge =</a:t>
            </a:r>
            <a:endParaRPr b="0" lang="en-US" sz="2800" spc="-1" strike="noStrike">
              <a:latin typeface="Arial"/>
            </a:endParaRPr>
          </a:p>
        </p:txBody>
      </p:sp>
      <p:sp>
        <p:nvSpPr>
          <p:cNvPr id="447" name="Rectangle 44"/>
          <p:cNvSpPr/>
          <p:nvPr/>
        </p:nvSpPr>
        <p:spPr>
          <a:xfrm>
            <a:off x="7467480" y="1905120"/>
            <a:ext cx="2666520" cy="383760"/>
          </a:xfrm>
          <a:prstGeom prst="rect">
            <a:avLst/>
          </a:prstGeom>
          <a:noFill/>
          <a:ln w="38100">
            <a:noFill/>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ffff00"/>
                </a:solidFill>
                <a:latin typeface="Times New Roman"/>
                <a:ea typeface="黑体"/>
              </a:rPr>
              <a:t>(   v1  v2</a:t>
            </a:r>
            <a:r>
              <a:rPr b="1" lang="en-US" sz="2000" spc="-1" strike="noStrike" baseline="-6000">
                <a:solidFill>
                  <a:srgbClr val="ffff00"/>
                </a:solidFill>
                <a:latin typeface="Times New Roman"/>
                <a:ea typeface="黑体"/>
              </a:rPr>
              <a:t>    </a:t>
            </a:r>
            <a:r>
              <a:rPr b="1" lang="en-US" sz="2000" spc="-1" strike="noStrike">
                <a:solidFill>
                  <a:srgbClr val="ffff00"/>
                </a:solidFill>
                <a:latin typeface="Times New Roman"/>
                <a:ea typeface="黑体"/>
              </a:rPr>
              <a:t>v3  v4  v5  v6  )</a:t>
            </a:r>
            <a:endParaRPr b="0" lang="en-US" sz="2000" spc="-1" strike="noStrike">
              <a:latin typeface="Arial"/>
            </a:endParaRPr>
          </a:p>
        </p:txBody>
      </p:sp>
      <p:sp>
        <p:nvSpPr>
          <p:cNvPr id="448" name="Rectangle 45"/>
          <p:cNvSpPr/>
          <p:nvPr/>
        </p:nvSpPr>
        <p:spPr>
          <a:xfrm>
            <a:off x="1523880" y="4648320"/>
            <a:ext cx="313164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黑体"/>
              </a:rPr>
              <a:t>邻接矩阵法</a:t>
            </a:r>
            <a:r>
              <a:rPr b="1" lang="zh-CN" sz="2400" spc="-1" strike="noStrike">
                <a:solidFill>
                  <a:srgbClr val="ffff00"/>
                </a:solidFill>
                <a:latin typeface="黑体"/>
                <a:ea typeface="黑体"/>
              </a:rPr>
              <a:t>优点：</a:t>
            </a:r>
            <a:endParaRPr b="0" lang="en-US" sz="2400" spc="-1" strike="noStrike">
              <a:latin typeface="Arial"/>
            </a:endParaRPr>
          </a:p>
        </p:txBody>
      </p:sp>
      <p:sp>
        <p:nvSpPr>
          <p:cNvPr id="449" name="Rectangle 46"/>
          <p:cNvSpPr/>
          <p:nvPr/>
        </p:nvSpPr>
        <p:spPr>
          <a:xfrm>
            <a:off x="1523880" y="5486400"/>
            <a:ext cx="334764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黑体"/>
              </a:rPr>
              <a:t>邻接矩阵法</a:t>
            </a:r>
            <a:r>
              <a:rPr b="1" lang="zh-CN" sz="2400" spc="-1" strike="noStrike">
                <a:solidFill>
                  <a:srgbClr val="ffff00"/>
                </a:solidFill>
                <a:latin typeface="黑体"/>
                <a:ea typeface="黑体"/>
              </a:rPr>
              <a:t>缺点：</a:t>
            </a:r>
            <a:endParaRPr b="0" lang="en-US" sz="2400" spc="-1" strike="noStrike">
              <a:latin typeface="Arial"/>
            </a:endParaRPr>
          </a:p>
        </p:txBody>
      </p:sp>
      <p:sp>
        <p:nvSpPr>
          <p:cNvPr id="450" name="Rectangle 47"/>
          <p:cNvSpPr/>
          <p:nvPr/>
        </p:nvSpPr>
        <p:spPr>
          <a:xfrm>
            <a:off x="5947920" y="1905120"/>
            <a:ext cx="140040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zh-CN" sz="2400" spc="-1" strike="noStrike">
                <a:solidFill>
                  <a:srgbClr val="ffff00"/>
                </a:solidFill>
                <a:latin typeface="Times New Roman"/>
                <a:ea typeface="黑体"/>
              </a:rPr>
              <a:t>顶点表：</a:t>
            </a:r>
            <a:endParaRPr b="0" lang="en-US" sz="2400" spc="-1" strike="noStrike">
              <a:latin typeface="Arial"/>
            </a:endParaRPr>
          </a:p>
        </p:txBody>
      </p:sp>
      <p:sp>
        <p:nvSpPr>
          <p:cNvPr id="451" name="Rectangle 48"/>
          <p:cNvSpPr/>
          <p:nvPr/>
        </p:nvSpPr>
        <p:spPr>
          <a:xfrm>
            <a:off x="7543800" y="2438280"/>
            <a:ext cx="2819160" cy="1980720"/>
          </a:xfrm>
          <a:prstGeom prst="rect">
            <a:avLst/>
          </a:prstGeom>
          <a:noFill/>
          <a:ln w="38100">
            <a:noFill/>
          </a:ln>
        </p:spPr>
        <p:style>
          <a:lnRef idx="0"/>
          <a:fillRef idx="0"/>
          <a:effectRef idx="0"/>
          <a:fontRef idx="minor"/>
        </p:style>
        <p:txBody>
          <a:bodyPr wrap="none" lIns="90000" rIns="90000" tIns="45000" bIns="45000" anchor="ctr">
            <a:noAutofit/>
          </a:bodyPr>
          <a:p>
            <a:pPr>
              <a:lnSpc>
                <a:spcPct val="100000"/>
              </a:lnSpc>
              <a:buNone/>
            </a:pPr>
            <a:r>
              <a:rPr b="1" lang="en-US" sz="2400" spc="-1" strike="noStrike">
                <a:solidFill>
                  <a:srgbClr val="ffffff"/>
                </a:solidFill>
                <a:latin typeface="Times New Roman"/>
                <a:ea typeface="黑体"/>
              </a:rPr>
              <a:t>   </a:t>
            </a:r>
            <a:r>
              <a:rPr b="1" lang="en-US" sz="2000" spc="-1" strike="noStrike">
                <a:solidFill>
                  <a:srgbClr val="cde5f3"/>
                </a:solidFill>
                <a:latin typeface="Times New Roman"/>
                <a:ea typeface="黑体"/>
              </a:rPr>
              <a:t>     </a:t>
            </a:r>
            <a:r>
              <a:rPr b="1" lang="en-US" sz="2000" spc="-1" strike="noStrike">
                <a:solidFill>
                  <a:srgbClr val="ffff00"/>
                </a:solidFill>
                <a:latin typeface="Times New Roman"/>
                <a:ea typeface="黑体"/>
              </a:rPr>
              <a:t>5</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cde5f3"/>
                </a:solidFill>
                <a:latin typeface="Times New Roman"/>
                <a:ea typeface="黑体"/>
              </a:rPr>
              <a:t> </a:t>
            </a:r>
            <a:r>
              <a:rPr b="1" lang="en-US" sz="2000" spc="-1" strike="noStrike">
                <a:solidFill>
                  <a:srgbClr val="ffff00"/>
                </a:solidFill>
                <a:latin typeface="Times New Roman"/>
                <a:ea typeface="黑体"/>
              </a:rPr>
              <a:t>7</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       </a:t>
            </a:r>
            <a:endParaRPr b="0" lang="en-US" sz="2400" spc="-1" strike="noStrike">
              <a:latin typeface="Arial"/>
            </a:endParaRPr>
          </a:p>
          <a:p>
            <a:pPr>
              <a:lnSpc>
                <a:spcPct val="100000"/>
              </a:lnSpc>
              <a:buNone/>
            </a:pPr>
            <a:r>
              <a:rPr b="1" lang="en-US" sz="2400" spc="-1" strike="noStrike">
                <a:solidFill>
                  <a:srgbClr val="ffffff"/>
                </a:solidFill>
                <a:latin typeface="Times New Roman"/>
                <a:ea typeface="黑体"/>
              </a:rPr>
              <a:t>      </a:t>
            </a:r>
            <a:r>
              <a:rPr b="1" lang="en-US" sz="2000" spc="-1" strike="noStrike">
                <a:solidFill>
                  <a:srgbClr val="cde5f3"/>
                </a:solidFill>
                <a:latin typeface="Times New Roman"/>
                <a:ea typeface="黑体"/>
              </a:rPr>
              <a:t> </a:t>
            </a:r>
            <a:r>
              <a:rPr b="1" lang="en-US" sz="2000" spc="-1" strike="noStrike">
                <a:solidFill>
                  <a:srgbClr val="339933"/>
                </a:solidFill>
                <a:latin typeface="Times New Roman"/>
                <a:ea typeface="黑体"/>
              </a:rPr>
              <a:t>      </a:t>
            </a:r>
            <a:r>
              <a:rPr b="1" lang="en-US" sz="2000" spc="-1" strike="noStrike">
                <a:solidFill>
                  <a:srgbClr val="ffff00"/>
                </a:solidFill>
                <a:latin typeface="Times New Roman"/>
                <a:ea typeface="黑体"/>
              </a:rPr>
              <a:t>4</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endParaRPr b="0" lang="en-US" sz="2400" spc="-1" strike="noStrike">
              <a:latin typeface="Arial"/>
            </a:endParaRPr>
          </a:p>
          <a:p>
            <a:pPr>
              <a:lnSpc>
                <a:spcPct val="100000"/>
              </a:lnSpc>
              <a:buNone/>
            </a:pPr>
            <a:r>
              <a:rPr b="1" lang="en-US" sz="2400" spc="-1" strike="noStrike">
                <a:solidFill>
                  <a:srgbClr val="339933"/>
                </a:solidFill>
                <a:latin typeface="Times New Roman"/>
                <a:ea typeface="黑体"/>
              </a:rPr>
              <a:t>   </a:t>
            </a:r>
            <a:r>
              <a:rPr b="1" lang="en-US" sz="2000" spc="-1" strike="noStrike">
                <a:solidFill>
                  <a:srgbClr val="ffff00"/>
                </a:solidFill>
                <a:latin typeface="Times New Roman"/>
                <a:ea typeface="黑体"/>
              </a:rPr>
              <a:t>8</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cde5f3"/>
                </a:solidFill>
                <a:latin typeface="Times New Roman"/>
                <a:ea typeface="黑体"/>
              </a:rPr>
              <a:t>   </a:t>
            </a:r>
            <a:r>
              <a:rPr b="1" lang="en-US" sz="2000" spc="-1" strike="noStrike">
                <a:solidFill>
                  <a:srgbClr val="ffff00"/>
                </a:solidFill>
                <a:latin typeface="Times New Roman"/>
                <a:ea typeface="黑体"/>
              </a:rPr>
              <a:t>9</a:t>
            </a:r>
            <a:endParaRPr b="0" lang="en-US" sz="2000" spc="-1" strike="noStrike">
              <a:latin typeface="Arial"/>
            </a:endParaRPr>
          </a:p>
          <a:p>
            <a:pPr>
              <a:lnSpc>
                <a:spcPct val="100000"/>
              </a:lnSpc>
              <a:buNone/>
            </a:pPr>
            <a:r>
              <a:rPr b="1" lang="en-US" sz="2400" spc="-1" strike="noStrike">
                <a:solidFill>
                  <a:srgbClr val="ffffff"/>
                </a:solidFill>
                <a:latin typeface="Times New Roman"/>
                <a:ea typeface="黑体"/>
              </a:rPr>
              <a:t>          </a:t>
            </a:r>
            <a:r>
              <a:rPr b="1" lang="en-US" sz="2000" spc="-1" strike="noStrike" baseline="-6000">
                <a:solidFill>
                  <a:srgbClr val="c64bd3"/>
                </a:solidFill>
                <a:latin typeface="Times New Roman"/>
                <a:ea typeface="黑体"/>
              </a:rPr>
              <a:t>  </a:t>
            </a:r>
            <a:r>
              <a:rPr b="1" lang="en-US" sz="2000" spc="-1" strike="noStrike">
                <a:solidFill>
                  <a:srgbClr val="ffff00"/>
                </a:solidFill>
                <a:latin typeface="Times New Roman"/>
                <a:ea typeface="黑体"/>
              </a:rPr>
              <a:t>5 </a:t>
            </a:r>
            <a:r>
              <a:rPr b="1" lang="en-US" sz="2400" spc="-1" strike="noStrike">
                <a:solidFill>
                  <a:srgbClr val="ffffff"/>
                </a:solidFill>
                <a:latin typeface="Times New Roman"/>
                <a:ea typeface="黑体"/>
              </a:rPr>
              <a:t>          </a:t>
            </a:r>
            <a:r>
              <a:rPr b="1" lang="en-US" sz="2000" spc="-1" strike="noStrike">
                <a:solidFill>
                  <a:srgbClr val="cde5f3"/>
                </a:solidFill>
                <a:latin typeface="Times New Roman"/>
                <a:ea typeface="黑体"/>
              </a:rPr>
              <a:t>    </a:t>
            </a:r>
            <a:r>
              <a:rPr b="1" lang="en-US" sz="2000" spc="-1" strike="noStrike">
                <a:solidFill>
                  <a:srgbClr val="ffff00"/>
                </a:solidFill>
                <a:latin typeface="Times New Roman"/>
                <a:ea typeface="黑体"/>
              </a:rPr>
              <a:t>6</a:t>
            </a:r>
            <a:endParaRPr b="0" lang="en-US" sz="2000" spc="-1" strike="noStrike">
              <a:latin typeface="Arial"/>
            </a:endParaRPr>
          </a:p>
          <a:p>
            <a:pPr>
              <a:lnSpc>
                <a:spcPct val="100000"/>
              </a:lnSpc>
              <a:buNone/>
            </a:pPr>
            <a:r>
              <a:rPr b="1" lang="en-US" sz="2400" spc="-1" strike="noStrike">
                <a:solidFill>
                  <a:srgbClr val="ffffff"/>
                </a:solidFill>
                <a:latin typeface="Times New Roman"/>
                <a:ea typeface="黑体"/>
              </a:rPr>
              <a:t>           </a:t>
            </a:r>
            <a:r>
              <a:rPr b="1" lang="en-US" sz="2000" spc="-1" strike="noStrike">
                <a:solidFill>
                  <a:srgbClr val="cde5f3"/>
                </a:solidFill>
                <a:latin typeface="Times New Roman"/>
                <a:ea typeface="黑体"/>
              </a:rPr>
              <a:t>      </a:t>
            </a:r>
            <a:r>
              <a:rPr b="1" lang="en-US" sz="2000" spc="-1" strike="noStrike">
                <a:solidFill>
                  <a:srgbClr val="ffff00"/>
                </a:solidFill>
                <a:latin typeface="Times New Roman"/>
                <a:ea typeface="黑体"/>
              </a:rPr>
              <a:t>5</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 </a:t>
            </a:r>
            <a:endParaRPr b="0" lang="en-US" sz="2400" spc="-1" strike="noStrike">
              <a:latin typeface="Arial"/>
            </a:endParaRPr>
          </a:p>
          <a:p>
            <a:pPr>
              <a:lnSpc>
                <a:spcPct val="100000"/>
              </a:lnSpc>
              <a:buNone/>
            </a:pPr>
            <a:r>
              <a:rPr b="1" lang="en-US" sz="2400" spc="-1" strike="noStrike">
                <a:solidFill>
                  <a:srgbClr val="339933"/>
                </a:solidFill>
                <a:latin typeface="Times New Roman"/>
                <a:ea typeface="黑体"/>
              </a:rPr>
              <a:t>  </a:t>
            </a:r>
            <a:r>
              <a:rPr b="1" lang="en-US" sz="2000" spc="-1" strike="noStrike">
                <a:solidFill>
                  <a:srgbClr val="ffff00"/>
                </a:solidFill>
                <a:latin typeface="Times New Roman"/>
                <a:ea typeface="黑体"/>
              </a:rPr>
              <a:t>3</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339933"/>
                </a:solidFill>
                <a:latin typeface="Times New Roman"/>
                <a:ea typeface="黑体"/>
              </a:rPr>
              <a:t>   </a:t>
            </a:r>
            <a:r>
              <a:rPr b="1" lang="en-US" sz="2000" spc="-1" strike="noStrike">
                <a:solidFill>
                  <a:srgbClr val="ffff00"/>
                </a:solidFill>
                <a:latin typeface="Times New Roman"/>
                <a:ea typeface="黑体"/>
              </a:rPr>
              <a:t>1</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 </a:t>
            </a:r>
            <a:endParaRPr b="0" lang="en-US" sz="2400" spc="-1" strike="noStrike">
              <a:latin typeface="Arial"/>
            </a:endParaRPr>
          </a:p>
        </p:txBody>
      </p:sp>
      <p:sp>
        <p:nvSpPr>
          <p:cNvPr id="452" name="Rectangle 49"/>
          <p:cNvSpPr/>
          <p:nvPr/>
        </p:nvSpPr>
        <p:spPr>
          <a:xfrm>
            <a:off x="7543800" y="2438280"/>
            <a:ext cx="2590560" cy="2057040"/>
          </a:xfrm>
          <a:prstGeom prst="rect">
            <a:avLst/>
          </a:prstGeom>
          <a:solidFill>
            <a:srgbClr val="000066"/>
          </a:solidFill>
          <a:ln w="38100">
            <a:noFill/>
          </a:ln>
        </p:spPr>
        <p:style>
          <a:lnRef idx="0"/>
          <a:fillRef idx="0"/>
          <a:effectRef idx="0"/>
          <a:fontRef idx="minor"/>
        </p:style>
        <p:txBody>
          <a:bodyPr wrap="none" lIns="90000" rIns="90000" tIns="45000" bIns="45000" anchor="ctr">
            <a:noAutofit/>
          </a:bodyPr>
          <a:p>
            <a:pPr>
              <a:lnSpc>
                <a:spcPct val="100000"/>
              </a:lnSpc>
              <a:buNone/>
            </a:pP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000" spc="-1" strike="noStrike">
                <a:solidFill>
                  <a:srgbClr val="ffff00"/>
                </a:solidFill>
                <a:latin typeface="Times New Roman"/>
                <a:ea typeface="黑体"/>
              </a:rPr>
              <a:t>5</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cde5f3"/>
                </a:solidFill>
                <a:latin typeface="Times New Roman"/>
                <a:ea typeface="黑体"/>
              </a:rPr>
              <a:t> </a:t>
            </a:r>
            <a:r>
              <a:rPr b="1" lang="en-US" sz="2000" spc="-1" strike="noStrike">
                <a:solidFill>
                  <a:srgbClr val="ffff00"/>
                </a:solidFill>
                <a:latin typeface="Times New Roman"/>
                <a:ea typeface="黑体"/>
              </a:rPr>
              <a:t>7</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endParaRPr b="0" lang="en-US" sz="2400" spc="-1" strike="noStrike">
              <a:latin typeface="Arial"/>
            </a:endParaRPr>
          </a:p>
          <a:p>
            <a:pPr>
              <a:lnSpc>
                <a:spcPct val="100000"/>
              </a:lnSpc>
              <a:buNone/>
            </a:pP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000" spc="-1" strike="noStrike">
                <a:solidFill>
                  <a:srgbClr val="339933"/>
                </a:solidFill>
                <a:latin typeface="Times New Roman"/>
                <a:ea typeface="黑体"/>
              </a:rPr>
              <a:t> </a:t>
            </a:r>
            <a:r>
              <a:rPr b="1" lang="en-US" sz="2000" spc="-1" strike="noStrike">
                <a:solidFill>
                  <a:srgbClr val="ffff00"/>
                </a:solidFill>
                <a:latin typeface="Times New Roman"/>
                <a:ea typeface="黑体"/>
              </a:rPr>
              <a:t>4</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endParaRPr b="0" lang="en-US" sz="2400" spc="-1" strike="noStrike">
              <a:latin typeface="Arial"/>
            </a:endParaRPr>
          </a:p>
          <a:p>
            <a:pPr>
              <a:lnSpc>
                <a:spcPct val="100000"/>
              </a:lnSpc>
              <a:buNone/>
            </a:pPr>
            <a:r>
              <a:rPr b="1" lang="en-US" sz="2400" spc="-1" strike="noStrike">
                <a:solidFill>
                  <a:srgbClr val="339933"/>
                </a:solidFill>
                <a:latin typeface="Times New Roman"/>
                <a:ea typeface="黑体"/>
              </a:rPr>
              <a:t> </a:t>
            </a:r>
            <a:r>
              <a:rPr b="1" lang="en-US" sz="2000" spc="-1" strike="noStrike">
                <a:solidFill>
                  <a:srgbClr val="ffff00"/>
                </a:solidFill>
                <a:latin typeface="Times New Roman"/>
                <a:ea typeface="黑体"/>
              </a:rPr>
              <a:t>8</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cde5f3"/>
                </a:solidFill>
                <a:latin typeface="Times New Roman"/>
                <a:ea typeface="黑体"/>
              </a:rPr>
              <a:t>   </a:t>
            </a:r>
            <a:r>
              <a:rPr b="1" lang="en-US" sz="2000" spc="-1" strike="noStrike">
                <a:solidFill>
                  <a:srgbClr val="ffff00"/>
                </a:solidFill>
                <a:latin typeface="Times New Roman"/>
                <a:ea typeface="黑体"/>
              </a:rPr>
              <a:t>9</a:t>
            </a:r>
            <a:endParaRPr b="0" lang="en-US" sz="2000" spc="-1" strike="noStrike">
              <a:latin typeface="Arial"/>
            </a:endParaRPr>
          </a:p>
          <a:p>
            <a:pPr>
              <a:lnSpc>
                <a:spcPct val="100000"/>
              </a:lnSpc>
              <a:buNone/>
            </a:pP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baseline="-6000">
                <a:solidFill>
                  <a:srgbClr val="c64bd3"/>
                </a:solidFill>
                <a:latin typeface="Times New Roman"/>
                <a:ea typeface="黑体"/>
              </a:rPr>
              <a:t>   </a:t>
            </a:r>
            <a:r>
              <a:rPr b="1" lang="en-US" sz="2000" spc="-1" strike="noStrike">
                <a:solidFill>
                  <a:srgbClr val="ffff00"/>
                </a:solidFill>
                <a:latin typeface="Times New Roman"/>
                <a:ea typeface="黑体"/>
              </a:rPr>
              <a:t> </a:t>
            </a:r>
            <a:r>
              <a:rPr b="1" lang="en-US" sz="2000" spc="-1" strike="noStrike">
                <a:solidFill>
                  <a:srgbClr val="ffff00"/>
                </a:solidFill>
                <a:latin typeface="Times New Roman"/>
                <a:ea typeface="黑体"/>
              </a:rPr>
              <a:t>5 </a:t>
            </a:r>
            <a:r>
              <a:rPr b="1" lang="en-US" sz="2400" spc="-1" strike="noStrike">
                <a:solidFill>
                  <a:srgbClr val="ffffff"/>
                </a:solidFill>
                <a:latin typeface="Times New Roman"/>
                <a:ea typeface="黑体"/>
              </a:rPr>
              <a:t>  ∞</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000" spc="-1" strike="noStrike">
                <a:solidFill>
                  <a:srgbClr val="ffff00"/>
                </a:solidFill>
                <a:latin typeface="Times New Roman"/>
                <a:ea typeface="黑体"/>
              </a:rPr>
              <a:t>6</a:t>
            </a:r>
            <a:endParaRPr b="0" lang="en-US" sz="2000" spc="-1" strike="noStrike">
              <a:latin typeface="Arial"/>
            </a:endParaRPr>
          </a:p>
          <a:p>
            <a:pPr>
              <a:lnSpc>
                <a:spcPct val="100000"/>
              </a:lnSpc>
              <a:buNone/>
            </a:pP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cde5f3"/>
                </a:solidFill>
                <a:latin typeface="Times New Roman"/>
                <a:ea typeface="黑体"/>
              </a:rPr>
              <a:t>  </a:t>
            </a:r>
            <a:r>
              <a:rPr b="1" lang="en-US" sz="2000" spc="-1" strike="noStrike">
                <a:solidFill>
                  <a:srgbClr val="ffff00"/>
                </a:solidFill>
                <a:latin typeface="Times New Roman"/>
                <a:ea typeface="黑体"/>
              </a:rPr>
              <a:t>5</a:t>
            </a:r>
            <a:r>
              <a:rPr b="1" lang="en-US" sz="2000" spc="-1" strike="noStrike">
                <a:solidFill>
                  <a:srgbClr val="339933"/>
                </a:solidFill>
                <a:latin typeface="Times New Roman"/>
                <a:ea typeface="黑体"/>
              </a:rPr>
              <a:t>   </a:t>
            </a:r>
            <a:r>
              <a:rPr b="1" lang="en-US" sz="2400" spc="-1" strike="noStrike">
                <a:solidFill>
                  <a:srgbClr val="ffffff"/>
                </a:solidFill>
                <a:latin typeface="Times New Roman"/>
                <a:ea typeface="黑体"/>
              </a:rPr>
              <a:t>∞</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endParaRPr b="0" lang="en-US" sz="2400" spc="-1" strike="noStrike">
              <a:latin typeface="Arial"/>
            </a:endParaRPr>
          </a:p>
          <a:p>
            <a:pPr>
              <a:lnSpc>
                <a:spcPct val="100000"/>
              </a:lnSpc>
              <a:buNone/>
            </a:pPr>
            <a:r>
              <a:rPr b="1" lang="en-US" sz="2400" spc="-1" strike="noStrike">
                <a:solidFill>
                  <a:srgbClr val="339933"/>
                </a:solidFill>
                <a:latin typeface="Times New Roman"/>
                <a:ea typeface="黑体"/>
              </a:rPr>
              <a:t> </a:t>
            </a:r>
            <a:r>
              <a:rPr b="1" lang="en-US" sz="2000" spc="-1" strike="noStrike">
                <a:solidFill>
                  <a:srgbClr val="ffff00"/>
                </a:solidFill>
                <a:latin typeface="Times New Roman"/>
                <a:ea typeface="黑体"/>
              </a:rPr>
              <a:t>3</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r>
              <a:rPr b="1" lang="en-US" sz="2000" spc="-1" strike="noStrike" baseline="-6000">
                <a:solidFill>
                  <a:srgbClr val="c64bd3"/>
                </a:solidFill>
                <a:latin typeface="Times New Roman"/>
                <a:ea typeface="黑体"/>
              </a:rPr>
              <a:t>   </a:t>
            </a:r>
            <a:r>
              <a:rPr b="1" lang="en-US" sz="2400" spc="-1" strike="noStrike">
                <a:solidFill>
                  <a:srgbClr val="ffffff"/>
                </a:solidFill>
                <a:latin typeface="Times New Roman"/>
                <a:ea typeface="黑体"/>
              </a:rPr>
              <a:t>∞  ∞</a:t>
            </a:r>
            <a:r>
              <a:rPr b="1" lang="en-US" sz="2000" spc="-1" strike="noStrike">
                <a:solidFill>
                  <a:srgbClr val="339933"/>
                </a:solidFill>
                <a:latin typeface="Times New Roman"/>
                <a:ea typeface="黑体"/>
              </a:rPr>
              <a:t>  </a:t>
            </a:r>
            <a:r>
              <a:rPr b="1" lang="en-US" sz="2000" spc="-1" strike="noStrike">
                <a:solidFill>
                  <a:srgbClr val="ffff00"/>
                </a:solidFill>
                <a:latin typeface="Times New Roman"/>
                <a:ea typeface="黑体"/>
              </a:rPr>
              <a:t>1</a:t>
            </a:r>
            <a:r>
              <a:rPr b="1" lang="en-US" sz="2000" spc="-1" strike="noStrike">
                <a:solidFill>
                  <a:srgbClr val="cde5f3"/>
                </a:solidFill>
                <a:latin typeface="Times New Roman"/>
                <a:ea typeface="黑体"/>
              </a:rPr>
              <a:t>    </a:t>
            </a:r>
            <a:r>
              <a:rPr b="1" lang="en-US" sz="2400" spc="-1" strike="noStrike">
                <a:solidFill>
                  <a:srgbClr val="ffffff"/>
                </a:solidFill>
                <a:latin typeface="Times New Roman"/>
                <a:ea typeface="黑体"/>
              </a:rPr>
              <a:t>∞</a:t>
            </a:r>
            <a:endParaRPr b="0" lang="en-US" sz="2400" spc="-1" strike="noStrike">
              <a:latin typeface="Arial"/>
            </a:endParaRPr>
          </a:p>
        </p:txBody>
      </p:sp>
      <p:sp>
        <p:nvSpPr>
          <p:cNvPr id="453" name="Rectangle 50"/>
          <p:cNvSpPr/>
          <p:nvPr/>
        </p:nvSpPr>
        <p:spPr>
          <a:xfrm>
            <a:off x="10210680" y="2286000"/>
            <a:ext cx="456840" cy="2285640"/>
          </a:xfrm>
          <a:prstGeom prst="rect">
            <a:avLst/>
          </a:prstGeom>
          <a:noFill/>
          <a:ln w="38100">
            <a:noFill/>
          </a:ln>
        </p:spPr>
        <p:style>
          <a:lnRef idx="0"/>
          <a:fillRef idx="0"/>
          <a:effectRef idx="0"/>
          <a:fontRef idx="minor"/>
        </p:style>
        <p:txBody>
          <a:bodyPr wrap="none" lIns="90000" rIns="90000" tIns="45000" bIns="45000" anchor="ctr">
            <a:noAutofit/>
          </a:bodyPr>
          <a:p>
            <a:pPr>
              <a:lnSpc>
                <a:spcPct val="100000"/>
              </a:lnSpc>
              <a:spcBef>
                <a:spcPts val="400"/>
              </a:spcBef>
              <a:buNone/>
            </a:pPr>
            <a:r>
              <a:rPr b="1" lang="en-US" sz="2000" spc="-1" strike="noStrike">
                <a:solidFill>
                  <a:srgbClr val="ffff00"/>
                </a:solidFill>
                <a:latin typeface="Times New Roman"/>
                <a:ea typeface="黑体"/>
              </a:rPr>
              <a:t>v1</a:t>
            </a:r>
            <a:endParaRPr b="0" lang="en-US" sz="2000" spc="-1" strike="noStrike">
              <a:latin typeface="Arial"/>
            </a:endParaRPr>
          </a:p>
          <a:p>
            <a:pPr>
              <a:lnSpc>
                <a:spcPct val="100000"/>
              </a:lnSpc>
              <a:spcBef>
                <a:spcPts val="400"/>
              </a:spcBef>
              <a:buNone/>
            </a:pPr>
            <a:r>
              <a:rPr b="1" lang="en-US" sz="2000" spc="-1" strike="noStrike">
                <a:solidFill>
                  <a:srgbClr val="ffff00"/>
                </a:solidFill>
                <a:latin typeface="Times New Roman"/>
                <a:ea typeface="黑体"/>
              </a:rPr>
              <a:t>v2</a:t>
            </a:r>
            <a:endParaRPr b="0" lang="en-US" sz="2000" spc="-1" strike="noStrike">
              <a:latin typeface="Arial"/>
            </a:endParaRPr>
          </a:p>
          <a:p>
            <a:pPr>
              <a:lnSpc>
                <a:spcPct val="100000"/>
              </a:lnSpc>
              <a:spcBef>
                <a:spcPts val="400"/>
              </a:spcBef>
              <a:buNone/>
            </a:pPr>
            <a:r>
              <a:rPr b="1" lang="en-US" sz="2000" spc="-1" strike="noStrike">
                <a:solidFill>
                  <a:srgbClr val="ffff00"/>
                </a:solidFill>
                <a:latin typeface="Times New Roman"/>
                <a:ea typeface="黑体"/>
              </a:rPr>
              <a:t>v3</a:t>
            </a:r>
            <a:endParaRPr b="0" lang="en-US" sz="2000" spc="-1" strike="noStrike">
              <a:latin typeface="Arial"/>
            </a:endParaRPr>
          </a:p>
          <a:p>
            <a:pPr>
              <a:lnSpc>
                <a:spcPct val="100000"/>
              </a:lnSpc>
              <a:spcBef>
                <a:spcPts val="400"/>
              </a:spcBef>
              <a:buNone/>
            </a:pPr>
            <a:r>
              <a:rPr b="1" lang="en-US" sz="2000" spc="-1" strike="noStrike">
                <a:solidFill>
                  <a:srgbClr val="ffff00"/>
                </a:solidFill>
                <a:latin typeface="Times New Roman"/>
                <a:ea typeface="黑体"/>
              </a:rPr>
              <a:t>v4</a:t>
            </a:r>
            <a:endParaRPr b="0" lang="en-US" sz="2000" spc="-1" strike="noStrike">
              <a:latin typeface="Arial"/>
            </a:endParaRPr>
          </a:p>
          <a:p>
            <a:pPr>
              <a:lnSpc>
                <a:spcPct val="100000"/>
              </a:lnSpc>
              <a:spcBef>
                <a:spcPts val="400"/>
              </a:spcBef>
              <a:buNone/>
            </a:pPr>
            <a:r>
              <a:rPr b="1" lang="en-US" sz="2000" spc="-1" strike="noStrike">
                <a:solidFill>
                  <a:srgbClr val="ffff00"/>
                </a:solidFill>
                <a:latin typeface="Times New Roman"/>
                <a:ea typeface="黑体"/>
              </a:rPr>
              <a:t>v5</a:t>
            </a:r>
            <a:endParaRPr b="0" lang="en-US" sz="2000" spc="-1" strike="noStrike">
              <a:latin typeface="Arial"/>
            </a:endParaRPr>
          </a:p>
          <a:p>
            <a:pPr>
              <a:lnSpc>
                <a:spcPct val="100000"/>
              </a:lnSpc>
              <a:spcBef>
                <a:spcPts val="400"/>
              </a:spcBef>
              <a:buNone/>
            </a:pPr>
            <a:r>
              <a:rPr b="1" lang="en-US" sz="2000" spc="-1" strike="noStrike">
                <a:solidFill>
                  <a:srgbClr val="ffff00"/>
                </a:solidFill>
                <a:latin typeface="Times New Roman"/>
                <a:ea typeface="黑体"/>
              </a:rPr>
              <a:t>v6</a:t>
            </a:r>
            <a:endParaRPr b="0" lang="en-US" sz="2000" spc="-1" strike="noStrike">
              <a:latin typeface="Arial"/>
            </a:endParaRPr>
          </a:p>
        </p:txBody>
      </p:sp>
      <p:sp>
        <p:nvSpPr>
          <p:cNvPr id="454" name="AutoShape 51"/>
          <p:cNvSpPr/>
          <p:nvPr/>
        </p:nvSpPr>
        <p:spPr>
          <a:xfrm>
            <a:off x="5181480" y="5943600"/>
            <a:ext cx="4659120" cy="533160"/>
          </a:xfrm>
          <a:prstGeom prst="wedgeRoundRectCallout">
            <a:avLst>
              <a:gd name="adj1" fmla="val -57667"/>
              <a:gd name="adj2" fmla="val -30060"/>
              <a:gd name="adj3" fmla="val 16667"/>
            </a:avLst>
          </a:prstGeom>
          <a:solidFill>
            <a:srgbClr val="ffffff"/>
          </a:solidFill>
          <a:ln w="12700">
            <a:solidFill>
              <a:srgbClr val="008000"/>
            </a:solidFill>
            <a:miter/>
          </a:ln>
        </p:spPr>
        <p:style>
          <a:lnRef idx="0"/>
          <a:fillRef idx="0"/>
          <a:effectRef idx="0"/>
          <a:fontRef idx="minor"/>
        </p:style>
        <p:txBody>
          <a:bodyPr lIns="90000" rIns="90000" tIns="45000" bIns="45000" anchor="t">
            <a:noAutofit/>
          </a:bodyPr>
          <a:p>
            <a:pPr algn="ctr">
              <a:lnSpc>
                <a:spcPct val="100000"/>
              </a:lnSpc>
              <a:buNone/>
            </a:pPr>
            <a:r>
              <a:rPr b="1" lang="zh-CN" sz="2400" spc="-1" strike="noStrike">
                <a:solidFill>
                  <a:srgbClr val="666633"/>
                </a:solidFill>
                <a:latin typeface="楷体_GB2312"/>
                <a:ea typeface="楷体_GB2312"/>
              </a:rPr>
              <a:t>对稀疏图而言尤其浪费空间。</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616" dur="indefinite" restart="never" nodeType="tmRoot">
          <p:childTnLst>
            <p:seq>
              <p:cTn id="617" dur="indefinite" nodeType="mainSeq">
                <p:childTnLst>
                  <p:par>
                    <p:cTn id="618" fill="hold">
                      <p:stCondLst>
                        <p:cond delay="0"/>
                      </p:stCondLst>
                      <p:childTnLst>
                        <p:par>
                          <p:cTn id="619" fill="hold">
                            <p:stCondLst>
                              <p:cond delay="0"/>
                            </p:stCondLst>
                            <p:childTnLst>
                              <p:par>
                                <p:cTn id="620" nodeType="afterEffect" fill="hold" presetClass="entr" presetID="1">
                                  <p:stCondLst>
                                    <p:cond delay="0"/>
                                  </p:stCondLst>
                                  <p:iterate type="lt">
                                    <p:tmAbs val="75"/>
                                  </p:iterate>
                                  <p:childTnLst>
                                    <p:set>
                                      <p:cBhvr>
                                        <p:cTn id="621" dur="1" fill="hold">
                                          <p:stCondLst>
                                            <p:cond delay="74"/>
                                          </p:stCondLst>
                                        </p:cTn>
                                        <p:tgtEl>
                                          <p:spTgt spid="406"/>
                                        </p:tgtEl>
                                        <p:attrNameLst>
                                          <p:attrName>style.visibility</p:attrName>
                                        </p:attrNameLst>
                                      </p:cBhvr>
                                      <p:to>
                                        <p:strVal val="visible"/>
                                      </p:to>
                                    </p:set>
                                  </p:childTnLst>
                                </p:cTn>
                              </p:par>
                            </p:childTnLst>
                          </p:cTn>
                        </p:par>
                      </p:childTnLst>
                    </p:cTn>
                  </p:par>
                  <p:par>
                    <p:cTn id="622" fill="hold">
                      <p:stCondLst>
                        <p:cond delay="indefinite"/>
                      </p:stCondLst>
                      <p:childTnLst>
                        <p:par>
                          <p:cTn id="623" fill="hold">
                            <p:stCondLst>
                              <p:cond delay="0"/>
                            </p:stCondLst>
                            <p:childTnLst>
                              <p:par>
                                <p:cTn id="624" nodeType="clickEffect" fill="hold" presetClass="entr" presetID="22" presetSubtype="8">
                                  <p:stCondLst>
                                    <p:cond delay="0"/>
                                  </p:stCondLst>
                                  <p:childTnLst>
                                    <p:set>
                                      <p:cBhvr>
                                        <p:cTn id="625" dur="1" fill="hold">
                                          <p:stCondLst>
                                            <p:cond delay="0"/>
                                          </p:stCondLst>
                                        </p:cTn>
                                        <p:tgtEl>
                                          <p:spTgt spid="407"/>
                                        </p:tgtEl>
                                        <p:attrNameLst>
                                          <p:attrName>style.visibility</p:attrName>
                                        </p:attrNameLst>
                                      </p:cBhvr>
                                      <p:to>
                                        <p:strVal val="visible"/>
                                      </p:to>
                                    </p:set>
                                    <p:animEffect filter="wipe(left)" transition="in">
                                      <p:cBhvr additive="repl">
                                        <p:cTn id="626" dur="500"/>
                                        <p:tgtEl>
                                          <p:spTgt spid="407"/>
                                        </p:tgtEl>
                                      </p:cBhvr>
                                    </p:animEffect>
                                  </p:childTnLst>
                                </p:cTn>
                              </p:par>
                            </p:childTnLst>
                          </p:cTn>
                        </p:par>
                      </p:childTnLst>
                    </p:cTn>
                  </p:par>
                  <p:par>
                    <p:cTn id="627" fill="hold">
                      <p:stCondLst>
                        <p:cond delay="indefinite"/>
                      </p:stCondLst>
                      <p:childTnLst>
                        <p:par>
                          <p:cTn id="628" fill="hold">
                            <p:stCondLst>
                              <p:cond delay="0"/>
                            </p:stCondLst>
                            <p:childTnLst>
                              <p:par>
                                <p:cTn id="629" nodeType="clickEffect" fill="hold" presetClass="entr" presetID="22" presetSubtype="8">
                                  <p:stCondLst>
                                    <p:cond delay="0"/>
                                  </p:stCondLst>
                                  <p:childTnLst>
                                    <p:set>
                                      <p:cBhvr>
                                        <p:cTn id="630" dur="1" fill="hold">
                                          <p:stCondLst>
                                            <p:cond delay="0"/>
                                          </p:stCondLst>
                                        </p:cTn>
                                        <p:tgtEl>
                                          <p:spTgt spid="408"/>
                                        </p:tgtEl>
                                        <p:attrNameLst>
                                          <p:attrName>style.visibility</p:attrName>
                                        </p:attrNameLst>
                                      </p:cBhvr>
                                      <p:to>
                                        <p:strVal val="visible"/>
                                      </p:to>
                                    </p:set>
                                    <p:animEffect filter="wipe(left)" transition="in">
                                      <p:cBhvr additive="repl">
                                        <p:cTn id="631" dur="500"/>
                                        <p:tgtEl>
                                          <p:spTgt spid="408"/>
                                        </p:tgtEl>
                                      </p:cBhvr>
                                    </p:animEffect>
                                  </p:childTnLst>
                                </p:cTn>
                              </p:par>
                            </p:childTnLst>
                          </p:cTn>
                        </p:par>
                      </p:childTnLst>
                    </p:cTn>
                  </p:par>
                  <p:par>
                    <p:cTn id="632" fill="hold">
                      <p:stCondLst>
                        <p:cond delay="indefinite"/>
                      </p:stCondLst>
                      <p:childTnLst>
                        <p:par>
                          <p:cTn id="633" fill="hold">
                            <p:stCondLst>
                              <p:cond delay="0"/>
                            </p:stCondLst>
                            <p:childTnLst>
                              <p:par>
                                <p:cTn id="634" nodeType="clickEffect" fill="hold" presetClass="entr" presetID="22" presetSubtype="8">
                                  <p:stCondLst>
                                    <p:cond delay="0"/>
                                  </p:stCondLst>
                                  <p:childTnLst>
                                    <p:set>
                                      <p:cBhvr>
                                        <p:cTn id="635" dur="1" fill="hold">
                                          <p:stCondLst>
                                            <p:cond delay="0"/>
                                          </p:stCondLst>
                                        </p:cTn>
                                        <p:tgtEl>
                                          <p:spTgt spid="441"/>
                                        </p:tgtEl>
                                        <p:attrNameLst>
                                          <p:attrName>style.visibility</p:attrName>
                                        </p:attrNameLst>
                                      </p:cBhvr>
                                      <p:to>
                                        <p:strVal val="visible"/>
                                      </p:to>
                                    </p:set>
                                    <p:animEffect filter="wipe(left)" transition="in">
                                      <p:cBhvr additive="repl">
                                        <p:cTn id="636" dur="500"/>
                                        <p:tgtEl>
                                          <p:spTgt spid="441"/>
                                        </p:tgtEl>
                                      </p:cBhvr>
                                    </p:animEffect>
                                  </p:childTnLst>
                                </p:cTn>
                              </p:par>
                            </p:childTnLst>
                          </p:cTn>
                        </p:par>
                      </p:childTnLst>
                    </p:cTn>
                  </p:par>
                  <p:par>
                    <p:cTn id="637" fill="hold">
                      <p:stCondLst>
                        <p:cond delay="indefinite"/>
                      </p:stCondLst>
                      <p:childTnLst>
                        <p:par>
                          <p:cTn id="638" fill="hold">
                            <p:stCondLst>
                              <p:cond delay="0"/>
                            </p:stCondLst>
                            <p:childTnLst>
                              <p:par>
                                <p:cTn id="639" nodeType="clickEffect" fill="hold" presetClass="entr" presetID="23" presetSubtype="16">
                                  <p:stCondLst>
                                    <p:cond delay="0"/>
                                  </p:stCondLst>
                                  <p:childTnLst>
                                    <p:set>
                                      <p:cBhvr>
                                        <p:cTn id="640" dur="1" fill="hold">
                                          <p:stCondLst>
                                            <p:cond delay="0"/>
                                          </p:stCondLst>
                                        </p:cTn>
                                        <p:tgtEl>
                                          <p:spTgt spid="413"/>
                                        </p:tgtEl>
                                        <p:attrNameLst>
                                          <p:attrName>style.visibility</p:attrName>
                                        </p:attrNameLst>
                                      </p:cBhvr>
                                      <p:to>
                                        <p:strVal val="visible"/>
                                      </p:to>
                                    </p:set>
                                    <p:anim calcmode="lin" valueType="num">
                                      <p:cBhvr additive="repl">
                                        <p:cTn id="641" dur="500" fill="hold"/>
                                        <p:tgtEl>
                                          <p:spTgt spid="413"/>
                                        </p:tgtEl>
                                        <p:attrNameLst>
                                          <p:attrName>ppt_w</p:attrName>
                                        </p:attrNameLst>
                                      </p:cBhvr>
                                      <p:tavLst>
                                        <p:tav tm="0">
                                          <p:val>
                                            <p:fltVal val="0"/>
                                          </p:val>
                                        </p:tav>
                                        <p:tav tm="100000">
                                          <p:val>
                                            <p:strVal val="#ppt_w"/>
                                          </p:val>
                                        </p:tav>
                                      </p:tavLst>
                                    </p:anim>
                                    <p:anim calcmode="lin" valueType="num">
                                      <p:cBhvr additive="repl">
                                        <p:cTn id="642" dur="500" fill="hold"/>
                                        <p:tgtEl>
                                          <p:spTgt spid="413"/>
                                        </p:tgtEl>
                                        <p:attrNameLst>
                                          <p:attrName>ppt_h</p:attrName>
                                        </p:attrNameLst>
                                      </p:cBhvr>
                                      <p:tavLst>
                                        <p:tav tm="0">
                                          <p:val>
                                            <p:fltVal val="0"/>
                                          </p:val>
                                        </p:tav>
                                        <p:tav tm="100000">
                                          <p:val>
                                            <p:strVal val="#ppt_h"/>
                                          </p:val>
                                        </p:tav>
                                      </p:tavLst>
                                    </p:anim>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1">
                                  <p:stCondLst>
                                    <p:cond delay="0"/>
                                  </p:stCondLst>
                                  <p:childTnLst>
                                    <p:set>
                                      <p:cBhvr>
                                        <p:cTn id="646" dur="1" fill="hold">
                                          <p:stCondLst>
                                            <p:cond delay="499"/>
                                          </p:stCondLst>
                                        </p:cTn>
                                        <p:tgtEl>
                                          <p:spTgt spid="450"/>
                                        </p:tgtEl>
                                        <p:attrNameLst>
                                          <p:attrName>style.visibility</p:attrName>
                                        </p:attrNameLst>
                                      </p:cBhvr>
                                      <p:to>
                                        <p:strVal val="visible"/>
                                      </p:to>
                                    </p:se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22" presetSubtype="8">
                                  <p:stCondLst>
                                    <p:cond delay="0"/>
                                  </p:stCondLst>
                                  <p:childTnLst>
                                    <p:set>
                                      <p:cBhvr>
                                        <p:cTn id="650" dur="1" fill="hold">
                                          <p:stCondLst>
                                            <p:cond delay="0"/>
                                          </p:stCondLst>
                                        </p:cTn>
                                        <p:tgtEl>
                                          <p:spTgt spid="447"/>
                                        </p:tgtEl>
                                        <p:attrNameLst>
                                          <p:attrName>style.visibility</p:attrName>
                                        </p:attrNameLst>
                                      </p:cBhvr>
                                      <p:to>
                                        <p:strVal val="visible"/>
                                      </p:to>
                                    </p:set>
                                    <p:animEffect filter="wipe(left)" transition="in">
                                      <p:cBhvr additive="repl">
                                        <p:cTn id="651" dur="500"/>
                                        <p:tgtEl>
                                          <p:spTgt spid="447"/>
                                        </p:tgtEl>
                                      </p:cBhvr>
                                    </p:animEffect>
                                  </p:childTnLst>
                                </p:cTn>
                              </p:par>
                            </p:childTnLst>
                          </p:cTn>
                        </p:par>
                      </p:childTnLst>
                    </p:cTn>
                  </p:par>
                  <p:par>
                    <p:cTn id="652" fill="hold">
                      <p:stCondLst>
                        <p:cond delay="indefinite"/>
                      </p:stCondLst>
                      <p:childTnLst>
                        <p:par>
                          <p:cTn id="653" fill="hold">
                            <p:stCondLst>
                              <p:cond delay="0"/>
                            </p:stCondLst>
                            <p:childTnLst>
                              <p:par>
                                <p:cTn id="654" nodeType="clickEffect" fill="hold" presetClass="entr" presetID="22" presetSubtype="8">
                                  <p:stCondLst>
                                    <p:cond delay="0"/>
                                  </p:stCondLst>
                                  <p:childTnLst>
                                    <p:set>
                                      <p:cBhvr>
                                        <p:cTn id="655" dur="1" fill="hold">
                                          <p:stCondLst>
                                            <p:cond delay="0"/>
                                          </p:stCondLst>
                                        </p:cTn>
                                        <p:tgtEl>
                                          <p:spTgt spid="442"/>
                                        </p:tgtEl>
                                        <p:attrNameLst>
                                          <p:attrName>style.visibility</p:attrName>
                                        </p:attrNameLst>
                                      </p:cBhvr>
                                      <p:to>
                                        <p:strVal val="visible"/>
                                      </p:to>
                                    </p:set>
                                    <p:animEffect filter="wipe(left)" transition="in">
                                      <p:cBhvr additive="repl">
                                        <p:cTn id="656" dur="500"/>
                                        <p:tgtEl>
                                          <p:spTgt spid="442"/>
                                        </p:tgtEl>
                                      </p:cBhvr>
                                    </p:animEffect>
                                  </p:childTnLst>
                                </p:cTn>
                              </p:par>
                            </p:childTnLst>
                          </p:cTn>
                        </p:par>
                      </p:childTnLst>
                    </p:cTn>
                  </p:par>
                  <p:par>
                    <p:cTn id="657" fill="hold">
                      <p:stCondLst>
                        <p:cond delay="indefinite"/>
                      </p:stCondLst>
                      <p:childTnLst>
                        <p:par>
                          <p:cTn id="658" fill="hold">
                            <p:stCondLst>
                              <p:cond delay="0"/>
                            </p:stCondLst>
                            <p:childTnLst>
                              <p:par>
                                <p:cTn id="659" nodeType="clickEffect" fill="hold" presetClass="entr" presetID="22" presetSubtype="8">
                                  <p:stCondLst>
                                    <p:cond delay="0"/>
                                  </p:stCondLst>
                                  <p:childTnLst>
                                    <p:set>
                                      <p:cBhvr>
                                        <p:cTn id="660" dur="1" fill="hold">
                                          <p:stCondLst>
                                            <p:cond delay="0"/>
                                          </p:stCondLst>
                                        </p:cTn>
                                        <p:tgtEl>
                                          <p:spTgt spid="446"/>
                                        </p:tgtEl>
                                        <p:attrNameLst>
                                          <p:attrName>style.visibility</p:attrName>
                                        </p:attrNameLst>
                                      </p:cBhvr>
                                      <p:to>
                                        <p:strVal val="visible"/>
                                      </p:to>
                                    </p:set>
                                    <p:animEffect filter="wipe(left)" transition="in">
                                      <p:cBhvr additive="repl">
                                        <p:cTn id="661" dur="500"/>
                                        <p:tgtEl>
                                          <p:spTgt spid="446"/>
                                        </p:tgtEl>
                                      </p:cBhvr>
                                    </p:animEffect>
                                  </p:childTnLst>
                                </p:cTn>
                              </p:par>
                            </p:childTnLst>
                          </p:cTn>
                        </p:par>
                        <p:par>
                          <p:cTn id="662" fill="hold">
                            <p:stCondLst>
                              <p:cond delay="500"/>
                            </p:stCondLst>
                            <p:childTnLst>
                              <p:par>
                                <p:cTn id="663" nodeType="afterEffect" fill="hold" presetClass="entr" presetID="22" presetSubtype="1">
                                  <p:stCondLst>
                                    <p:cond delay="0"/>
                                  </p:stCondLst>
                                  <p:childTnLst>
                                    <p:set>
                                      <p:cBhvr>
                                        <p:cTn id="664" dur="1" fill="hold">
                                          <p:stCondLst>
                                            <p:cond delay="0"/>
                                          </p:stCondLst>
                                        </p:cTn>
                                        <p:tgtEl>
                                          <p:spTgt spid="443"/>
                                        </p:tgtEl>
                                        <p:attrNameLst>
                                          <p:attrName>style.visibility</p:attrName>
                                        </p:attrNameLst>
                                      </p:cBhvr>
                                      <p:to>
                                        <p:strVal val="visible"/>
                                      </p:to>
                                    </p:set>
                                    <p:animEffect filter="wipe(up)" transition="in">
                                      <p:cBhvr additive="repl">
                                        <p:cTn id="665" dur="500"/>
                                        <p:tgtEl>
                                          <p:spTgt spid="443"/>
                                        </p:tgtEl>
                                      </p:cBhvr>
                                    </p:animEffect>
                                  </p:childTnLst>
                                </p:cTn>
                              </p:par>
                            </p:childTnLst>
                          </p:cTn>
                        </p:par>
                        <p:par>
                          <p:cTn id="666" fill="hold">
                            <p:stCondLst>
                              <p:cond delay="1000"/>
                            </p:stCondLst>
                            <p:childTnLst>
                              <p:par>
                                <p:cTn id="667" nodeType="afterEffect" fill="hold" presetClass="entr" presetID="22" presetSubtype="1">
                                  <p:stCondLst>
                                    <p:cond delay="0"/>
                                  </p:stCondLst>
                                  <p:childTnLst>
                                    <p:set>
                                      <p:cBhvr>
                                        <p:cTn id="668" dur="1" fill="hold">
                                          <p:stCondLst>
                                            <p:cond delay="0"/>
                                          </p:stCondLst>
                                        </p:cTn>
                                        <p:tgtEl>
                                          <p:spTgt spid="444"/>
                                        </p:tgtEl>
                                        <p:attrNameLst>
                                          <p:attrName>style.visibility</p:attrName>
                                        </p:attrNameLst>
                                      </p:cBhvr>
                                      <p:to>
                                        <p:strVal val="visible"/>
                                      </p:to>
                                    </p:set>
                                    <p:animEffect filter="wipe(up)" transition="in">
                                      <p:cBhvr additive="repl">
                                        <p:cTn id="669" dur="500"/>
                                        <p:tgtEl>
                                          <p:spTgt spid="444"/>
                                        </p:tgtEl>
                                      </p:cBhvr>
                                    </p:animEffect>
                                  </p:childTnLst>
                                </p:cTn>
                              </p:par>
                            </p:childTnLst>
                          </p:cTn>
                        </p:par>
                        <p:par>
                          <p:cTn id="670" fill="hold">
                            <p:stCondLst>
                              <p:cond delay="1500"/>
                            </p:stCondLst>
                            <p:childTnLst>
                              <p:par>
                                <p:cTn id="671" nodeType="afterEffect" fill="hold" presetClass="entr" presetID="22" presetSubtype="1">
                                  <p:stCondLst>
                                    <p:cond delay="0"/>
                                  </p:stCondLst>
                                  <p:childTnLst>
                                    <p:set>
                                      <p:cBhvr>
                                        <p:cTn id="672" dur="1" fill="hold">
                                          <p:stCondLst>
                                            <p:cond delay="0"/>
                                          </p:stCondLst>
                                        </p:cTn>
                                        <p:tgtEl>
                                          <p:spTgt spid="453"/>
                                        </p:tgtEl>
                                        <p:attrNameLst>
                                          <p:attrName>style.visibility</p:attrName>
                                        </p:attrNameLst>
                                      </p:cBhvr>
                                      <p:to>
                                        <p:strVal val="visible"/>
                                      </p:to>
                                    </p:set>
                                    <p:animEffect filter="wipe(up)" transition="in">
                                      <p:cBhvr additive="repl">
                                        <p:cTn id="673" dur="500"/>
                                        <p:tgtEl>
                                          <p:spTgt spid="453"/>
                                        </p:tgtEl>
                                      </p:cBhvr>
                                    </p:animEffect>
                                  </p:childTnLst>
                                </p:cTn>
                              </p:par>
                            </p:childTnLst>
                          </p:cTn>
                        </p:par>
                      </p:childTnLst>
                    </p:cTn>
                  </p:par>
                  <p:par>
                    <p:cTn id="674" fill="hold">
                      <p:stCondLst>
                        <p:cond delay="indefinite"/>
                      </p:stCondLst>
                      <p:childTnLst>
                        <p:par>
                          <p:cTn id="675" fill="hold">
                            <p:stCondLst>
                              <p:cond delay="0"/>
                            </p:stCondLst>
                            <p:childTnLst>
                              <p:par>
                                <p:cTn id="676" nodeType="clickEffect" fill="hold" presetClass="entr" presetID="1">
                                  <p:stCondLst>
                                    <p:cond delay="0"/>
                                  </p:stCondLst>
                                  <p:childTnLst>
                                    <p:set>
                                      <p:cBhvr>
                                        <p:cTn id="677" dur="1" fill="hold">
                                          <p:stCondLst>
                                            <p:cond delay="499"/>
                                          </p:stCondLst>
                                        </p:cTn>
                                        <p:tgtEl>
                                          <p:spTgt spid="445"/>
                                        </p:tgtEl>
                                        <p:attrNameLst>
                                          <p:attrName>style.visibility</p:attrName>
                                        </p:attrNameLst>
                                      </p:cBhvr>
                                      <p:to>
                                        <p:strVal val="visible"/>
                                      </p:to>
                                    </p:set>
                                  </p:childTnLst>
                                </p:cTn>
                              </p:par>
                            </p:childTnLst>
                          </p:cTn>
                        </p:par>
                      </p:childTnLst>
                    </p:cTn>
                  </p:par>
                  <p:par>
                    <p:cTn id="678" fill="hold">
                      <p:stCondLst>
                        <p:cond delay="indefinite"/>
                      </p:stCondLst>
                      <p:childTnLst>
                        <p:par>
                          <p:cTn id="679" fill="hold">
                            <p:stCondLst>
                              <p:cond delay="0"/>
                            </p:stCondLst>
                            <p:childTnLst>
                              <p:par>
                                <p:cTn id="680" nodeType="clickEffect" fill="hold" presetClass="entr" presetID="22" presetSubtype="8">
                                  <p:stCondLst>
                                    <p:cond delay="0"/>
                                  </p:stCondLst>
                                  <p:iterate type="wd">
                                    <p:tmAbs val="1000"/>
                                  </p:iterate>
                                  <p:childTnLst>
                                    <p:set>
                                      <p:cBhvr>
                                        <p:cTn id="681" dur="1" fill="hold">
                                          <p:stCondLst>
                                            <p:cond delay="0"/>
                                          </p:stCondLst>
                                        </p:cTn>
                                        <p:tgtEl>
                                          <p:spTgt spid="451">
                                            <p:txEl>
                                              <p:pRg st="0" end="0"/>
                                            </p:txEl>
                                          </p:spTgt>
                                        </p:tgtEl>
                                        <p:attrNameLst>
                                          <p:attrName>style.visibility</p:attrName>
                                        </p:attrNameLst>
                                      </p:cBhvr>
                                      <p:to>
                                        <p:strVal val="visible"/>
                                      </p:to>
                                    </p:set>
                                    <p:animEffect filter="wipe(left)" transition="in">
                                      <p:cBhvr additive="repl">
                                        <p:cTn id="682" dur="300"/>
                                        <p:tgtEl>
                                          <p:spTgt spid="451">
                                            <p:txEl>
                                              <p:pRg st="0" end="0"/>
                                            </p:txEl>
                                          </p:spTgt>
                                        </p:tgtEl>
                                      </p:cBhvr>
                                    </p:animEffect>
                                  </p:childTnLst>
                                </p:cTn>
                              </p:par>
                            </p:childTnLst>
                          </p:cTn>
                        </p:par>
                      </p:childTnLst>
                    </p:cTn>
                  </p:par>
                  <p:par>
                    <p:cTn id="683" fill="hold">
                      <p:stCondLst>
                        <p:cond delay="indefinite"/>
                      </p:stCondLst>
                      <p:childTnLst>
                        <p:par>
                          <p:cTn id="684" fill="hold">
                            <p:stCondLst>
                              <p:cond delay="0"/>
                            </p:stCondLst>
                            <p:childTnLst>
                              <p:par>
                                <p:cTn id="685" nodeType="clickEffect" fill="hold" presetClass="entr" presetID="22" presetSubtype="8">
                                  <p:stCondLst>
                                    <p:cond delay="0"/>
                                  </p:stCondLst>
                                  <p:iterate type="wd">
                                    <p:tmAbs val="1000"/>
                                  </p:iterate>
                                  <p:childTnLst>
                                    <p:set>
                                      <p:cBhvr>
                                        <p:cTn id="686" dur="1" fill="hold">
                                          <p:stCondLst>
                                            <p:cond delay="0"/>
                                          </p:stCondLst>
                                        </p:cTn>
                                        <p:tgtEl>
                                          <p:spTgt spid="451">
                                            <p:txEl>
                                              <p:pRg st="1" end="1"/>
                                            </p:txEl>
                                          </p:spTgt>
                                        </p:tgtEl>
                                        <p:attrNameLst>
                                          <p:attrName>style.visibility</p:attrName>
                                        </p:attrNameLst>
                                      </p:cBhvr>
                                      <p:to>
                                        <p:strVal val="visible"/>
                                      </p:to>
                                    </p:set>
                                    <p:animEffect filter="wipe(left)" transition="in">
                                      <p:cBhvr additive="repl">
                                        <p:cTn id="687" dur="300"/>
                                        <p:tgtEl>
                                          <p:spTgt spid="451">
                                            <p:txEl>
                                              <p:pRg st="1" end="1"/>
                                            </p:txEl>
                                          </p:spTgt>
                                        </p:tgtEl>
                                      </p:cBhvr>
                                    </p:animEffect>
                                  </p:childTnLst>
                                </p:cTn>
                              </p:par>
                            </p:childTnLst>
                          </p:cTn>
                        </p:par>
                      </p:childTnLst>
                    </p:cTn>
                  </p:par>
                  <p:par>
                    <p:cTn id="688" fill="hold">
                      <p:stCondLst>
                        <p:cond delay="indefinite"/>
                      </p:stCondLst>
                      <p:childTnLst>
                        <p:par>
                          <p:cTn id="689" fill="hold">
                            <p:stCondLst>
                              <p:cond delay="0"/>
                            </p:stCondLst>
                            <p:childTnLst>
                              <p:par>
                                <p:cTn id="690" nodeType="clickEffect" fill="hold" presetClass="entr" presetID="22" presetSubtype="8">
                                  <p:stCondLst>
                                    <p:cond delay="0"/>
                                  </p:stCondLst>
                                  <p:iterate type="wd">
                                    <p:tmAbs val="1000"/>
                                  </p:iterate>
                                  <p:childTnLst>
                                    <p:set>
                                      <p:cBhvr>
                                        <p:cTn id="691" dur="1" fill="hold">
                                          <p:stCondLst>
                                            <p:cond delay="0"/>
                                          </p:stCondLst>
                                        </p:cTn>
                                        <p:tgtEl>
                                          <p:spTgt spid="451">
                                            <p:txEl>
                                              <p:pRg st="2" end="2"/>
                                            </p:txEl>
                                          </p:spTgt>
                                        </p:tgtEl>
                                        <p:attrNameLst>
                                          <p:attrName>style.visibility</p:attrName>
                                        </p:attrNameLst>
                                      </p:cBhvr>
                                      <p:to>
                                        <p:strVal val="visible"/>
                                      </p:to>
                                    </p:set>
                                    <p:animEffect filter="wipe(left)" transition="in">
                                      <p:cBhvr additive="repl">
                                        <p:cTn id="692" dur="300"/>
                                        <p:tgtEl>
                                          <p:spTgt spid="451">
                                            <p:txEl>
                                              <p:pRg st="2" end="2"/>
                                            </p:txEl>
                                          </p:spTgt>
                                        </p:tgtEl>
                                      </p:cBhvr>
                                    </p:animEffect>
                                  </p:childTnLst>
                                </p:cTn>
                              </p:par>
                            </p:childTnLst>
                          </p:cTn>
                        </p:par>
                      </p:childTnLst>
                    </p:cTn>
                  </p:par>
                  <p:par>
                    <p:cTn id="693" fill="hold">
                      <p:stCondLst>
                        <p:cond delay="indefinite"/>
                      </p:stCondLst>
                      <p:childTnLst>
                        <p:par>
                          <p:cTn id="694" fill="hold">
                            <p:stCondLst>
                              <p:cond delay="0"/>
                            </p:stCondLst>
                            <p:childTnLst>
                              <p:par>
                                <p:cTn id="695" nodeType="clickEffect" fill="hold" presetClass="entr" presetID="22" presetSubtype="8">
                                  <p:stCondLst>
                                    <p:cond delay="0"/>
                                  </p:stCondLst>
                                  <p:iterate type="wd">
                                    <p:tmAbs val="1000"/>
                                  </p:iterate>
                                  <p:childTnLst>
                                    <p:set>
                                      <p:cBhvr>
                                        <p:cTn id="696" dur="1" fill="hold">
                                          <p:stCondLst>
                                            <p:cond delay="0"/>
                                          </p:stCondLst>
                                        </p:cTn>
                                        <p:tgtEl>
                                          <p:spTgt spid="451">
                                            <p:txEl>
                                              <p:pRg st="3" end="3"/>
                                            </p:txEl>
                                          </p:spTgt>
                                        </p:tgtEl>
                                        <p:attrNameLst>
                                          <p:attrName>style.visibility</p:attrName>
                                        </p:attrNameLst>
                                      </p:cBhvr>
                                      <p:to>
                                        <p:strVal val="visible"/>
                                      </p:to>
                                    </p:set>
                                    <p:animEffect filter="wipe(left)" transition="in">
                                      <p:cBhvr additive="repl">
                                        <p:cTn id="697" dur="300"/>
                                        <p:tgtEl>
                                          <p:spTgt spid="451">
                                            <p:txEl>
                                              <p:pRg st="3" end="3"/>
                                            </p:txEl>
                                          </p:spTgt>
                                        </p:tgtEl>
                                      </p:cBhvr>
                                    </p:animEffect>
                                  </p:childTnLst>
                                </p:cTn>
                              </p:par>
                            </p:childTnLst>
                          </p:cTn>
                        </p:par>
                      </p:childTnLst>
                    </p:cTn>
                  </p:par>
                  <p:par>
                    <p:cTn id="698" fill="hold">
                      <p:stCondLst>
                        <p:cond delay="indefinite"/>
                      </p:stCondLst>
                      <p:childTnLst>
                        <p:par>
                          <p:cTn id="699" fill="hold">
                            <p:stCondLst>
                              <p:cond delay="0"/>
                            </p:stCondLst>
                            <p:childTnLst>
                              <p:par>
                                <p:cTn id="700" nodeType="clickEffect" fill="hold" presetClass="entr" presetID="22" presetSubtype="8">
                                  <p:stCondLst>
                                    <p:cond delay="0"/>
                                  </p:stCondLst>
                                  <p:iterate type="wd">
                                    <p:tmAbs val="1000"/>
                                  </p:iterate>
                                  <p:childTnLst>
                                    <p:set>
                                      <p:cBhvr>
                                        <p:cTn id="701" dur="1" fill="hold">
                                          <p:stCondLst>
                                            <p:cond delay="0"/>
                                          </p:stCondLst>
                                        </p:cTn>
                                        <p:tgtEl>
                                          <p:spTgt spid="451">
                                            <p:txEl>
                                              <p:pRg st="4" end="4"/>
                                            </p:txEl>
                                          </p:spTgt>
                                        </p:tgtEl>
                                        <p:attrNameLst>
                                          <p:attrName>style.visibility</p:attrName>
                                        </p:attrNameLst>
                                      </p:cBhvr>
                                      <p:to>
                                        <p:strVal val="visible"/>
                                      </p:to>
                                    </p:set>
                                    <p:animEffect filter="wipe(left)" transition="in">
                                      <p:cBhvr additive="repl">
                                        <p:cTn id="702" dur="300"/>
                                        <p:tgtEl>
                                          <p:spTgt spid="451">
                                            <p:txEl>
                                              <p:pRg st="4" end="4"/>
                                            </p:txEl>
                                          </p:spTgt>
                                        </p:tgtEl>
                                      </p:cBhvr>
                                    </p:animEffect>
                                  </p:childTnLst>
                                </p:cTn>
                              </p:par>
                            </p:childTnLst>
                          </p:cTn>
                        </p:par>
                      </p:childTnLst>
                    </p:cTn>
                  </p:par>
                  <p:par>
                    <p:cTn id="703" fill="hold">
                      <p:stCondLst>
                        <p:cond delay="indefinite"/>
                      </p:stCondLst>
                      <p:childTnLst>
                        <p:par>
                          <p:cTn id="704" fill="hold">
                            <p:stCondLst>
                              <p:cond delay="0"/>
                            </p:stCondLst>
                            <p:childTnLst>
                              <p:par>
                                <p:cTn id="705" nodeType="clickEffect" fill="hold" presetClass="entr" presetID="22" presetSubtype="8">
                                  <p:stCondLst>
                                    <p:cond delay="0"/>
                                  </p:stCondLst>
                                  <p:iterate type="wd">
                                    <p:tmAbs val="1000"/>
                                  </p:iterate>
                                  <p:childTnLst>
                                    <p:set>
                                      <p:cBhvr>
                                        <p:cTn id="706" dur="1" fill="hold">
                                          <p:stCondLst>
                                            <p:cond delay="0"/>
                                          </p:stCondLst>
                                        </p:cTn>
                                        <p:tgtEl>
                                          <p:spTgt spid="451">
                                            <p:txEl>
                                              <p:pRg st="5" end="5"/>
                                            </p:txEl>
                                          </p:spTgt>
                                        </p:tgtEl>
                                        <p:attrNameLst>
                                          <p:attrName>style.visibility</p:attrName>
                                        </p:attrNameLst>
                                      </p:cBhvr>
                                      <p:to>
                                        <p:strVal val="visible"/>
                                      </p:to>
                                    </p:set>
                                    <p:animEffect filter="wipe(left)" transition="in">
                                      <p:cBhvr additive="repl">
                                        <p:cTn id="707" dur="300"/>
                                        <p:tgtEl>
                                          <p:spTgt spid="451">
                                            <p:txEl>
                                              <p:pRg st="5" end="5"/>
                                            </p:txEl>
                                          </p:spTgt>
                                        </p:tgtEl>
                                      </p:cBhvr>
                                    </p:animEffect>
                                  </p:childTnLst>
                                </p:cTn>
                              </p:par>
                            </p:childTnLst>
                          </p:cTn>
                        </p:par>
                      </p:childTnLst>
                    </p:cTn>
                  </p:par>
                  <p:par>
                    <p:cTn id="708" fill="hold">
                      <p:stCondLst>
                        <p:cond delay="indefinite"/>
                      </p:stCondLst>
                      <p:childTnLst>
                        <p:par>
                          <p:cTn id="709" fill="hold">
                            <p:stCondLst>
                              <p:cond delay="0"/>
                            </p:stCondLst>
                            <p:childTnLst>
                              <p:par>
                                <p:cTn id="710" nodeType="clickEffect" fill="hold" presetClass="entr" presetID="22" presetSubtype="8">
                                  <p:stCondLst>
                                    <p:cond delay="0"/>
                                  </p:stCondLst>
                                  <p:childTnLst>
                                    <p:set>
                                      <p:cBhvr>
                                        <p:cTn id="711" dur="1" fill="hold">
                                          <p:stCondLst>
                                            <p:cond delay="0"/>
                                          </p:stCondLst>
                                        </p:cTn>
                                        <p:tgtEl>
                                          <p:spTgt spid="452"/>
                                        </p:tgtEl>
                                        <p:attrNameLst>
                                          <p:attrName>style.visibility</p:attrName>
                                        </p:attrNameLst>
                                      </p:cBhvr>
                                      <p:to>
                                        <p:strVal val="visible"/>
                                      </p:to>
                                    </p:set>
                                    <p:animEffect filter="wipe(left)" transition="in">
                                      <p:cBhvr additive="repl">
                                        <p:cTn id="712" dur="500"/>
                                        <p:tgtEl>
                                          <p:spTgt spid="452"/>
                                        </p:tgtEl>
                                      </p:cBhvr>
                                    </p:animEffect>
                                  </p:childTnLst>
                                </p:cTn>
                              </p:par>
                            </p:childTnLst>
                          </p:cTn>
                        </p:par>
                      </p:childTnLst>
                    </p:cTn>
                  </p:par>
                  <p:par>
                    <p:cTn id="713" fill="hold">
                      <p:stCondLst>
                        <p:cond delay="indefinite"/>
                      </p:stCondLst>
                      <p:childTnLst>
                        <p:par>
                          <p:cTn id="714" fill="hold">
                            <p:stCondLst>
                              <p:cond delay="0"/>
                            </p:stCondLst>
                            <p:childTnLst>
                              <p:par>
                                <p:cTn id="715" nodeType="clickEffect" fill="hold" presetClass="entr" presetID="2" presetSubtype="8">
                                  <p:stCondLst>
                                    <p:cond delay="0"/>
                                  </p:stCondLst>
                                  <p:childTnLst>
                                    <p:set>
                                      <p:cBhvr>
                                        <p:cTn id="716" dur="1" fill="hold">
                                          <p:stCondLst>
                                            <p:cond delay="0"/>
                                          </p:stCondLst>
                                        </p:cTn>
                                        <p:tgtEl>
                                          <p:spTgt spid="448"/>
                                        </p:tgtEl>
                                        <p:attrNameLst>
                                          <p:attrName>style.visibility</p:attrName>
                                        </p:attrNameLst>
                                      </p:cBhvr>
                                      <p:to>
                                        <p:strVal val="visible"/>
                                      </p:to>
                                    </p:set>
                                    <p:anim calcmode="lin" valueType="num">
                                      <p:cBhvr additive="repl">
                                        <p:cTn id="717" dur="500" fill="hold"/>
                                        <p:tgtEl>
                                          <p:spTgt spid="448"/>
                                        </p:tgtEl>
                                        <p:attrNameLst>
                                          <p:attrName>ppt_x</p:attrName>
                                        </p:attrNameLst>
                                      </p:cBhvr>
                                      <p:tavLst>
                                        <p:tav tm="0">
                                          <p:val>
                                            <p:strVal val="0-#ppt_w/2"/>
                                          </p:val>
                                        </p:tav>
                                        <p:tav tm="100000">
                                          <p:val>
                                            <p:strVal val="#ppt_x"/>
                                          </p:val>
                                        </p:tav>
                                      </p:tavLst>
                                    </p:anim>
                                    <p:anim calcmode="lin" valueType="num">
                                      <p:cBhvr additive="repl">
                                        <p:cTn id="718" dur="500" fill="hold"/>
                                        <p:tgtEl>
                                          <p:spTgt spid="448"/>
                                        </p:tgtEl>
                                        <p:attrNameLst>
                                          <p:attrName>ppt_y</p:attrName>
                                        </p:attrNameLst>
                                      </p:cBhvr>
                                      <p:tavLst>
                                        <p:tav tm="0">
                                          <p:val>
                                            <p:strVal val="#ppt_y"/>
                                          </p:val>
                                        </p:tav>
                                        <p:tav tm="100000">
                                          <p:val>
                                            <p:strVal val="#ppt_y"/>
                                          </p:val>
                                        </p:tav>
                                      </p:tavLst>
                                    </p:anim>
                                  </p:childTnLst>
                                </p:cTn>
                              </p:par>
                            </p:childTnLst>
                          </p:cTn>
                        </p:par>
                        <p:par>
                          <p:cTn id="719" fill="hold">
                            <p:stCondLst>
                              <p:cond delay="500"/>
                            </p:stCondLst>
                            <p:childTnLst>
                              <p:par>
                                <p:cTn id="720" nodeType="afterEffect" fill="hold" presetClass="entr" presetID="2" presetSubtype="8">
                                  <p:stCondLst>
                                    <p:cond delay="0"/>
                                  </p:stCondLst>
                                  <p:childTnLst>
                                    <p:set>
                                      <p:cBhvr>
                                        <p:cTn id="721" dur="1" fill="hold">
                                          <p:stCondLst>
                                            <p:cond delay="0"/>
                                          </p:stCondLst>
                                        </p:cTn>
                                        <p:tgtEl>
                                          <p:spTgt spid="449"/>
                                        </p:tgtEl>
                                        <p:attrNameLst>
                                          <p:attrName>style.visibility</p:attrName>
                                        </p:attrNameLst>
                                      </p:cBhvr>
                                      <p:to>
                                        <p:strVal val="visible"/>
                                      </p:to>
                                    </p:set>
                                    <p:anim calcmode="lin" valueType="num">
                                      <p:cBhvr additive="repl">
                                        <p:cTn id="722" dur="500" fill="hold"/>
                                        <p:tgtEl>
                                          <p:spTgt spid="449"/>
                                        </p:tgtEl>
                                        <p:attrNameLst>
                                          <p:attrName>ppt_x</p:attrName>
                                        </p:attrNameLst>
                                      </p:cBhvr>
                                      <p:tavLst>
                                        <p:tav tm="0">
                                          <p:val>
                                            <p:strVal val="0-#ppt_w/2"/>
                                          </p:val>
                                        </p:tav>
                                        <p:tav tm="100000">
                                          <p:val>
                                            <p:strVal val="#ppt_x"/>
                                          </p:val>
                                        </p:tav>
                                      </p:tavLst>
                                    </p:anim>
                                    <p:anim calcmode="lin" valueType="num">
                                      <p:cBhvr additive="repl">
                                        <p:cTn id="723" dur="500" fill="hold"/>
                                        <p:tgtEl>
                                          <p:spTgt spid="449"/>
                                        </p:tgtEl>
                                        <p:attrNameLst>
                                          <p:attrName>ppt_y</p:attrName>
                                        </p:attrNameLst>
                                      </p:cBhvr>
                                      <p:tavLst>
                                        <p:tav tm="0">
                                          <p:val>
                                            <p:strVal val="#ppt_y"/>
                                          </p:val>
                                        </p:tav>
                                        <p:tav tm="100000">
                                          <p:val>
                                            <p:strVal val="#ppt_y"/>
                                          </p:val>
                                        </p:tav>
                                      </p:tavLst>
                                    </p:anim>
                                  </p:childTnLst>
                                </p:cTn>
                              </p:par>
                            </p:childTnLst>
                          </p:cTn>
                        </p:par>
                      </p:childTnLst>
                    </p:cTn>
                  </p:par>
                  <p:par>
                    <p:cTn id="724" fill="hold">
                      <p:stCondLst>
                        <p:cond delay="indefinite"/>
                      </p:stCondLst>
                      <p:childTnLst>
                        <p:par>
                          <p:cTn id="725" fill="hold">
                            <p:stCondLst>
                              <p:cond delay="0"/>
                            </p:stCondLst>
                            <p:childTnLst>
                              <p:par>
                                <p:cTn id="726" nodeType="clickEffect" fill="hold" presetClass="entr" presetID="1">
                                  <p:stCondLst>
                                    <p:cond delay="0"/>
                                  </p:stCondLst>
                                  <p:iterate type="lt">
                                    <p:tmAbs val="75"/>
                                  </p:iterate>
                                  <p:childTnLst>
                                    <p:set>
                                      <p:cBhvr>
                                        <p:cTn id="727" dur="1" fill="hold">
                                          <p:stCondLst>
                                            <p:cond delay="74"/>
                                          </p:stCondLst>
                                        </p:cTn>
                                        <p:tgtEl>
                                          <p:spTgt spid="405">
                                            <p:txEl>
                                              <p:pRg st="0" end="0"/>
                                            </p:txEl>
                                          </p:spTgt>
                                        </p:tgtEl>
                                        <p:attrNameLst>
                                          <p:attrName>style.visibility</p:attrName>
                                        </p:attrNameLst>
                                      </p:cBhvr>
                                      <p:to>
                                        <p:strVal val="visible"/>
                                      </p:to>
                                    </p:set>
                                  </p:childTnLst>
                                </p:cTn>
                              </p:par>
                            </p:childTnLst>
                          </p:cTn>
                        </p:par>
                      </p:childTnLst>
                    </p:cTn>
                  </p:par>
                  <p:par>
                    <p:cTn id="728" fill="hold">
                      <p:stCondLst>
                        <p:cond delay="indefinite"/>
                      </p:stCondLst>
                      <p:childTnLst>
                        <p:par>
                          <p:cTn id="729" fill="hold">
                            <p:stCondLst>
                              <p:cond delay="0"/>
                            </p:stCondLst>
                            <p:childTnLst>
                              <p:par>
                                <p:cTn id="730" nodeType="clickEffect" fill="hold" presetClass="entr" presetID="1">
                                  <p:stCondLst>
                                    <p:cond delay="0"/>
                                  </p:stCondLst>
                                  <p:iterate type="lt">
                                    <p:tmAbs val="75"/>
                                  </p:iterate>
                                  <p:childTnLst>
                                    <p:set>
                                      <p:cBhvr>
                                        <p:cTn id="731" dur="1" fill="hold">
                                          <p:stCondLst>
                                            <p:cond delay="74"/>
                                          </p:stCondLst>
                                        </p:cTn>
                                        <p:tgtEl>
                                          <p:spTgt spid="405">
                                            <p:txEl>
                                              <p:pRg st="1" end="1"/>
                                            </p:txEl>
                                          </p:spTgt>
                                        </p:tgtEl>
                                        <p:attrNameLst>
                                          <p:attrName>style.visibility</p:attrName>
                                        </p:attrNameLst>
                                      </p:cBhvr>
                                      <p:to>
                                        <p:strVal val="visible"/>
                                      </p:to>
                                    </p:set>
                                  </p:childTnLst>
                                </p:cTn>
                              </p:par>
                            </p:childTnLst>
                          </p:cTn>
                        </p:par>
                      </p:childTnLst>
                    </p:cTn>
                  </p:par>
                  <p:par>
                    <p:cTn id="732" fill="hold">
                      <p:stCondLst>
                        <p:cond delay="indefinite"/>
                      </p:stCondLst>
                      <p:childTnLst>
                        <p:par>
                          <p:cTn id="733" fill="hold">
                            <p:stCondLst>
                              <p:cond delay="0"/>
                            </p:stCondLst>
                            <p:childTnLst>
                              <p:par>
                                <p:cTn id="734" nodeType="clickEffect" fill="hold" presetClass="entr" presetID="22" presetSubtype="4">
                                  <p:stCondLst>
                                    <p:cond delay="0"/>
                                  </p:stCondLst>
                                  <p:childTnLst>
                                    <p:set>
                                      <p:cBhvr>
                                        <p:cTn id="735" dur="1" fill="hold">
                                          <p:stCondLst>
                                            <p:cond delay="0"/>
                                          </p:stCondLst>
                                        </p:cTn>
                                        <p:tgtEl>
                                          <p:spTgt spid="454"/>
                                        </p:tgtEl>
                                        <p:attrNameLst>
                                          <p:attrName>style.visibility</p:attrName>
                                        </p:attrNameLst>
                                      </p:cBhvr>
                                      <p:to>
                                        <p:strVal val="visible"/>
                                      </p:to>
                                    </p:set>
                                    <p:animEffect filter="wipe(down)" transition="in">
                                      <p:cBhvr additive="repl">
                                        <p:cTn id="736" dur="5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Num" idx="26"/>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05CD5EB3-0EE5-4450-9C2B-98F770274C3A}"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456" name="PlaceHolder 2"/>
          <p:cNvSpPr>
            <a:spLocks noGrp="1"/>
          </p:cNvSpPr>
          <p:nvPr>
            <p:ph type="title"/>
          </p:nvPr>
        </p:nvSpPr>
        <p:spPr>
          <a:xfrm>
            <a:off x="1828800" y="228600"/>
            <a:ext cx="4800240" cy="456840"/>
          </a:xfrm>
          <a:prstGeom prst="rect">
            <a:avLst/>
          </a:prstGeom>
          <a:noFill/>
          <a:ln w="9360">
            <a:noFill/>
          </a:ln>
        </p:spPr>
        <p:txBody>
          <a:bodyPr numCol="1" spcCol="0" anchor="ctr">
            <a:noAutofit/>
          </a:bodyPr>
          <a:p>
            <a:pPr>
              <a:lnSpc>
                <a:spcPct val="100000"/>
              </a:lnSpc>
              <a:buNone/>
            </a:pPr>
            <a:r>
              <a:rPr b="1" lang="en-US" sz="2800" spc="-1" strike="noStrike">
                <a:solidFill>
                  <a:srgbClr val="ffff00"/>
                </a:solidFill>
                <a:latin typeface="Times New Roman"/>
                <a:ea typeface="黑体"/>
              </a:rPr>
              <a:t>2.  </a:t>
            </a:r>
            <a:r>
              <a:rPr b="1" lang="zh-CN" sz="2800" spc="-1" strike="noStrike">
                <a:solidFill>
                  <a:srgbClr val="ffff00"/>
                </a:solidFill>
                <a:latin typeface="Times New Roman"/>
                <a:ea typeface="黑体"/>
              </a:rPr>
              <a:t>邻接表（链式）表示法</a:t>
            </a:r>
            <a:endParaRPr b="0" lang="en-US" sz="2800" spc="-1" strike="noStrike">
              <a:solidFill>
                <a:srgbClr val="ff3399"/>
              </a:solidFill>
              <a:latin typeface="楷体_GB2312"/>
            </a:endParaRPr>
          </a:p>
        </p:txBody>
      </p:sp>
      <p:sp>
        <p:nvSpPr>
          <p:cNvPr id="457" name="Text Box 3"/>
          <p:cNvSpPr/>
          <p:nvPr/>
        </p:nvSpPr>
        <p:spPr>
          <a:xfrm>
            <a:off x="1523880" y="838080"/>
            <a:ext cx="8762760" cy="871560"/>
          </a:xfrm>
          <a:prstGeom prst="rect">
            <a:avLst/>
          </a:prstGeom>
          <a:noFill/>
          <a:ln w="38100">
            <a:noFill/>
          </a:ln>
        </p:spPr>
        <p:style>
          <a:lnRef idx="0"/>
          <a:fillRef idx="0"/>
          <a:effectRef idx="0"/>
          <a:fontRef idx="minor"/>
        </p:style>
        <p:txBody>
          <a:bodyPr lIns="90000" rIns="90000" tIns="45000" bIns="45000" anchor="t">
            <a:spAutoFit/>
          </a:bodyPr>
          <a:p>
            <a:pPr marL="457200" indent="-457200">
              <a:lnSpc>
                <a:spcPct val="100000"/>
              </a:lnSpc>
              <a:buNone/>
              <a:tabLst>
                <a:tab algn="l" pos="0"/>
              </a:tabLst>
            </a:pPr>
            <a:r>
              <a:rPr b="1" lang="en-US" sz="2400" spc="-1" strike="noStrike">
                <a:solidFill>
                  <a:srgbClr val="ffffff"/>
                </a:solidFill>
                <a:latin typeface="Times New Roman"/>
                <a:ea typeface="仿宋_GB2312"/>
              </a:rPr>
              <a:t>① </a:t>
            </a:r>
            <a:r>
              <a:rPr b="1" lang="zh-CN" sz="2400" spc="-1" strike="noStrike">
                <a:solidFill>
                  <a:srgbClr val="ffffff"/>
                </a:solidFill>
                <a:latin typeface="Times New Roman"/>
                <a:ea typeface="仿宋_GB2312"/>
              </a:rPr>
              <a:t>对每个顶点</a:t>
            </a:r>
            <a:r>
              <a:rPr b="1" lang="en-US" sz="2400" spc="-1" strike="noStrike">
                <a:solidFill>
                  <a:srgbClr val="ffffff"/>
                </a:solidFill>
                <a:latin typeface="Times New Roman"/>
                <a:ea typeface="仿宋_GB2312"/>
              </a:rPr>
              <a:t>v</a:t>
            </a:r>
            <a:r>
              <a:rPr b="1" lang="en-US" sz="2400" spc="-1" strike="noStrike" baseline="-25000">
                <a:solidFill>
                  <a:srgbClr val="ffffff"/>
                </a:solidFill>
                <a:latin typeface="Times New Roman"/>
                <a:ea typeface="仿宋_GB2312"/>
              </a:rPr>
              <a:t>i </a:t>
            </a:r>
            <a:r>
              <a:rPr b="1" lang="zh-CN" sz="2400" spc="-1" strike="noStrike">
                <a:solidFill>
                  <a:srgbClr val="ffffff"/>
                </a:solidFill>
                <a:latin typeface="Times New Roman"/>
                <a:ea typeface="仿宋_GB2312"/>
              </a:rPr>
              <a:t>建立一个</a:t>
            </a:r>
            <a:r>
              <a:rPr b="1" lang="zh-CN" sz="2400" spc="-1" strike="noStrike">
                <a:solidFill>
                  <a:srgbClr val="ffff00"/>
                </a:solidFill>
                <a:latin typeface="Times New Roman"/>
                <a:ea typeface="仿宋_GB2312"/>
              </a:rPr>
              <a:t>单链表</a:t>
            </a:r>
            <a:r>
              <a:rPr b="1" lang="zh-CN" sz="2400" spc="-1" strike="noStrike">
                <a:solidFill>
                  <a:srgbClr val="ffffff"/>
                </a:solidFill>
                <a:latin typeface="Times New Roman"/>
                <a:ea typeface="仿宋_GB2312"/>
              </a:rPr>
              <a:t>，把与</a:t>
            </a:r>
            <a:r>
              <a:rPr b="1" lang="en-US" sz="2400" spc="-1" strike="noStrike">
                <a:solidFill>
                  <a:srgbClr val="ffffff"/>
                </a:solidFill>
                <a:latin typeface="Times New Roman"/>
                <a:ea typeface="仿宋_GB2312"/>
              </a:rPr>
              <a:t>v</a:t>
            </a:r>
            <a:r>
              <a:rPr b="1" lang="en-US" sz="2400" spc="-1" strike="noStrike" baseline="-25000">
                <a:solidFill>
                  <a:srgbClr val="ffffff"/>
                </a:solidFill>
                <a:latin typeface="Times New Roman"/>
                <a:ea typeface="仿宋_GB2312"/>
              </a:rPr>
              <a:t>i</a:t>
            </a:r>
            <a:r>
              <a:rPr b="1" lang="zh-CN" sz="2400" spc="-1" strike="noStrike">
                <a:solidFill>
                  <a:srgbClr val="ffffff"/>
                </a:solidFill>
                <a:latin typeface="Times New Roman"/>
                <a:ea typeface="仿宋_GB2312"/>
              </a:rPr>
              <a:t>有关联的</a:t>
            </a:r>
            <a:r>
              <a:rPr b="1" lang="zh-CN" sz="2400" spc="-1" strike="noStrike">
                <a:solidFill>
                  <a:srgbClr val="ffff00"/>
                </a:solidFill>
                <a:latin typeface="Times New Roman"/>
                <a:ea typeface="仿宋_GB2312"/>
              </a:rPr>
              <a:t>边的信息</a:t>
            </a:r>
            <a:r>
              <a:rPr b="1" lang="zh-CN" sz="2400" spc="-1" strike="noStrike">
                <a:solidFill>
                  <a:srgbClr val="ffffff"/>
                </a:solidFill>
                <a:latin typeface="Times New Roman"/>
                <a:ea typeface="仿宋_GB2312"/>
              </a:rPr>
              <a:t>（即度或出度边）</a:t>
            </a:r>
            <a:r>
              <a:rPr b="1" lang="zh-CN" sz="2400" spc="-1" strike="noStrike">
                <a:solidFill>
                  <a:srgbClr val="ffff00"/>
                </a:solidFill>
                <a:latin typeface="Times New Roman"/>
                <a:ea typeface="仿宋_GB2312"/>
              </a:rPr>
              <a:t>链接</a:t>
            </a:r>
            <a:r>
              <a:rPr b="1" lang="zh-CN" sz="2400" spc="-1" strike="noStrike">
                <a:solidFill>
                  <a:srgbClr val="ffffff"/>
                </a:solidFill>
                <a:latin typeface="Times New Roman"/>
                <a:ea typeface="仿宋_GB2312"/>
              </a:rPr>
              <a:t>起来，表中每个结点都设为</a:t>
            </a:r>
            <a:r>
              <a:rPr b="1" lang="en-US" sz="2400" spc="-1" strike="noStrike">
                <a:solidFill>
                  <a:srgbClr val="ffffff"/>
                </a:solidFill>
                <a:latin typeface="Times New Roman"/>
                <a:ea typeface="仿宋_GB2312"/>
              </a:rPr>
              <a:t>3</a:t>
            </a:r>
            <a:r>
              <a:rPr b="1" lang="zh-CN" sz="2400" spc="-1" strike="noStrike">
                <a:solidFill>
                  <a:srgbClr val="ffffff"/>
                </a:solidFill>
                <a:latin typeface="Times New Roman"/>
                <a:ea typeface="仿宋_GB2312"/>
              </a:rPr>
              <a:t>个域</a:t>
            </a:r>
            <a:r>
              <a:rPr b="1" lang="en-US" sz="2400" spc="-1" strike="noStrike">
                <a:solidFill>
                  <a:srgbClr val="ffffff"/>
                </a:solidFill>
                <a:latin typeface="Times New Roman"/>
                <a:ea typeface="仿宋_GB2312"/>
              </a:rPr>
              <a:t>:</a:t>
            </a:r>
            <a:endParaRPr b="0" lang="en-US" sz="2400" spc="-1" strike="noStrike">
              <a:latin typeface="Arial"/>
            </a:endParaRPr>
          </a:p>
        </p:txBody>
      </p:sp>
      <p:sp>
        <p:nvSpPr>
          <p:cNvPr id="458" name="Text Box 4"/>
          <p:cNvSpPr/>
          <p:nvPr/>
        </p:nvSpPr>
        <p:spPr>
          <a:xfrm>
            <a:off x="1600200" y="4495680"/>
            <a:ext cx="9067320" cy="871560"/>
          </a:xfrm>
          <a:prstGeom prst="rect">
            <a:avLst/>
          </a:prstGeom>
          <a:noFill/>
          <a:ln w="38100">
            <a:noFill/>
          </a:ln>
        </p:spPr>
        <p:style>
          <a:lnRef idx="0"/>
          <a:fillRef idx="0"/>
          <a:effectRef idx="0"/>
          <a:fontRef idx="minor"/>
        </p:style>
        <p:txBody>
          <a:bodyPr lIns="90000" rIns="90000" tIns="45000" bIns="45000" anchor="t">
            <a:spAutoFit/>
          </a:bodyPr>
          <a:p>
            <a:pPr marL="380880" indent="-380880">
              <a:lnSpc>
                <a:spcPct val="100000"/>
              </a:lnSpc>
              <a:buNone/>
              <a:tabLst>
                <a:tab algn="l" pos="0"/>
              </a:tabLst>
            </a:pPr>
            <a:r>
              <a:rPr b="1" lang="en-US" sz="2400" spc="-1" strike="noStrike">
                <a:solidFill>
                  <a:srgbClr val="ffffff"/>
                </a:solidFill>
                <a:latin typeface="Times New Roman"/>
                <a:ea typeface="仿宋_GB2312"/>
              </a:rPr>
              <a:t>② </a:t>
            </a:r>
            <a:r>
              <a:rPr b="1" lang="zh-CN" sz="2400" spc="-1" strike="noStrike">
                <a:solidFill>
                  <a:srgbClr val="ffffff"/>
                </a:solidFill>
                <a:latin typeface="Times New Roman"/>
                <a:ea typeface="仿宋_GB2312"/>
              </a:rPr>
              <a:t>每个单链表还应当附设一个</a:t>
            </a:r>
            <a:r>
              <a:rPr b="1" lang="zh-CN" sz="2400" spc="-1" strike="noStrike">
                <a:solidFill>
                  <a:srgbClr val="ffff00"/>
                </a:solidFill>
                <a:latin typeface="Times New Roman"/>
                <a:ea typeface="仿宋_GB2312"/>
              </a:rPr>
              <a:t>头结点</a:t>
            </a:r>
            <a:r>
              <a:rPr b="1" lang="zh-CN" sz="2400" spc="-1" strike="noStrike">
                <a:solidFill>
                  <a:srgbClr val="ffffff"/>
                </a:solidFill>
                <a:latin typeface="Times New Roman"/>
                <a:ea typeface="仿宋_GB2312"/>
              </a:rPr>
              <a:t>（设为</a:t>
            </a:r>
            <a:r>
              <a:rPr b="1" lang="en-US" sz="2400" spc="-1" strike="noStrike">
                <a:solidFill>
                  <a:srgbClr val="ffffff"/>
                </a:solidFill>
                <a:latin typeface="Times New Roman"/>
                <a:ea typeface="仿宋_GB2312"/>
              </a:rPr>
              <a:t>2</a:t>
            </a:r>
            <a:r>
              <a:rPr b="1" lang="zh-CN" sz="2400" spc="-1" strike="noStrike">
                <a:solidFill>
                  <a:srgbClr val="ffffff"/>
                </a:solidFill>
                <a:latin typeface="Times New Roman"/>
                <a:ea typeface="仿宋_GB2312"/>
              </a:rPr>
              <a:t>个域），存</a:t>
            </a:r>
            <a:r>
              <a:rPr b="1" lang="en-US" sz="2400" spc="-1" strike="noStrike">
                <a:solidFill>
                  <a:srgbClr val="ffffff"/>
                </a:solidFill>
                <a:latin typeface="Times New Roman"/>
                <a:ea typeface="仿宋_GB2312"/>
              </a:rPr>
              <a:t>v</a:t>
            </a:r>
            <a:r>
              <a:rPr b="1" lang="en-US" sz="2400" spc="-1" strike="noStrike" baseline="-25000">
                <a:solidFill>
                  <a:srgbClr val="ffffff"/>
                </a:solidFill>
                <a:latin typeface="Times New Roman"/>
                <a:ea typeface="仿宋_GB2312"/>
              </a:rPr>
              <a:t>i</a:t>
            </a:r>
            <a:r>
              <a:rPr b="1" lang="zh-CN" sz="2400" spc="-1" strike="noStrike">
                <a:solidFill>
                  <a:srgbClr val="ffffff"/>
                </a:solidFill>
                <a:latin typeface="Times New Roman"/>
                <a:ea typeface="仿宋_GB2312"/>
              </a:rPr>
              <a:t>信息；</a:t>
            </a:r>
            <a:endParaRPr b="0" lang="en-US" sz="2400" spc="-1" strike="noStrike">
              <a:latin typeface="Arial"/>
            </a:endParaRPr>
          </a:p>
        </p:txBody>
      </p:sp>
      <p:graphicFrame>
        <p:nvGraphicFramePr>
          <p:cNvPr id="459" name="Group 5"/>
          <p:cNvGraphicFramePr/>
          <p:nvPr/>
        </p:nvGraphicFramePr>
        <p:xfrm>
          <a:off x="5867280" y="2133720"/>
          <a:ext cx="3809520" cy="507600"/>
        </p:xfrm>
        <a:graphic>
          <a:graphicData uri="http://schemas.openxmlformats.org/drawingml/2006/table">
            <a:tbl>
              <a:tblPr/>
              <a:tblGrid>
                <a:gridCol w="1269720"/>
                <a:gridCol w="1269720"/>
                <a:gridCol w="1270080"/>
              </a:tblGrid>
              <a:tr h="507960">
                <a:tc>
                  <a:txBody>
                    <a:bodyPr anchor="t">
                      <a:noAutofit/>
                    </a:bodyPr>
                    <a:p>
                      <a:pPr algn="ctr">
                        <a:lnSpc>
                          <a:spcPct val="100000"/>
                        </a:lnSpc>
                        <a:spcBef>
                          <a:spcPts val="561"/>
                        </a:spcBef>
                        <a:buNone/>
                        <a:tabLst>
                          <a:tab algn="l" pos="0"/>
                        </a:tabLst>
                      </a:pPr>
                      <a:r>
                        <a:rPr b="0" lang="en-US" sz="2800" spc="-1" strike="noStrike">
                          <a:solidFill>
                            <a:srgbClr val="ffffff"/>
                          </a:solidFill>
                          <a:latin typeface="Times New Roman"/>
                          <a:ea typeface="宋体"/>
                        </a:rPr>
                        <a:t>adjvex</a:t>
                      </a:r>
                      <a:endParaRPr b="0" lang="en-US" sz="2800" spc="-1" strike="noStrike">
                        <a:latin typeface="Arial"/>
                      </a:endParaRPr>
                    </a:p>
                  </a:txBody>
                  <a:tcPr anchor="t" marL="91440" marR="91440">
                    <a:lnL w="28080">
                      <a:solidFill>
                        <a:srgbClr val="ffffff"/>
                      </a:solidFill>
                    </a:lnL>
                    <a:lnR w="12240">
                      <a:solidFill>
                        <a:srgbClr val="ffffff"/>
                      </a:solidFill>
                    </a:lnR>
                    <a:lnT w="28080">
                      <a:solidFill>
                        <a:srgbClr val="ffffff"/>
                      </a:solidFill>
                    </a:lnT>
                    <a:lnB w="28080">
                      <a:solidFill>
                        <a:srgbClr val="ffffff"/>
                      </a:solidFill>
                    </a:lnB>
                    <a:solidFill>
                      <a:srgbClr val="000066"/>
                    </a:solidFill>
                  </a:tcPr>
                </a:tc>
                <a:tc>
                  <a:txBody>
                    <a:bodyPr anchor="t">
                      <a:noAutofit/>
                    </a:bodyPr>
                    <a:p>
                      <a:pPr algn="ctr">
                        <a:lnSpc>
                          <a:spcPct val="100000"/>
                        </a:lnSpc>
                        <a:spcBef>
                          <a:spcPts val="561"/>
                        </a:spcBef>
                        <a:buNone/>
                        <a:tabLst>
                          <a:tab algn="l" pos="0"/>
                        </a:tabLst>
                      </a:pPr>
                      <a:r>
                        <a:rPr b="0" lang="en-US" sz="2800" spc="-1" strike="noStrike">
                          <a:solidFill>
                            <a:srgbClr val="ffffff"/>
                          </a:solidFill>
                          <a:latin typeface="Times New Roman"/>
                          <a:ea typeface="宋体"/>
                        </a:rPr>
                        <a:t>nextarc</a:t>
                      </a:r>
                      <a:endParaRPr b="0" lang="en-US" sz="2800" spc="-1" strike="noStrike">
                        <a:latin typeface="Arial"/>
                      </a:endParaRPr>
                    </a:p>
                  </a:txBody>
                  <a:tcPr anchor="t" marL="91440" marR="91440">
                    <a:lnL w="12240">
                      <a:solidFill>
                        <a:srgbClr val="ffffff"/>
                      </a:solidFill>
                    </a:lnL>
                    <a:lnR w="12240">
                      <a:solidFill>
                        <a:srgbClr val="ffffff"/>
                      </a:solidFill>
                    </a:lnR>
                    <a:lnT w="28080">
                      <a:solidFill>
                        <a:srgbClr val="ffffff"/>
                      </a:solidFill>
                    </a:lnT>
                    <a:lnB w="28080">
                      <a:solidFill>
                        <a:srgbClr val="ffffff"/>
                      </a:solidFill>
                    </a:lnB>
                    <a:solidFill>
                      <a:srgbClr val="000066"/>
                    </a:solidFill>
                  </a:tcPr>
                </a:tc>
                <a:tc>
                  <a:txBody>
                    <a:bodyPr anchor="t">
                      <a:noAutofit/>
                    </a:bodyPr>
                    <a:p>
                      <a:pPr algn="ctr">
                        <a:lnSpc>
                          <a:spcPct val="100000"/>
                        </a:lnSpc>
                        <a:spcBef>
                          <a:spcPts val="561"/>
                        </a:spcBef>
                        <a:buNone/>
                        <a:tabLst>
                          <a:tab algn="l" pos="0"/>
                        </a:tabLst>
                      </a:pPr>
                      <a:r>
                        <a:rPr b="0" lang="en-US" sz="2800" spc="-1" strike="noStrike">
                          <a:solidFill>
                            <a:srgbClr val="ffffff"/>
                          </a:solidFill>
                          <a:latin typeface="Times New Roman"/>
                          <a:ea typeface="宋体"/>
                        </a:rPr>
                        <a:t>info</a:t>
                      </a:r>
                      <a:endParaRPr b="0" lang="en-US" sz="2800" spc="-1" strike="noStrike">
                        <a:latin typeface="Arial"/>
                      </a:endParaRPr>
                    </a:p>
                  </a:txBody>
                  <a:tcPr anchor="t" marL="91440" marR="91440">
                    <a:lnL w="12240">
                      <a:solidFill>
                        <a:srgbClr val="ffffff"/>
                      </a:solidFill>
                    </a:lnL>
                    <a:lnR w="28080">
                      <a:solidFill>
                        <a:srgbClr val="ffffff"/>
                      </a:solidFill>
                    </a:lnR>
                    <a:lnT w="28080">
                      <a:solidFill>
                        <a:srgbClr val="ffffff"/>
                      </a:solidFill>
                    </a:lnT>
                    <a:lnB w="28080">
                      <a:solidFill>
                        <a:srgbClr val="ffffff"/>
                      </a:solidFill>
                    </a:lnB>
                    <a:solidFill>
                      <a:srgbClr val="000066"/>
                    </a:solidFill>
                  </a:tcPr>
                </a:tc>
              </a:tr>
            </a:tbl>
          </a:graphicData>
        </a:graphic>
      </p:graphicFrame>
      <p:graphicFrame>
        <p:nvGraphicFramePr>
          <p:cNvPr id="460" name="Group 15"/>
          <p:cNvGraphicFramePr/>
          <p:nvPr/>
        </p:nvGraphicFramePr>
        <p:xfrm>
          <a:off x="1803240" y="2149560"/>
          <a:ext cx="2539800" cy="507600"/>
        </p:xfrm>
        <a:graphic>
          <a:graphicData uri="http://schemas.openxmlformats.org/drawingml/2006/table">
            <a:tbl>
              <a:tblPr/>
              <a:tblGrid>
                <a:gridCol w="1269720"/>
                <a:gridCol w="1270080"/>
              </a:tblGrid>
              <a:tr h="507960">
                <a:tc>
                  <a:txBody>
                    <a:bodyPr anchor="t">
                      <a:noAutofit/>
                    </a:bodyPr>
                    <a:p>
                      <a:pPr algn="ctr">
                        <a:lnSpc>
                          <a:spcPct val="100000"/>
                        </a:lnSpc>
                        <a:spcBef>
                          <a:spcPts val="561"/>
                        </a:spcBef>
                        <a:buNone/>
                        <a:tabLst>
                          <a:tab algn="l" pos="0"/>
                        </a:tabLst>
                      </a:pPr>
                      <a:r>
                        <a:rPr b="0" lang="en-US" sz="2800" spc="-1" strike="noStrike">
                          <a:solidFill>
                            <a:srgbClr val="ffffff"/>
                          </a:solidFill>
                          <a:latin typeface="Times New Roman"/>
                          <a:ea typeface="宋体"/>
                        </a:rPr>
                        <a:t>data</a:t>
                      </a:r>
                      <a:endParaRPr b="0" lang="en-US" sz="2800" spc="-1" strike="noStrike">
                        <a:latin typeface="Arial"/>
                      </a:endParaRPr>
                    </a:p>
                  </a:txBody>
                  <a:tcPr anchor="t" marL="91440" marR="91440">
                    <a:lnL w="28080">
                      <a:solidFill>
                        <a:srgbClr val="ffffff"/>
                      </a:solidFill>
                    </a:lnL>
                    <a:lnR w="12240">
                      <a:solidFill>
                        <a:srgbClr val="ffffff"/>
                      </a:solidFill>
                    </a:lnR>
                    <a:lnT w="28080">
                      <a:solidFill>
                        <a:srgbClr val="ffffff"/>
                      </a:solidFill>
                    </a:lnT>
                    <a:lnB w="28080">
                      <a:solidFill>
                        <a:srgbClr val="ffffff"/>
                      </a:solidFill>
                    </a:lnB>
                    <a:solidFill>
                      <a:srgbClr val="000066"/>
                    </a:solidFill>
                  </a:tcPr>
                </a:tc>
                <a:tc>
                  <a:txBody>
                    <a:bodyPr anchor="t">
                      <a:noAutofit/>
                    </a:bodyPr>
                    <a:p>
                      <a:pPr algn="ctr">
                        <a:lnSpc>
                          <a:spcPct val="100000"/>
                        </a:lnSpc>
                        <a:spcBef>
                          <a:spcPts val="561"/>
                        </a:spcBef>
                        <a:buNone/>
                        <a:tabLst>
                          <a:tab algn="l" pos="0"/>
                        </a:tabLst>
                      </a:pPr>
                      <a:r>
                        <a:rPr b="0" lang="en-US" sz="2800" spc="-1" strike="noStrike">
                          <a:solidFill>
                            <a:srgbClr val="ffffff"/>
                          </a:solidFill>
                          <a:latin typeface="Times New Roman"/>
                          <a:ea typeface="宋体"/>
                        </a:rPr>
                        <a:t>firstarc</a:t>
                      </a:r>
                      <a:endParaRPr b="0" lang="en-US" sz="2800" spc="-1" strike="noStrike">
                        <a:latin typeface="Arial"/>
                      </a:endParaRPr>
                    </a:p>
                  </a:txBody>
                  <a:tcPr anchor="t" marL="91440" marR="91440">
                    <a:lnL w="12240">
                      <a:solidFill>
                        <a:srgbClr val="ffffff"/>
                      </a:solidFill>
                    </a:lnL>
                    <a:lnR w="28080">
                      <a:solidFill>
                        <a:srgbClr val="ffffff"/>
                      </a:solidFill>
                    </a:lnR>
                    <a:lnT w="28080">
                      <a:solidFill>
                        <a:srgbClr val="ffffff"/>
                      </a:solidFill>
                    </a:lnT>
                    <a:lnB w="28080">
                      <a:solidFill>
                        <a:srgbClr val="ffffff"/>
                      </a:solidFill>
                    </a:lnB>
                    <a:solidFill>
                      <a:srgbClr val="000066"/>
                    </a:solidFill>
                  </a:tcPr>
                </a:tc>
              </a:tr>
            </a:tbl>
          </a:graphicData>
        </a:graphic>
      </p:graphicFrame>
      <p:sp>
        <p:nvSpPr>
          <p:cNvPr id="461" name="Rectangle 23"/>
          <p:cNvSpPr/>
          <p:nvPr/>
        </p:nvSpPr>
        <p:spPr>
          <a:xfrm>
            <a:off x="7238880" y="1600200"/>
            <a:ext cx="121896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宋体"/>
              </a:rPr>
              <a:t>表结点</a:t>
            </a:r>
            <a:endParaRPr b="0" lang="en-US" sz="2400" spc="-1" strike="noStrike">
              <a:latin typeface="Arial"/>
            </a:endParaRPr>
          </a:p>
        </p:txBody>
      </p:sp>
      <p:sp>
        <p:nvSpPr>
          <p:cNvPr id="462" name="Rectangle 24"/>
          <p:cNvSpPr/>
          <p:nvPr/>
        </p:nvSpPr>
        <p:spPr>
          <a:xfrm>
            <a:off x="2336760" y="1600200"/>
            <a:ext cx="121896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宋体"/>
              </a:rPr>
              <a:t>头结点</a:t>
            </a:r>
            <a:endParaRPr b="0" lang="en-US" sz="2400" spc="-1" strike="noStrike">
              <a:latin typeface="Arial"/>
            </a:endParaRPr>
          </a:p>
        </p:txBody>
      </p:sp>
      <p:sp>
        <p:nvSpPr>
          <p:cNvPr id="463" name="AutoShape 25"/>
          <p:cNvSpPr/>
          <p:nvPr/>
        </p:nvSpPr>
        <p:spPr>
          <a:xfrm>
            <a:off x="5257800" y="3124080"/>
            <a:ext cx="1752120" cy="990360"/>
          </a:xfrm>
          <a:prstGeom prst="wedgeRectCallout">
            <a:avLst>
              <a:gd name="adj1" fmla="val 9602"/>
              <a:gd name="adj2" fmla="val -102884"/>
            </a:avLst>
          </a:prstGeom>
          <a:solidFill>
            <a:srgbClr val="000066"/>
          </a:solidFill>
          <a:ln w="9525">
            <a:solidFill>
              <a:srgbClr val="ffffff"/>
            </a:solidFill>
            <a:miter/>
          </a:ln>
        </p:spPr>
        <p:style>
          <a:lnRef idx="0"/>
          <a:fillRef idx="0"/>
          <a:effectRef idx="0"/>
          <a:fontRef idx="minor"/>
        </p:style>
        <p:txBody>
          <a:bodyPr lIns="90000" rIns="90000" tIns="45000" bIns="45000" anchor="t">
            <a:noAutofit/>
          </a:bodyPr>
          <a:p>
            <a:pPr>
              <a:lnSpc>
                <a:spcPct val="100000"/>
              </a:lnSpc>
              <a:buNone/>
            </a:pPr>
            <a:r>
              <a:rPr b="1" lang="zh-CN" sz="2000" spc="-1" strike="noStrike">
                <a:solidFill>
                  <a:srgbClr val="ffff00"/>
                </a:solidFill>
                <a:latin typeface="Times New Roman"/>
                <a:ea typeface="仿宋_GB2312"/>
              </a:rPr>
              <a:t>邻接点域</a:t>
            </a:r>
            <a:r>
              <a:rPr b="1" lang="zh-CN" sz="2000" spc="-1" strike="noStrike">
                <a:solidFill>
                  <a:srgbClr val="ffffcc"/>
                </a:solidFill>
                <a:latin typeface="Times New Roman"/>
                <a:ea typeface="仿宋_GB2312"/>
              </a:rPr>
              <a:t>，</a:t>
            </a:r>
            <a:r>
              <a:rPr b="1" lang="zh-CN" sz="2000" spc="-1" strike="noStrike">
                <a:solidFill>
                  <a:srgbClr val="ffffcc"/>
                </a:solidFill>
                <a:latin typeface="楷体_GB2312"/>
                <a:ea typeface="楷体_GB2312"/>
              </a:rPr>
              <a:t>表示</a:t>
            </a:r>
            <a:r>
              <a:rPr b="1" lang="en-US" sz="2000" spc="-1" strike="noStrike">
                <a:solidFill>
                  <a:srgbClr val="ffffcc"/>
                </a:solidFill>
                <a:latin typeface="楷体_GB2312"/>
                <a:ea typeface="楷体_GB2312"/>
              </a:rPr>
              <a:t>v</a:t>
            </a:r>
            <a:r>
              <a:rPr b="1" lang="en-US" sz="2000" spc="-1" strike="noStrike" baseline="-25000">
                <a:solidFill>
                  <a:srgbClr val="ffffcc"/>
                </a:solidFill>
                <a:latin typeface="楷体_GB2312"/>
                <a:ea typeface="楷体_GB2312"/>
              </a:rPr>
              <a:t>i</a:t>
            </a:r>
            <a:r>
              <a:rPr b="1" lang="en-US" sz="2000" spc="-1" strike="noStrike">
                <a:solidFill>
                  <a:srgbClr val="ffffcc"/>
                </a:solidFill>
                <a:latin typeface="楷体_GB2312"/>
                <a:ea typeface="楷体_GB2312"/>
              </a:rPr>
              <a:t> </a:t>
            </a:r>
            <a:r>
              <a:rPr b="1" lang="zh-CN" sz="2000" spc="-1" strike="noStrike">
                <a:solidFill>
                  <a:srgbClr val="ffffcc"/>
                </a:solidFill>
                <a:latin typeface="楷体_GB2312"/>
                <a:ea typeface="楷体_GB2312"/>
              </a:rPr>
              <a:t>邻接点的位置</a:t>
            </a:r>
            <a:endParaRPr b="0" lang="en-US" sz="2000" spc="-1" strike="noStrike">
              <a:latin typeface="Arial"/>
            </a:endParaRPr>
          </a:p>
        </p:txBody>
      </p:sp>
      <p:sp>
        <p:nvSpPr>
          <p:cNvPr id="464" name="AutoShape 26"/>
          <p:cNvSpPr/>
          <p:nvPr/>
        </p:nvSpPr>
        <p:spPr>
          <a:xfrm>
            <a:off x="7238880" y="3124080"/>
            <a:ext cx="1523520" cy="990360"/>
          </a:xfrm>
          <a:prstGeom prst="wedgeRectCallout">
            <a:avLst>
              <a:gd name="adj1" fmla="val -2810"/>
              <a:gd name="adj2" fmla="val -95194"/>
            </a:avLst>
          </a:prstGeom>
          <a:solidFill>
            <a:srgbClr val="000066"/>
          </a:solidFill>
          <a:ln w="9525">
            <a:solidFill>
              <a:srgbClr val="ffffff"/>
            </a:solidFill>
            <a:miter/>
          </a:ln>
        </p:spPr>
        <p:style>
          <a:lnRef idx="0"/>
          <a:fillRef idx="0"/>
          <a:effectRef idx="0"/>
          <a:fontRef idx="minor"/>
        </p:style>
        <p:txBody>
          <a:bodyPr lIns="90000" rIns="90000" tIns="45000" bIns="45000" anchor="t">
            <a:noAutofit/>
          </a:bodyPr>
          <a:p>
            <a:pPr>
              <a:lnSpc>
                <a:spcPct val="100000"/>
              </a:lnSpc>
              <a:buNone/>
            </a:pPr>
            <a:r>
              <a:rPr b="1" lang="zh-CN" sz="2000" spc="-1" strike="noStrike">
                <a:solidFill>
                  <a:srgbClr val="ffff00"/>
                </a:solidFill>
                <a:latin typeface="Times New Roman"/>
                <a:ea typeface="仿宋_GB2312"/>
              </a:rPr>
              <a:t>链域</a:t>
            </a:r>
            <a:r>
              <a:rPr b="1" lang="zh-CN" sz="2000" spc="-1" strike="noStrike">
                <a:solidFill>
                  <a:srgbClr val="ffffcc"/>
                </a:solidFill>
                <a:latin typeface="Times New Roman"/>
                <a:ea typeface="仿宋_GB2312"/>
              </a:rPr>
              <a:t>，</a:t>
            </a:r>
            <a:r>
              <a:rPr b="1" lang="zh-CN" sz="2000" spc="-1" strike="noStrike">
                <a:solidFill>
                  <a:srgbClr val="ffffcc"/>
                </a:solidFill>
                <a:latin typeface="楷体_GB2312"/>
                <a:ea typeface="楷体_GB2312"/>
              </a:rPr>
              <a:t>指向下一个边或弧的结点</a:t>
            </a:r>
            <a:endParaRPr b="0" lang="en-US" sz="2000" spc="-1" strike="noStrike">
              <a:latin typeface="Arial"/>
            </a:endParaRPr>
          </a:p>
        </p:txBody>
      </p:sp>
      <p:sp>
        <p:nvSpPr>
          <p:cNvPr id="465" name="AutoShape 27"/>
          <p:cNvSpPr/>
          <p:nvPr/>
        </p:nvSpPr>
        <p:spPr>
          <a:xfrm>
            <a:off x="8915400" y="3124080"/>
            <a:ext cx="1523520" cy="990360"/>
          </a:xfrm>
          <a:prstGeom prst="wedgeRectCallout">
            <a:avLst>
              <a:gd name="adj1" fmla="val -22602"/>
              <a:gd name="adj2" fmla="val -104648"/>
            </a:avLst>
          </a:prstGeom>
          <a:solidFill>
            <a:srgbClr val="000066"/>
          </a:solidFill>
          <a:ln w="9525">
            <a:solidFill>
              <a:srgbClr val="ffffff"/>
            </a:solidFill>
            <a:miter/>
          </a:ln>
        </p:spPr>
        <p:style>
          <a:lnRef idx="0"/>
          <a:fillRef idx="0"/>
          <a:effectRef idx="0"/>
          <a:fontRef idx="minor"/>
        </p:style>
        <p:txBody>
          <a:bodyPr lIns="90000" rIns="90000" tIns="45000" bIns="45000" anchor="t">
            <a:noAutofit/>
          </a:bodyPr>
          <a:p>
            <a:pPr>
              <a:lnSpc>
                <a:spcPct val="100000"/>
              </a:lnSpc>
              <a:buNone/>
            </a:pPr>
            <a:r>
              <a:rPr b="1" lang="zh-CN" sz="2000" spc="-1" strike="noStrike">
                <a:solidFill>
                  <a:srgbClr val="ffff00"/>
                </a:solidFill>
                <a:latin typeface="Times New Roman"/>
                <a:ea typeface="仿宋_GB2312"/>
              </a:rPr>
              <a:t>数据域</a:t>
            </a:r>
            <a:r>
              <a:rPr b="1" lang="zh-CN" sz="2000" spc="-1" strike="noStrike">
                <a:solidFill>
                  <a:srgbClr val="ffffcc"/>
                </a:solidFill>
                <a:latin typeface="Times New Roman"/>
                <a:ea typeface="仿宋_GB2312"/>
              </a:rPr>
              <a:t>，</a:t>
            </a:r>
            <a:r>
              <a:rPr b="1" lang="zh-CN" sz="2000" spc="-1" strike="noStrike">
                <a:solidFill>
                  <a:srgbClr val="ffffcc"/>
                </a:solidFill>
                <a:latin typeface="楷体_GB2312"/>
                <a:ea typeface="楷体_GB2312"/>
              </a:rPr>
              <a:t>与边有关信息（如权值）</a:t>
            </a:r>
            <a:endParaRPr b="0" lang="en-US" sz="2000" spc="-1" strike="noStrike">
              <a:latin typeface="Arial"/>
            </a:endParaRPr>
          </a:p>
        </p:txBody>
      </p:sp>
      <p:sp>
        <p:nvSpPr>
          <p:cNvPr id="466" name="AutoShape 28"/>
          <p:cNvSpPr/>
          <p:nvPr/>
        </p:nvSpPr>
        <p:spPr>
          <a:xfrm>
            <a:off x="1523880" y="3124080"/>
            <a:ext cx="1523520" cy="990360"/>
          </a:xfrm>
          <a:prstGeom prst="wedgeRectCallout">
            <a:avLst>
              <a:gd name="adj1" fmla="val 18542"/>
              <a:gd name="adj2" fmla="val -95194"/>
            </a:avLst>
          </a:prstGeom>
          <a:solidFill>
            <a:srgbClr val="000066"/>
          </a:solidFill>
          <a:ln w="9525">
            <a:solidFill>
              <a:srgbClr val="ffffff"/>
            </a:solidFill>
            <a:miter/>
          </a:ln>
        </p:spPr>
        <p:style>
          <a:lnRef idx="0"/>
          <a:fillRef idx="0"/>
          <a:effectRef idx="0"/>
          <a:fontRef idx="minor"/>
        </p:style>
        <p:txBody>
          <a:bodyPr lIns="90000" rIns="90000" tIns="45000" bIns="45000" anchor="t">
            <a:noAutofit/>
          </a:bodyPr>
          <a:p>
            <a:pPr>
              <a:lnSpc>
                <a:spcPct val="100000"/>
              </a:lnSpc>
              <a:buNone/>
            </a:pPr>
            <a:r>
              <a:rPr b="1" lang="zh-CN" sz="2000" spc="-1" strike="noStrike">
                <a:solidFill>
                  <a:srgbClr val="ffff00"/>
                </a:solidFill>
                <a:latin typeface="Times New Roman"/>
                <a:ea typeface="仿宋_GB2312"/>
              </a:rPr>
              <a:t>数据域</a:t>
            </a:r>
            <a:r>
              <a:rPr b="1" lang="zh-CN" sz="2000" spc="-1" strike="noStrike">
                <a:solidFill>
                  <a:srgbClr val="ffffcc"/>
                </a:solidFill>
                <a:latin typeface="Times New Roman"/>
                <a:ea typeface="仿宋_GB2312"/>
              </a:rPr>
              <a:t>，存储顶点</a:t>
            </a:r>
            <a:r>
              <a:rPr b="1" lang="en-US" sz="2000" spc="-1" strike="noStrike">
                <a:solidFill>
                  <a:srgbClr val="ffffcc"/>
                </a:solidFill>
                <a:latin typeface="Times New Roman"/>
                <a:ea typeface="仿宋_GB2312"/>
              </a:rPr>
              <a:t>v</a:t>
            </a:r>
            <a:r>
              <a:rPr b="1" lang="en-US" sz="2000" spc="-1" strike="noStrike" baseline="-25000">
                <a:solidFill>
                  <a:srgbClr val="ffffcc"/>
                </a:solidFill>
                <a:latin typeface="Times New Roman"/>
                <a:ea typeface="仿宋_GB2312"/>
              </a:rPr>
              <a:t>i</a:t>
            </a:r>
            <a:r>
              <a:rPr b="1" lang="en-US" sz="2000" spc="-1" strike="noStrike">
                <a:solidFill>
                  <a:srgbClr val="ffffcc"/>
                </a:solidFill>
                <a:latin typeface="Times New Roman"/>
                <a:ea typeface="仿宋_GB2312"/>
              </a:rPr>
              <a:t> </a:t>
            </a:r>
            <a:r>
              <a:rPr b="1" lang="zh-CN" sz="2000" spc="-1" strike="noStrike">
                <a:solidFill>
                  <a:srgbClr val="ffffcc"/>
                </a:solidFill>
                <a:latin typeface="Times New Roman"/>
                <a:ea typeface="仿宋_GB2312"/>
              </a:rPr>
              <a:t>信息</a:t>
            </a:r>
            <a:endParaRPr b="0" lang="en-US" sz="2000" spc="-1" strike="noStrike">
              <a:latin typeface="Arial"/>
            </a:endParaRPr>
          </a:p>
        </p:txBody>
      </p:sp>
      <p:sp>
        <p:nvSpPr>
          <p:cNvPr id="467" name="AutoShape 29"/>
          <p:cNvSpPr/>
          <p:nvPr/>
        </p:nvSpPr>
        <p:spPr>
          <a:xfrm>
            <a:off x="3276720" y="3124080"/>
            <a:ext cx="1523520" cy="990360"/>
          </a:xfrm>
          <a:prstGeom prst="wedgeRectCallout">
            <a:avLst>
              <a:gd name="adj1" fmla="val -25935"/>
              <a:gd name="adj2" fmla="val -106088"/>
            </a:avLst>
          </a:prstGeom>
          <a:solidFill>
            <a:srgbClr val="000066"/>
          </a:solidFill>
          <a:ln w="9525">
            <a:solidFill>
              <a:srgbClr val="ffffff"/>
            </a:solidFill>
            <a:miter/>
          </a:ln>
        </p:spPr>
        <p:style>
          <a:lnRef idx="0"/>
          <a:fillRef idx="0"/>
          <a:effectRef idx="0"/>
          <a:fontRef idx="minor"/>
        </p:style>
        <p:txBody>
          <a:bodyPr lIns="90000" rIns="90000" tIns="45000" bIns="45000" anchor="t">
            <a:noAutofit/>
          </a:bodyPr>
          <a:p>
            <a:pPr>
              <a:lnSpc>
                <a:spcPct val="100000"/>
              </a:lnSpc>
              <a:buNone/>
            </a:pPr>
            <a:r>
              <a:rPr b="1" lang="zh-CN" sz="2000" spc="-1" strike="noStrike">
                <a:solidFill>
                  <a:srgbClr val="ffff00"/>
                </a:solidFill>
                <a:latin typeface="Times New Roman"/>
                <a:ea typeface="仿宋_GB2312"/>
              </a:rPr>
              <a:t>链域</a:t>
            </a:r>
            <a:r>
              <a:rPr b="1" lang="zh-CN" sz="2000" spc="-1" strike="noStrike">
                <a:solidFill>
                  <a:srgbClr val="ffffcc"/>
                </a:solidFill>
                <a:latin typeface="Times New Roman"/>
                <a:ea typeface="仿宋_GB2312"/>
              </a:rPr>
              <a:t>，</a:t>
            </a:r>
            <a:r>
              <a:rPr b="1" lang="zh-CN" sz="2000" spc="-1" strike="noStrike">
                <a:solidFill>
                  <a:srgbClr val="ffffcc"/>
                </a:solidFill>
                <a:latin typeface="楷体_GB2312"/>
                <a:ea typeface="楷体_GB2312"/>
              </a:rPr>
              <a:t>指向单链表的第一个结点</a:t>
            </a:r>
            <a:endParaRPr b="0" lang="en-US" sz="2000" spc="-1" strike="noStrike">
              <a:latin typeface="Arial"/>
            </a:endParaRPr>
          </a:p>
        </p:txBody>
      </p:sp>
      <p:sp>
        <p:nvSpPr>
          <p:cNvPr id="468" name="Line 30"/>
          <p:cNvSpPr/>
          <p:nvPr/>
        </p:nvSpPr>
        <p:spPr>
          <a:xfrm>
            <a:off x="4343400" y="2361960"/>
            <a:ext cx="1523880" cy="1800"/>
          </a:xfrm>
          <a:prstGeom prst="line">
            <a:avLst/>
          </a:prstGeom>
          <a:ln w="34925">
            <a:solidFill>
              <a:srgbClr val="ffffff"/>
            </a:solidFill>
            <a:round/>
            <a:tailEnd len="med" type="triangle" w="med"/>
          </a:ln>
        </p:spPr>
        <p:style>
          <a:lnRef idx="0"/>
          <a:fillRef idx="0"/>
          <a:effectRef idx="0"/>
          <a:fontRef idx="minor"/>
        </p:style>
      </p:sp>
      <p:sp>
        <p:nvSpPr>
          <p:cNvPr id="469" name="Rectangle 31"/>
          <p:cNvSpPr/>
          <p:nvPr/>
        </p:nvSpPr>
        <p:spPr>
          <a:xfrm>
            <a:off x="1556280" y="5049720"/>
            <a:ext cx="711072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仿宋_GB2312"/>
              </a:rPr>
              <a:t>③ </a:t>
            </a:r>
            <a:r>
              <a:rPr b="1" lang="zh-CN" sz="2400" spc="-1" strike="noStrike">
                <a:solidFill>
                  <a:srgbClr val="ffffff"/>
                </a:solidFill>
                <a:latin typeface="Times New Roman"/>
                <a:ea typeface="仿宋_GB2312"/>
              </a:rPr>
              <a:t>每个单链表的</a:t>
            </a:r>
            <a:r>
              <a:rPr b="1" lang="zh-CN" sz="2400" spc="-1" strike="noStrike">
                <a:solidFill>
                  <a:srgbClr val="ffff00"/>
                </a:solidFill>
                <a:latin typeface="Times New Roman"/>
                <a:ea typeface="仿宋_GB2312"/>
              </a:rPr>
              <a:t>头结点另外用顺序存储</a:t>
            </a:r>
            <a:r>
              <a:rPr b="1" lang="zh-CN" sz="2400" spc="-1" strike="noStrike">
                <a:solidFill>
                  <a:srgbClr val="ffffff"/>
                </a:solidFill>
                <a:latin typeface="Times New Roman"/>
                <a:ea typeface="仿宋_GB2312"/>
              </a:rPr>
              <a:t>结构存储。</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37" dur="indefinite" restart="never" nodeType="tmRoot">
          <p:childTnLst>
            <p:seq>
              <p:cTn id="738" dur="indefinite" nodeType="mainSeq">
                <p:childTnLst>
                  <p:par>
                    <p:cTn id="739" fill="hold">
                      <p:stCondLst>
                        <p:cond delay="0"/>
                      </p:stCondLst>
                      <p:childTnLst>
                        <p:par>
                          <p:cTn id="740" fill="hold">
                            <p:stCondLst>
                              <p:cond delay="0"/>
                            </p:stCondLst>
                            <p:childTnLst>
                              <p:par>
                                <p:cTn id="741" nodeType="afterEffect" fill="hold" presetClass="entr" presetID="22" presetSubtype="8">
                                  <p:stCondLst>
                                    <p:cond delay="0"/>
                                  </p:stCondLst>
                                  <p:iterate type="lt">
                                    <p:tmAbs val="1000"/>
                                  </p:iterate>
                                  <p:childTnLst>
                                    <p:set>
                                      <p:cBhvr>
                                        <p:cTn id="742" dur="1" fill="hold">
                                          <p:stCondLst>
                                            <p:cond delay="0"/>
                                          </p:stCondLst>
                                        </p:cTn>
                                        <p:tgtEl>
                                          <p:spTgt spid="456"/>
                                        </p:tgtEl>
                                        <p:attrNameLst>
                                          <p:attrName>style.visibility</p:attrName>
                                        </p:attrNameLst>
                                      </p:cBhvr>
                                      <p:to>
                                        <p:strVal val="visible"/>
                                      </p:to>
                                    </p:set>
                                    <p:animEffect filter="wipe(left)" transition="in">
                                      <p:cBhvr additive="repl">
                                        <p:cTn id="743" dur="75"/>
                                        <p:tgtEl>
                                          <p:spTgt spid="456"/>
                                        </p:tgtEl>
                                      </p:cBhvr>
                                    </p:animEffect>
                                  </p:childTnLst>
                                </p:cTn>
                              </p:par>
                            </p:childTnLst>
                          </p:cTn>
                        </p:par>
                      </p:childTnLst>
                    </p:cTn>
                  </p:par>
                  <p:par>
                    <p:cTn id="744" fill="hold">
                      <p:stCondLst>
                        <p:cond delay="indefinite"/>
                      </p:stCondLst>
                      <p:childTnLst>
                        <p:par>
                          <p:cTn id="745" fill="hold">
                            <p:stCondLst>
                              <p:cond delay="0"/>
                            </p:stCondLst>
                            <p:childTnLst>
                              <p:par>
                                <p:cTn id="746" nodeType="clickEffect" fill="hold" presetClass="entr" presetID="22" presetSubtype="8">
                                  <p:stCondLst>
                                    <p:cond delay="0"/>
                                  </p:stCondLst>
                                  <p:iterate type="lt">
                                    <p:tmAbs val="1000"/>
                                  </p:iterate>
                                  <p:childTnLst>
                                    <p:set>
                                      <p:cBhvr>
                                        <p:cTn id="747" dur="1" fill="hold">
                                          <p:stCondLst>
                                            <p:cond delay="0"/>
                                          </p:stCondLst>
                                        </p:cTn>
                                        <p:tgtEl>
                                          <p:spTgt spid="457"/>
                                        </p:tgtEl>
                                        <p:attrNameLst>
                                          <p:attrName>style.visibility</p:attrName>
                                        </p:attrNameLst>
                                      </p:cBhvr>
                                      <p:to>
                                        <p:strVal val="visible"/>
                                      </p:to>
                                    </p:set>
                                    <p:animEffect filter="wipe(left)" transition="in">
                                      <p:cBhvr additive="repl">
                                        <p:cTn id="748" dur="75"/>
                                        <p:tgtEl>
                                          <p:spTgt spid="457"/>
                                        </p:tgtEl>
                                      </p:cBhvr>
                                    </p:animEffect>
                                  </p:childTnLst>
                                </p:cTn>
                              </p:par>
                            </p:childTnLst>
                          </p:cTn>
                        </p:par>
                      </p:childTnLst>
                    </p:cTn>
                  </p:par>
                  <p:par>
                    <p:cTn id="749" fill="hold">
                      <p:stCondLst>
                        <p:cond delay="indefinite"/>
                      </p:stCondLst>
                      <p:childTnLst>
                        <p:par>
                          <p:cTn id="750" fill="hold">
                            <p:stCondLst>
                              <p:cond delay="0"/>
                            </p:stCondLst>
                            <p:childTnLst>
                              <p:par>
                                <p:cTn id="751" nodeType="clickEffect" fill="hold" presetClass="entr" presetID="22" presetSubtype="8">
                                  <p:stCondLst>
                                    <p:cond delay="0"/>
                                  </p:stCondLst>
                                  <p:childTnLst>
                                    <p:set>
                                      <p:cBhvr>
                                        <p:cTn id="752" dur="1" fill="hold">
                                          <p:stCondLst>
                                            <p:cond delay="0"/>
                                          </p:stCondLst>
                                        </p:cTn>
                                        <p:tgtEl>
                                          <p:spTgt spid="461"/>
                                        </p:tgtEl>
                                        <p:attrNameLst>
                                          <p:attrName>style.visibility</p:attrName>
                                        </p:attrNameLst>
                                      </p:cBhvr>
                                      <p:to>
                                        <p:strVal val="visible"/>
                                      </p:to>
                                    </p:set>
                                    <p:animEffect filter="wipe(left)" transition="in">
                                      <p:cBhvr additive="repl">
                                        <p:cTn id="753" dur="500"/>
                                        <p:tgtEl>
                                          <p:spTgt spid="461"/>
                                        </p:tgtEl>
                                      </p:cBhvr>
                                    </p:animEffect>
                                  </p:childTnLst>
                                </p:cTn>
                              </p:par>
                            </p:childTnLst>
                          </p:cTn>
                        </p:par>
                      </p:childTnLst>
                    </p:cTn>
                  </p:par>
                  <p:par>
                    <p:cTn id="754" fill="hold">
                      <p:stCondLst>
                        <p:cond delay="indefinite"/>
                      </p:stCondLst>
                      <p:childTnLst>
                        <p:par>
                          <p:cTn id="755" fill="hold">
                            <p:stCondLst>
                              <p:cond delay="0"/>
                            </p:stCondLst>
                            <p:childTnLst>
                              <p:par>
                                <p:cTn id="756" nodeType="clickEffect" fill="hold" presetClass="entr" presetID="22" presetSubtype="8">
                                  <p:stCondLst>
                                    <p:cond delay="0"/>
                                  </p:stCondLst>
                                  <p:childTnLst>
                                    <p:set>
                                      <p:cBhvr>
                                        <p:cTn id="757" dur="1" fill="hold">
                                          <p:stCondLst>
                                            <p:cond delay="0"/>
                                          </p:stCondLst>
                                        </p:cTn>
                                        <p:tgtEl>
                                          <p:spTgt spid="459"/>
                                        </p:tgtEl>
                                        <p:attrNameLst>
                                          <p:attrName>style.visibility</p:attrName>
                                        </p:attrNameLst>
                                      </p:cBhvr>
                                      <p:to>
                                        <p:strVal val="visible"/>
                                      </p:to>
                                    </p:set>
                                    <p:animEffect filter="wipe(left)" transition="in">
                                      <p:cBhvr additive="repl">
                                        <p:cTn id="758" dur="500"/>
                                        <p:tgtEl>
                                          <p:spTgt spid="459"/>
                                        </p:tgtEl>
                                      </p:cBhvr>
                                    </p:animEffect>
                                  </p:childTnLst>
                                </p:cTn>
                              </p:par>
                            </p:childTnLst>
                          </p:cTn>
                        </p:par>
                      </p:childTnLst>
                    </p:cTn>
                  </p:par>
                  <p:par>
                    <p:cTn id="759" fill="hold">
                      <p:stCondLst>
                        <p:cond delay="indefinite"/>
                      </p:stCondLst>
                      <p:childTnLst>
                        <p:par>
                          <p:cTn id="760" fill="hold">
                            <p:stCondLst>
                              <p:cond delay="0"/>
                            </p:stCondLst>
                            <p:childTnLst>
                              <p:par>
                                <p:cTn id="761" nodeType="clickEffect" fill="hold" presetClass="entr" presetID="22" presetSubtype="4">
                                  <p:stCondLst>
                                    <p:cond delay="0"/>
                                  </p:stCondLst>
                                  <p:childTnLst>
                                    <p:set>
                                      <p:cBhvr>
                                        <p:cTn id="762" dur="1" fill="hold">
                                          <p:stCondLst>
                                            <p:cond delay="0"/>
                                          </p:stCondLst>
                                        </p:cTn>
                                        <p:tgtEl>
                                          <p:spTgt spid="463"/>
                                        </p:tgtEl>
                                        <p:attrNameLst>
                                          <p:attrName>style.visibility</p:attrName>
                                        </p:attrNameLst>
                                      </p:cBhvr>
                                      <p:to>
                                        <p:strVal val="visible"/>
                                      </p:to>
                                    </p:set>
                                    <p:animEffect filter="wipe(down)" transition="in">
                                      <p:cBhvr additive="repl">
                                        <p:cTn id="763" dur="500"/>
                                        <p:tgtEl>
                                          <p:spTgt spid="463"/>
                                        </p:tgtEl>
                                      </p:cBhvr>
                                    </p:animEffect>
                                  </p:childTnLst>
                                </p:cTn>
                              </p:par>
                            </p:childTnLst>
                          </p:cTn>
                        </p:par>
                      </p:childTnLst>
                    </p:cTn>
                  </p:par>
                  <p:par>
                    <p:cTn id="764" fill="hold">
                      <p:stCondLst>
                        <p:cond delay="indefinite"/>
                      </p:stCondLst>
                      <p:childTnLst>
                        <p:par>
                          <p:cTn id="765" fill="hold">
                            <p:stCondLst>
                              <p:cond delay="0"/>
                            </p:stCondLst>
                            <p:childTnLst>
                              <p:par>
                                <p:cTn id="766" nodeType="clickEffect" fill="hold" presetClass="entr" presetID="22" presetSubtype="4">
                                  <p:stCondLst>
                                    <p:cond delay="0"/>
                                  </p:stCondLst>
                                  <p:childTnLst>
                                    <p:set>
                                      <p:cBhvr>
                                        <p:cTn id="767" dur="1" fill="hold">
                                          <p:stCondLst>
                                            <p:cond delay="0"/>
                                          </p:stCondLst>
                                        </p:cTn>
                                        <p:tgtEl>
                                          <p:spTgt spid="464"/>
                                        </p:tgtEl>
                                        <p:attrNameLst>
                                          <p:attrName>style.visibility</p:attrName>
                                        </p:attrNameLst>
                                      </p:cBhvr>
                                      <p:to>
                                        <p:strVal val="visible"/>
                                      </p:to>
                                    </p:set>
                                    <p:animEffect filter="wipe(down)" transition="in">
                                      <p:cBhvr additive="repl">
                                        <p:cTn id="768" dur="500"/>
                                        <p:tgtEl>
                                          <p:spTgt spid="464"/>
                                        </p:tgtEl>
                                      </p:cBhvr>
                                    </p:animEffect>
                                  </p:childTnLst>
                                </p:cTn>
                              </p:par>
                            </p:childTnLst>
                          </p:cTn>
                        </p:par>
                      </p:childTnLst>
                    </p:cTn>
                  </p:par>
                  <p:par>
                    <p:cTn id="769" fill="hold">
                      <p:stCondLst>
                        <p:cond delay="indefinite"/>
                      </p:stCondLst>
                      <p:childTnLst>
                        <p:par>
                          <p:cTn id="770" fill="hold">
                            <p:stCondLst>
                              <p:cond delay="0"/>
                            </p:stCondLst>
                            <p:childTnLst>
                              <p:par>
                                <p:cTn id="771" nodeType="clickEffect" fill="hold" presetClass="entr" presetID="22" presetSubtype="4">
                                  <p:stCondLst>
                                    <p:cond delay="0"/>
                                  </p:stCondLst>
                                  <p:childTnLst>
                                    <p:set>
                                      <p:cBhvr>
                                        <p:cTn id="772" dur="1" fill="hold">
                                          <p:stCondLst>
                                            <p:cond delay="0"/>
                                          </p:stCondLst>
                                        </p:cTn>
                                        <p:tgtEl>
                                          <p:spTgt spid="465"/>
                                        </p:tgtEl>
                                        <p:attrNameLst>
                                          <p:attrName>style.visibility</p:attrName>
                                        </p:attrNameLst>
                                      </p:cBhvr>
                                      <p:to>
                                        <p:strVal val="visible"/>
                                      </p:to>
                                    </p:set>
                                    <p:animEffect filter="wipe(down)" transition="in">
                                      <p:cBhvr additive="repl">
                                        <p:cTn id="773" dur="500"/>
                                        <p:tgtEl>
                                          <p:spTgt spid="465"/>
                                        </p:tgtEl>
                                      </p:cBhvr>
                                    </p:animEffect>
                                  </p:childTnLst>
                                </p:cTn>
                              </p:par>
                            </p:childTnLst>
                          </p:cTn>
                        </p:par>
                      </p:childTnLst>
                    </p:cTn>
                  </p:par>
                  <p:par>
                    <p:cTn id="774" fill="hold">
                      <p:stCondLst>
                        <p:cond delay="indefinite"/>
                      </p:stCondLst>
                      <p:childTnLst>
                        <p:par>
                          <p:cTn id="775" fill="hold">
                            <p:stCondLst>
                              <p:cond delay="0"/>
                            </p:stCondLst>
                            <p:childTnLst>
                              <p:par>
                                <p:cTn id="776" nodeType="clickEffect" fill="hold" presetClass="entr" presetID="22" presetSubtype="8">
                                  <p:stCondLst>
                                    <p:cond delay="0"/>
                                  </p:stCondLst>
                                  <p:iterate type="lt">
                                    <p:tmAbs val="1000"/>
                                  </p:iterate>
                                  <p:childTnLst>
                                    <p:set>
                                      <p:cBhvr>
                                        <p:cTn id="777" dur="1" fill="hold">
                                          <p:stCondLst>
                                            <p:cond delay="0"/>
                                          </p:stCondLst>
                                        </p:cTn>
                                        <p:tgtEl>
                                          <p:spTgt spid="458">
                                            <p:txEl>
                                              <p:pRg st="0" end="0"/>
                                            </p:txEl>
                                          </p:spTgt>
                                        </p:tgtEl>
                                        <p:attrNameLst>
                                          <p:attrName>style.visibility</p:attrName>
                                        </p:attrNameLst>
                                      </p:cBhvr>
                                      <p:to>
                                        <p:strVal val="visible"/>
                                      </p:to>
                                    </p:set>
                                    <p:animEffect filter="wipe(left)" transition="in">
                                      <p:cBhvr additive="repl">
                                        <p:cTn id="778" dur="75"/>
                                        <p:tgtEl>
                                          <p:spTgt spid="458">
                                            <p:txEl>
                                              <p:pRg st="0" end="0"/>
                                            </p:txEl>
                                          </p:spTgt>
                                        </p:tgtEl>
                                      </p:cBhvr>
                                    </p:animEffect>
                                  </p:childTnLst>
                                </p:cTn>
                              </p:par>
                            </p:childTnLst>
                          </p:cTn>
                        </p:par>
                      </p:childTnLst>
                    </p:cTn>
                  </p:par>
                  <p:par>
                    <p:cTn id="779" fill="hold">
                      <p:stCondLst>
                        <p:cond delay="indefinite"/>
                      </p:stCondLst>
                      <p:childTnLst>
                        <p:par>
                          <p:cTn id="780" fill="hold">
                            <p:stCondLst>
                              <p:cond delay="0"/>
                            </p:stCondLst>
                            <p:childTnLst>
                              <p:par>
                                <p:cTn id="781" nodeType="clickEffect" fill="hold" presetClass="entr" presetID="22" presetSubtype="8">
                                  <p:stCondLst>
                                    <p:cond delay="0"/>
                                  </p:stCondLst>
                                  <p:childTnLst>
                                    <p:set>
                                      <p:cBhvr>
                                        <p:cTn id="782" dur="1" fill="hold">
                                          <p:stCondLst>
                                            <p:cond delay="0"/>
                                          </p:stCondLst>
                                        </p:cTn>
                                        <p:tgtEl>
                                          <p:spTgt spid="462"/>
                                        </p:tgtEl>
                                        <p:attrNameLst>
                                          <p:attrName>style.visibility</p:attrName>
                                        </p:attrNameLst>
                                      </p:cBhvr>
                                      <p:to>
                                        <p:strVal val="visible"/>
                                      </p:to>
                                    </p:set>
                                    <p:animEffect filter="wipe(left)" transition="in">
                                      <p:cBhvr additive="repl">
                                        <p:cTn id="783" dur="500"/>
                                        <p:tgtEl>
                                          <p:spTgt spid="462"/>
                                        </p:tgtEl>
                                      </p:cBhvr>
                                    </p:animEffect>
                                  </p:childTnLst>
                                </p:cTn>
                              </p:par>
                            </p:childTnLst>
                          </p:cTn>
                        </p:par>
                      </p:childTnLst>
                    </p:cTn>
                  </p:par>
                  <p:par>
                    <p:cTn id="784" fill="hold">
                      <p:stCondLst>
                        <p:cond delay="indefinite"/>
                      </p:stCondLst>
                      <p:childTnLst>
                        <p:par>
                          <p:cTn id="785" fill="hold">
                            <p:stCondLst>
                              <p:cond delay="0"/>
                            </p:stCondLst>
                            <p:childTnLst>
                              <p:par>
                                <p:cTn id="786" nodeType="clickEffect" fill="hold" presetClass="entr" presetID="22" presetSubtype="8">
                                  <p:stCondLst>
                                    <p:cond delay="0"/>
                                  </p:stCondLst>
                                  <p:childTnLst>
                                    <p:set>
                                      <p:cBhvr>
                                        <p:cTn id="787" dur="1" fill="hold">
                                          <p:stCondLst>
                                            <p:cond delay="0"/>
                                          </p:stCondLst>
                                        </p:cTn>
                                        <p:tgtEl>
                                          <p:spTgt spid="460"/>
                                        </p:tgtEl>
                                        <p:attrNameLst>
                                          <p:attrName>style.visibility</p:attrName>
                                        </p:attrNameLst>
                                      </p:cBhvr>
                                      <p:to>
                                        <p:strVal val="visible"/>
                                      </p:to>
                                    </p:set>
                                    <p:animEffect filter="wipe(left)" transition="in">
                                      <p:cBhvr additive="repl">
                                        <p:cTn id="788" dur="500"/>
                                        <p:tgtEl>
                                          <p:spTgt spid="460"/>
                                        </p:tgtEl>
                                      </p:cBhvr>
                                    </p:animEffect>
                                  </p:childTnLst>
                                </p:cTn>
                              </p:par>
                            </p:childTnLst>
                          </p:cTn>
                        </p:par>
                      </p:childTnLst>
                    </p:cTn>
                  </p:par>
                  <p:par>
                    <p:cTn id="789" fill="hold">
                      <p:stCondLst>
                        <p:cond delay="indefinite"/>
                      </p:stCondLst>
                      <p:childTnLst>
                        <p:par>
                          <p:cTn id="790" fill="hold">
                            <p:stCondLst>
                              <p:cond delay="0"/>
                            </p:stCondLst>
                            <p:childTnLst>
                              <p:par>
                                <p:cTn id="791" nodeType="clickEffect" fill="hold" presetClass="entr" presetID="22" presetSubtype="4">
                                  <p:stCondLst>
                                    <p:cond delay="0"/>
                                  </p:stCondLst>
                                  <p:childTnLst>
                                    <p:set>
                                      <p:cBhvr>
                                        <p:cTn id="792" dur="1" fill="hold">
                                          <p:stCondLst>
                                            <p:cond delay="0"/>
                                          </p:stCondLst>
                                        </p:cTn>
                                        <p:tgtEl>
                                          <p:spTgt spid="466"/>
                                        </p:tgtEl>
                                        <p:attrNameLst>
                                          <p:attrName>style.visibility</p:attrName>
                                        </p:attrNameLst>
                                      </p:cBhvr>
                                      <p:to>
                                        <p:strVal val="visible"/>
                                      </p:to>
                                    </p:set>
                                    <p:animEffect filter="wipe(down)" transition="in">
                                      <p:cBhvr additive="repl">
                                        <p:cTn id="793" dur="500"/>
                                        <p:tgtEl>
                                          <p:spTgt spid="466"/>
                                        </p:tgtEl>
                                      </p:cBhvr>
                                    </p:animEffect>
                                  </p:childTnLst>
                                </p:cTn>
                              </p:par>
                            </p:childTnLst>
                          </p:cTn>
                        </p:par>
                      </p:childTnLst>
                    </p:cTn>
                  </p:par>
                  <p:par>
                    <p:cTn id="794" fill="hold">
                      <p:stCondLst>
                        <p:cond delay="indefinite"/>
                      </p:stCondLst>
                      <p:childTnLst>
                        <p:par>
                          <p:cTn id="795" fill="hold">
                            <p:stCondLst>
                              <p:cond delay="0"/>
                            </p:stCondLst>
                            <p:childTnLst>
                              <p:par>
                                <p:cTn id="796" nodeType="clickEffect" fill="hold" presetClass="entr" presetID="22" presetSubtype="4">
                                  <p:stCondLst>
                                    <p:cond delay="0"/>
                                  </p:stCondLst>
                                  <p:childTnLst>
                                    <p:set>
                                      <p:cBhvr>
                                        <p:cTn id="797" dur="1" fill="hold">
                                          <p:stCondLst>
                                            <p:cond delay="0"/>
                                          </p:stCondLst>
                                        </p:cTn>
                                        <p:tgtEl>
                                          <p:spTgt spid="467"/>
                                        </p:tgtEl>
                                        <p:attrNameLst>
                                          <p:attrName>style.visibility</p:attrName>
                                        </p:attrNameLst>
                                      </p:cBhvr>
                                      <p:to>
                                        <p:strVal val="visible"/>
                                      </p:to>
                                    </p:set>
                                    <p:animEffect filter="wipe(down)" transition="in">
                                      <p:cBhvr additive="repl">
                                        <p:cTn id="798" dur="500"/>
                                        <p:tgtEl>
                                          <p:spTgt spid="467"/>
                                        </p:tgtEl>
                                      </p:cBhvr>
                                    </p:animEffect>
                                  </p:childTnLst>
                                </p:cTn>
                              </p:par>
                            </p:childTnLst>
                          </p:cTn>
                        </p:par>
                      </p:childTnLst>
                    </p:cTn>
                  </p:par>
                  <p:par>
                    <p:cTn id="799" fill="hold">
                      <p:stCondLst>
                        <p:cond delay="indefinite"/>
                      </p:stCondLst>
                      <p:childTnLst>
                        <p:par>
                          <p:cTn id="800" fill="hold">
                            <p:stCondLst>
                              <p:cond delay="0"/>
                            </p:stCondLst>
                            <p:childTnLst>
                              <p:par>
                                <p:cTn id="801" nodeType="clickEffect" fill="hold" presetClass="entr" presetID="22" presetSubtype="8">
                                  <p:stCondLst>
                                    <p:cond delay="0"/>
                                  </p:stCondLst>
                                  <p:childTnLst>
                                    <p:set>
                                      <p:cBhvr>
                                        <p:cTn id="802" dur="1" fill="hold">
                                          <p:stCondLst>
                                            <p:cond delay="0"/>
                                          </p:stCondLst>
                                        </p:cTn>
                                        <p:tgtEl>
                                          <p:spTgt spid="468"/>
                                        </p:tgtEl>
                                        <p:attrNameLst>
                                          <p:attrName>style.visibility</p:attrName>
                                        </p:attrNameLst>
                                      </p:cBhvr>
                                      <p:to>
                                        <p:strVal val="visible"/>
                                      </p:to>
                                    </p:set>
                                    <p:animEffect filter="wipe(left)" transition="in">
                                      <p:cBhvr additive="repl">
                                        <p:cTn id="803" dur="500"/>
                                        <p:tgtEl>
                                          <p:spTgt spid="468"/>
                                        </p:tgtEl>
                                      </p:cBhvr>
                                    </p:animEffect>
                                  </p:childTnLst>
                                </p:cTn>
                              </p:par>
                            </p:childTnLst>
                          </p:cTn>
                        </p:par>
                      </p:childTnLst>
                    </p:cTn>
                  </p:par>
                  <p:par>
                    <p:cTn id="804" fill="hold">
                      <p:stCondLst>
                        <p:cond delay="indefinite"/>
                      </p:stCondLst>
                      <p:childTnLst>
                        <p:par>
                          <p:cTn id="805" fill="hold">
                            <p:stCondLst>
                              <p:cond delay="0"/>
                            </p:stCondLst>
                            <p:childTnLst>
                              <p:par>
                                <p:cTn id="806" nodeType="clickEffect" fill="hold" presetClass="entr" presetID="1">
                                  <p:stCondLst>
                                    <p:cond delay="0"/>
                                  </p:stCondLst>
                                  <p:iterate type="lt">
                                    <p:tmAbs val="75"/>
                                  </p:iterate>
                                  <p:childTnLst>
                                    <p:set>
                                      <p:cBhvr>
                                        <p:cTn id="807" dur="1" fill="hold">
                                          <p:stCondLst>
                                            <p:cond delay="74"/>
                                          </p:stCondLst>
                                        </p:cTn>
                                        <p:tgtEl>
                                          <p:spTgt spid="4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Num" idx="27"/>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883A632B-A499-4E61-B352-F9D2ADBD79A0}"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471" name="PlaceHolder 2"/>
          <p:cNvSpPr>
            <a:spLocks noGrp="1"/>
          </p:cNvSpPr>
          <p:nvPr>
            <p:ph type="title"/>
          </p:nvPr>
        </p:nvSpPr>
        <p:spPr>
          <a:xfrm>
            <a:off x="1600200" y="76320"/>
            <a:ext cx="5562360" cy="533160"/>
          </a:xfrm>
          <a:prstGeom prst="rect">
            <a:avLst/>
          </a:prstGeom>
          <a:noFill/>
          <a:ln w="9360">
            <a:noFill/>
          </a:ln>
        </p:spPr>
        <p:txBody>
          <a:bodyPr numCol="1" spcCol="0" anchor="ctr">
            <a:noAutofit/>
          </a:bodyPr>
          <a:p>
            <a:pPr>
              <a:lnSpc>
                <a:spcPct val="100000"/>
              </a:lnSpc>
              <a:buNone/>
            </a:pPr>
            <a:r>
              <a:rPr b="1" lang="zh-CN" sz="2400" spc="-1" strike="noStrike">
                <a:solidFill>
                  <a:srgbClr val="ffff00"/>
                </a:solidFill>
                <a:latin typeface="黑体"/>
                <a:ea typeface="黑体"/>
              </a:rPr>
              <a:t>例</a:t>
            </a:r>
            <a:r>
              <a:rPr b="1" lang="en-US" sz="2400" spc="-1" strike="noStrike">
                <a:solidFill>
                  <a:srgbClr val="ffff00"/>
                </a:solidFill>
                <a:latin typeface="黑体"/>
                <a:ea typeface="黑体"/>
              </a:rPr>
              <a:t>1</a:t>
            </a:r>
            <a:r>
              <a:rPr b="1" lang="zh-CN" sz="2400" spc="-1" strike="noStrike">
                <a:solidFill>
                  <a:srgbClr val="ffff00"/>
                </a:solidFill>
                <a:latin typeface="黑体"/>
                <a:ea typeface="黑体"/>
              </a:rPr>
              <a:t>：</a:t>
            </a:r>
            <a:r>
              <a:rPr b="1" lang="zh-CN" sz="2400" spc="-1" strike="noStrike">
                <a:solidFill>
                  <a:srgbClr val="ffffff"/>
                </a:solidFill>
                <a:latin typeface="黑体"/>
                <a:ea typeface="黑体"/>
              </a:rPr>
              <a:t>无向图的邻接表如何表示？</a:t>
            </a:r>
            <a:endParaRPr b="0" lang="en-US" sz="2400" spc="-1" strike="noStrike">
              <a:solidFill>
                <a:srgbClr val="ff3399"/>
              </a:solidFill>
              <a:latin typeface="楷体_GB2312"/>
            </a:endParaRPr>
          </a:p>
        </p:txBody>
      </p:sp>
      <p:grpSp>
        <p:nvGrpSpPr>
          <p:cNvPr id="472" name="Group 3"/>
          <p:cNvGrpSpPr/>
          <p:nvPr/>
        </p:nvGrpSpPr>
        <p:grpSpPr>
          <a:xfrm>
            <a:off x="2197080" y="838080"/>
            <a:ext cx="2145960" cy="1295280"/>
            <a:chOff x="2197080" y="838080"/>
            <a:chExt cx="2145960" cy="1295280"/>
          </a:xfrm>
        </p:grpSpPr>
        <p:sp>
          <p:nvSpPr>
            <p:cNvPr id="473" name="Oval 4"/>
            <p:cNvSpPr/>
            <p:nvPr/>
          </p:nvSpPr>
          <p:spPr>
            <a:xfrm>
              <a:off x="2197080" y="882720"/>
              <a:ext cx="495000" cy="312480"/>
            </a:xfrm>
            <a:prstGeom prst="ellipse">
              <a:avLst/>
            </a:prstGeom>
            <a:solidFill>
              <a:srgbClr val="00ff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v1</a:t>
              </a:r>
              <a:endParaRPr b="0" lang="en-US" sz="2400" spc="-1" strike="noStrike">
                <a:latin typeface="Arial"/>
              </a:endParaRPr>
            </a:p>
          </p:txBody>
        </p:sp>
        <p:sp>
          <p:nvSpPr>
            <p:cNvPr id="474" name="Oval 5"/>
            <p:cNvSpPr/>
            <p:nvPr/>
          </p:nvSpPr>
          <p:spPr>
            <a:xfrm>
              <a:off x="3683160" y="838080"/>
              <a:ext cx="495000" cy="312480"/>
            </a:xfrm>
            <a:prstGeom prst="ellipse">
              <a:avLst/>
            </a:prstGeom>
            <a:solidFill>
              <a:srgbClr val="00ff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v2</a:t>
              </a:r>
              <a:endParaRPr b="0" lang="en-US" sz="2400" spc="-1" strike="noStrike">
                <a:latin typeface="Arial"/>
              </a:endParaRPr>
            </a:p>
          </p:txBody>
        </p:sp>
        <p:sp>
          <p:nvSpPr>
            <p:cNvPr id="475" name="Oval 6"/>
            <p:cNvSpPr/>
            <p:nvPr/>
          </p:nvSpPr>
          <p:spPr>
            <a:xfrm>
              <a:off x="2940120" y="1330200"/>
              <a:ext cx="495000" cy="310680"/>
            </a:xfrm>
            <a:prstGeom prst="ellipse">
              <a:avLst/>
            </a:prstGeom>
            <a:solidFill>
              <a:srgbClr val="00ff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v3</a:t>
              </a:r>
              <a:endParaRPr b="0" lang="en-US" sz="2400" spc="-1" strike="noStrike">
                <a:latin typeface="Arial"/>
              </a:endParaRPr>
            </a:p>
          </p:txBody>
        </p:sp>
        <p:sp>
          <p:nvSpPr>
            <p:cNvPr id="476" name="Oval 7"/>
            <p:cNvSpPr/>
            <p:nvPr/>
          </p:nvSpPr>
          <p:spPr>
            <a:xfrm>
              <a:off x="3848040" y="1820880"/>
              <a:ext cx="495000" cy="312480"/>
            </a:xfrm>
            <a:prstGeom prst="ellipse">
              <a:avLst/>
            </a:prstGeom>
            <a:solidFill>
              <a:srgbClr val="00ff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v5</a:t>
              </a:r>
              <a:endParaRPr b="0" lang="en-US" sz="2400" spc="-1" strike="noStrike">
                <a:latin typeface="Arial"/>
              </a:endParaRPr>
            </a:p>
          </p:txBody>
        </p:sp>
        <p:sp>
          <p:nvSpPr>
            <p:cNvPr id="477" name="Line 8"/>
            <p:cNvSpPr/>
            <p:nvPr/>
          </p:nvSpPr>
          <p:spPr>
            <a:xfrm>
              <a:off x="2692080" y="1017360"/>
              <a:ext cx="990720" cy="360"/>
            </a:xfrm>
            <a:prstGeom prst="line">
              <a:avLst/>
            </a:prstGeom>
            <a:ln w="38100">
              <a:solidFill>
                <a:srgbClr val="ffffff"/>
              </a:solidFill>
              <a:round/>
            </a:ln>
          </p:spPr>
          <p:style>
            <a:lnRef idx="0"/>
            <a:fillRef idx="0"/>
            <a:effectRef idx="0"/>
            <a:fontRef idx="minor"/>
          </p:style>
        </p:sp>
        <p:sp>
          <p:nvSpPr>
            <p:cNvPr id="478" name="Line 9"/>
            <p:cNvSpPr/>
            <p:nvPr/>
          </p:nvSpPr>
          <p:spPr>
            <a:xfrm>
              <a:off x="2444400" y="1195200"/>
              <a:ext cx="360" cy="581040"/>
            </a:xfrm>
            <a:prstGeom prst="line">
              <a:avLst/>
            </a:prstGeom>
            <a:ln w="38100">
              <a:solidFill>
                <a:srgbClr val="ffffff"/>
              </a:solidFill>
              <a:round/>
            </a:ln>
          </p:spPr>
          <p:style>
            <a:lnRef idx="0"/>
            <a:fillRef idx="0"/>
            <a:effectRef idx="0"/>
            <a:fontRef idx="minor"/>
          </p:style>
        </p:sp>
        <p:sp>
          <p:nvSpPr>
            <p:cNvPr id="479" name="Line 10"/>
            <p:cNvSpPr/>
            <p:nvPr/>
          </p:nvSpPr>
          <p:spPr>
            <a:xfrm>
              <a:off x="2692080" y="2000160"/>
              <a:ext cx="1155960" cy="360"/>
            </a:xfrm>
            <a:prstGeom prst="line">
              <a:avLst/>
            </a:prstGeom>
            <a:ln w="38100">
              <a:solidFill>
                <a:srgbClr val="ffffff"/>
              </a:solidFill>
              <a:round/>
            </a:ln>
          </p:spPr>
          <p:style>
            <a:lnRef idx="0"/>
            <a:fillRef idx="0"/>
            <a:effectRef idx="0"/>
            <a:fontRef idx="minor"/>
          </p:style>
        </p:sp>
        <p:sp>
          <p:nvSpPr>
            <p:cNvPr id="480" name="Line 11"/>
            <p:cNvSpPr/>
            <p:nvPr/>
          </p:nvSpPr>
          <p:spPr>
            <a:xfrm>
              <a:off x="3435120" y="1596960"/>
              <a:ext cx="577800" cy="268200"/>
            </a:xfrm>
            <a:prstGeom prst="line">
              <a:avLst/>
            </a:prstGeom>
            <a:ln w="38100">
              <a:solidFill>
                <a:srgbClr val="ffffff"/>
              </a:solidFill>
              <a:round/>
            </a:ln>
          </p:spPr>
          <p:style>
            <a:lnRef idx="0"/>
            <a:fillRef idx="0"/>
            <a:effectRef idx="0"/>
            <a:fontRef idx="minor"/>
          </p:style>
        </p:sp>
        <p:sp>
          <p:nvSpPr>
            <p:cNvPr id="481" name="Oval 12"/>
            <p:cNvSpPr/>
            <p:nvPr/>
          </p:nvSpPr>
          <p:spPr>
            <a:xfrm>
              <a:off x="2197080" y="1776240"/>
              <a:ext cx="495000" cy="312480"/>
            </a:xfrm>
            <a:prstGeom prst="ellipse">
              <a:avLst/>
            </a:prstGeom>
            <a:solidFill>
              <a:srgbClr val="00ff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v4</a:t>
              </a:r>
              <a:endParaRPr b="0" lang="en-US" sz="2400" spc="-1" strike="noStrike">
                <a:latin typeface="Arial"/>
              </a:endParaRPr>
            </a:p>
          </p:txBody>
        </p:sp>
        <p:sp>
          <p:nvSpPr>
            <p:cNvPr id="482" name="Line 13"/>
            <p:cNvSpPr/>
            <p:nvPr/>
          </p:nvSpPr>
          <p:spPr>
            <a:xfrm flipH="1">
              <a:off x="2609640" y="1596960"/>
              <a:ext cx="412920" cy="223560"/>
            </a:xfrm>
            <a:prstGeom prst="line">
              <a:avLst/>
            </a:prstGeom>
            <a:ln w="38100">
              <a:solidFill>
                <a:srgbClr val="ffffff"/>
              </a:solidFill>
              <a:round/>
            </a:ln>
          </p:spPr>
          <p:style>
            <a:lnRef idx="0"/>
            <a:fillRef idx="0"/>
            <a:effectRef idx="0"/>
            <a:fontRef idx="minor"/>
          </p:style>
        </p:sp>
        <p:sp>
          <p:nvSpPr>
            <p:cNvPr id="483" name="Line 14"/>
            <p:cNvSpPr/>
            <p:nvPr/>
          </p:nvSpPr>
          <p:spPr>
            <a:xfrm flipH="1">
              <a:off x="3352680" y="1106280"/>
              <a:ext cx="412560" cy="268200"/>
            </a:xfrm>
            <a:prstGeom prst="line">
              <a:avLst/>
            </a:prstGeom>
            <a:ln w="38100">
              <a:solidFill>
                <a:srgbClr val="ffffff"/>
              </a:solidFill>
              <a:round/>
            </a:ln>
          </p:spPr>
          <p:style>
            <a:lnRef idx="0"/>
            <a:fillRef idx="0"/>
            <a:effectRef idx="0"/>
            <a:fontRef idx="minor"/>
          </p:style>
        </p:sp>
        <p:sp>
          <p:nvSpPr>
            <p:cNvPr id="484" name="Line 15"/>
            <p:cNvSpPr/>
            <p:nvPr/>
          </p:nvSpPr>
          <p:spPr>
            <a:xfrm>
              <a:off x="4012920" y="1150920"/>
              <a:ext cx="360" cy="669600"/>
            </a:xfrm>
            <a:prstGeom prst="line">
              <a:avLst/>
            </a:prstGeom>
            <a:ln w="38100">
              <a:solidFill>
                <a:srgbClr val="ffffff"/>
              </a:solidFill>
              <a:round/>
            </a:ln>
          </p:spPr>
          <p:style>
            <a:lnRef idx="0"/>
            <a:fillRef idx="0"/>
            <a:effectRef idx="0"/>
            <a:fontRef idx="minor"/>
          </p:style>
        </p:sp>
        <p:sp>
          <p:nvSpPr>
            <p:cNvPr id="485" name="Oval 16"/>
            <p:cNvSpPr/>
            <p:nvPr/>
          </p:nvSpPr>
          <p:spPr>
            <a:xfrm>
              <a:off x="2197080" y="1776240"/>
              <a:ext cx="495000" cy="312480"/>
            </a:xfrm>
            <a:prstGeom prst="ellipse">
              <a:avLst/>
            </a:prstGeom>
            <a:solidFill>
              <a:srgbClr val="00ff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v4</a:t>
              </a:r>
              <a:endParaRPr b="0" lang="en-US" sz="2400" spc="-1" strike="noStrike">
                <a:latin typeface="Arial"/>
              </a:endParaRPr>
            </a:p>
          </p:txBody>
        </p:sp>
      </p:grpSp>
      <p:sp>
        <p:nvSpPr>
          <p:cNvPr id="486" name="Text Box 17"/>
          <p:cNvSpPr/>
          <p:nvPr/>
        </p:nvSpPr>
        <p:spPr>
          <a:xfrm>
            <a:off x="4800600" y="1066680"/>
            <a:ext cx="533160" cy="118692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黑体"/>
              </a:rPr>
              <a:t>邻接表</a:t>
            </a:r>
            <a:endParaRPr b="0" lang="en-US" sz="2400" spc="-1" strike="noStrike">
              <a:latin typeface="Arial"/>
            </a:endParaRPr>
          </a:p>
        </p:txBody>
      </p:sp>
      <p:graphicFrame>
        <p:nvGraphicFramePr>
          <p:cNvPr id="487" name="Group 18"/>
          <p:cNvGraphicFramePr/>
          <p:nvPr/>
        </p:nvGraphicFramePr>
        <p:xfrm>
          <a:off x="5867280" y="685800"/>
          <a:ext cx="990360" cy="1955520"/>
        </p:xfrm>
        <a:graphic>
          <a:graphicData uri="http://schemas.openxmlformats.org/drawingml/2006/table">
            <a:tbl>
              <a:tblPr/>
              <a:tblGrid>
                <a:gridCol w="482400"/>
                <a:gridCol w="507960"/>
              </a:tblGrid>
              <a:tr h="390240">
                <a:tc>
                  <a:tcPr anchor="t" marL="91440" marR="91440">
                    <a:lnL w="12240">
                      <a:solidFill>
                        <a:srgbClr val="ffff00"/>
                      </a:solidFill>
                    </a:lnL>
                    <a:lnR w="12240">
                      <a:solidFill>
                        <a:srgbClr val="ffff00"/>
                      </a:solidFill>
                    </a:lnR>
                    <a:lnT w="12240">
                      <a:solidFill>
                        <a:srgbClr val="ffff00"/>
                      </a:solidFill>
                    </a:lnT>
                    <a:lnB w="12240">
                      <a:solidFill>
                        <a:srgbClr val="ffff00"/>
                      </a:solidFill>
                    </a:lnB>
                    <a:solidFill>
                      <a:srgbClr val="000066"/>
                    </a:solidFill>
                  </a:tcPr>
                </a:tc>
                <a:tc>
                  <a:tcPr anchor="t" marL="91440" marR="91440">
                    <a:lnL w="12240">
                      <a:solidFill>
                        <a:srgbClr val="ffff00"/>
                      </a:solidFill>
                    </a:lnL>
                    <a:lnR w="12240">
                      <a:solidFill>
                        <a:srgbClr val="ffff00"/>
                      </a:solidFill>
                    </a:lnR>
                    <a:lnT w="12240">
                      <a:solidFill>
                        <a:srgbClr val="ffff00"/>
                      </a:solidFill>
                    </a:lnT>
                    <a:lnB w="12240">
                      <a:solidFill>
                        <a:srgbClr val="ffff00"/>
                      </a:solidFill>
                    </a:lnB>
                    <a:solidFill>
                      <a:srgbClr val="000066"/>
                    </a:solidFill>
                  </a:tcPr>
                </a:tc>
              </a:tr>
              <a:tr h="392040">
                <a:tc>
                  <a:tcPr anchor="t" marL="91440" marR="91440">
                    <a:lnL w="12240">
                      <a:solidFill>
                        <a:srgbClr val="ffff00"/>
                      </a:solidFill>
                    </a:lnL>
                    <a:lnR w="12240">
                      <a:solidFill>
                        <a:srgbClr val="ffff00"/>
                      </a:solidFill>
                    </a:lnR>
                    <a:lnT w="12240">
                      <a:solidFill>
                        <a:srgbClr val="ffff00"/>
                      </a:solidFill>
                    </a:lnT>
                    <a:lnB w="12240">
                      <a:solidFill>
                        <a:srgbClr val="ffff00"/>
                      </a:solidFill>
                    </a:lnB>
                    <a:solidFill>
                      <a:srgbClr val="000066"/>
                    </a:solidFill>
                  </a:tcPr>
                </a:tc>
                <a:tc>
                  <a:tcPr anchor="t" marL="91440" marR="91440">
                    <a:lnL w="12240">
                      <a:solidFill>
                        <a:srgbClr val="ffff00"/>
                      </a:solidFill>
                    </a:lnL>
                    <a:lnR w="12240">
                      <a:solidFill>
                        <a:srgbClr val="ffff00"/>
                      </a:solidFill>
                    </a:lnR>
                    <a:lnT w="12240">
                      <a:solidFill>
                        <a:srgbClr val="ffff00"/>
                      </a:solidFill>
                    </a:lnT>
                    <a:lnB w="12240">
                      <a:solidFill>
                        <a:srgbClr val="ffff00"/>
                      </a:solidFill>
                    </a:lnB>
                    <a:solidFill>
                      <a:srgbClr val="000066"/>
                    </a:solidFill>
                  </a:tcPr>
                </a:tc>
              </a:tr>
              <a:tr h="390240">
                <a:tc>
                  <a:tcPr anchor="t" marL="91440" marR="91440">
                    <a:lnL w="12240">
                      <a:solidFill>
                        <a:srgbClr val="ffff00"/>
                      </a:solidFill>
                    </a:lnL>
                    <a:lnR w="12240">
                      <a:solidFill>
                        <a:srgbClr val="ffff00"/>
                      </a:solidFill>
                    </a:lnR>
                    <a:lnT w="12240">
                      <a:solidFill>
                        <a:srgbClr val="ffff00"/>
                      </a:solidFill>
                    </a:lnT>
                    <a:lnB w="12240">
                      <a:solidFill>
                        <a:srgbClr val="ffff00"/>
                      </a:solidFill>
                    </a:lnB>
                    <a:solidFill>
                      <a:srgbClr val="000066"/>
                    </a:solidFill>
                  </a:tcPr>
                </a:tc>
                <a:tc>
                  <a:tcPr anchor="t" marL="91440" marR="91440">
                    <a:lnL w="12240">
                      <a:solidFill>
                        <a:srgbClr val="ffff00"/>
                      </a:solidFill>
                    </a:lnL>
                    <a:lnR w="12240">
                      <a:solidFill>
                        <a:srgbClr val="ffff00"/>
                      </a:solidFill>
                    </a:lnR>
                    <a:lnT w="12240">
                      <a:solidFill>
                        <a:srgbClr val="ffff00"/>
                      </a:solidFill>
                    </a:lnT>
                    <a:lnB w="12240">
                      <a:solidFill>
                        <a:srgbClr val="ffff00"/>
                      </a:solidFill>
                    </a:lnB>
                    <a:solidFill>
                      <a:srgbClr val="000066"/>
                    </a:solidFill>
                  </a:tcPr>
                </a:tc>
              </a:tr>
              <a:tr h="392040">
                <a:tc>
                  <a:tcPr anchor="t" marL="91440" marR="91440">
                    <a:lnL w="12240">
                      <a:solidFill>
                        <a:srgbClr val="ffff00"/>
                      </a:solidFill>
                    </a:lnL>
                    <a:lnR w="12240">
                      <a:solidFill>
                        <a:srgbClr val="ffff00"/>
                      </a:solidFill>
                    </a:lnR>
                    <a:lnT w="12240">
                      <a:solidFill>
                        <a:srgbClr val="ffff00"/>
                      </a:solidFill>
                    </a:lnT>
                    <a:lnB w="12240">
                      <a:solidFill>
                        <a:srgbClr val="ffff00"/>
                      </a:solidFill>
                    </a:lnB>
                    <a:solidFill>
                      <a:srgbClr val="000066"/>
                    </a:solidFill>
                  </a:tcPr>
                </a:tc>
                <a:tc>
                  <a:tcPr anchor="t" marL="91440" marR="91440">
                    <a:lnL w="12240">
                      <a:solidFill>
                        <a:srgbClr val="ffff00"/>
                      </a:solidFill>
                    </a:lnL>
                    <a:lnR w="12240">
                      <a:solidFill>
                        <a:srgbClr val="ffff00"/>
                      </a:solidFill>
                    </a:lnR>
                    <a:lnT w="12240">
                      <a:solidFill>
                        <a:srgbClr val="ffff00"/>
                      </a:solidFill>
                    </a:lnT>
                    <a:lnB w="12240">
                      <a:solidFill>
                        <a:srgbClr val="ffff00"/>
                      </a:solidFill>
                    </a:lnB>
                    <a:solidFill>
                      <a:srgbClr val="000066"/>
                    </a:solidFill>
                  </a:tcPr>
                </a:tc>
              </a:tr>
              <a:tr h="390960">
                <a:tc>
                  <a:tcPr anchor="t" marL="91440" marR="91440">
                    <a:lnL w="12240">
                      <a:solidFill>
                        <a:srgbClr val="ffff00"/>
                      </a:solidFill>
                    </a:lnL>
                    <a:lnR w="12240">
                      <a:solidFill>
                        <a:srgbClr val="ffff00"/>
                      </a:solidFill>
                    </a:lnR>
                    <a:lnT w="12240">
                      <a:solidFill>
                        <a:srgbClr val="ffff00"/>
                      </a:solidFill>
                    </a:lnT>
                    <a:lnB w="12240">
                      <a:solidFill>
                        <a:srgbClr val="ffff00"/>
                      </a:solidFill>
                    </a:lnB>
                    <a:solidFill>
                      <a:srgbClr val="000066"/>
                    </a:solidFill>
                  </a:tcPr>
                </a:tc>
                <a:tc>
                  <a:tcPr anchor="t" marL="91440" marR="91440">
                    <a:lnL w="12240">
                      <a:solidFill>
                        <a:srgbClr val="ffff00"/>
                      </a:solidFill>
                    </a:lnL>
                    <a:lnR w="12240">
                      <a:solidFill>
                        <a:srgbClr val="ffff00"/>
                      </a:solidFill>
                    </a:lnR>
                    <a:lnT w="12240">
                      <a:solidFill>
                        <a:srgbClr val="ffff00"/>
                      </a:solidFill>
                    </a:lnT>
                    <a:lnB w="12240">
                      <a:solidFill>
                        <a:srgbClr val="ffff00"/>
                      </a:solidFill>
                    </a:lnB>
                    <a:solidFill>
                      <a:srgbClr val="000066"/>
                    </a:solidFill>
                  </a:tcPr>
                </a:tc>
              </a:tr>
            </a:tbl>
          </a:graphicData>
        </a:graphic>
      </p:graphicFrame>
      <p:graphicFrame>
        <p:nvGraphicFramePr>
          <p:cNvPr id="488" name="Group 38"/>
          <p:cNvGraphicFramePr/>
          <p:nvPr/>
        </p:nvGraphicFramePr>
        <p:xfrm>
          <a:off x="5334120" y="693720"/>
          <a:ext cx="533160" cy="2277720"/>
        </p:xfrm>
        <a:graphic>
          <a:graphicData uri="http://schemas.openxmlformats.org/drawingml/2006/table">
            <a:tbl>
              <a:tblPr/>
              <a:tblGrid>
                <a:gridCol w="533160"/>
              </a:tblGrid>
              <a:tr h="457560">
                <a:tc>
                  <a:txBody>
                    <a:bodyPr anchor="t">
                      <a:noAutofit/>
                    </a:bodyPr>
                    <a:p>
                      <a:pPr algn="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a:noFill/>
                    </a:lnL>
                    <a:lnR>
                      <a:noFill/>
                    </a:lnR>
                    <a:lnT>
                      <a:noFill/>
                    </a:lnT>
                    <a:lnB>
                      <a:noFill/>
                    </a:lnB>
                    <a:noFill/>
                  </a:tcPr>
                </a:tc>
              </a:tr>
              <a:tr h="457560">
                <a:tc>
                  <a:txBody>
                    <a:bodyPr anchor="t">
                      <a:noAutofit/>
                    </a:bodyPr>
                    <a:p>
                      <a:pPr algn="r">
                        <a:lnSpc>
                          <a:spcPct val="100000"/>
                        </a:lnSpc>
                        <a:spcBef>
                          <a:spcPts val="479"/>
                        </a:spcBef>
                        <a:buNone/>
                        <a:tabLst>
                          <a:tab algn="l" pos="0"/>
                        </a:tabLst>
                      </a:pPr>
                      <a:r>
                        <a:rPr b="0" lang="en-US" sz="2400" spc="-1" strike="noStrike">
                          <a:solidFill>
                            <a:srgbClr val="ffffff"/>
                          </a:solidFill>
                          <a:latin typeface="Times New Roman"/>
                          <a:ea typeface="宋体"/>
                        </a:rPr>
                        <a:t>1</a:t>
                      </a:r>
                      <a:endParaRPr b="0" lang="en-US" sz="2400" spc="-1" strike="noStrike">
                        <a:latin typeface="Arial"/>
                      </a:endParaRPr>
                    </a:p>
                  </a:txBody>
                  <a:tcPr anchor="t" marL="91440" marR="91440">
                    <a:lnL>
                      <a:noFill/>
                    </a:lnL>
                    <a:lnR>
                      <a:noFill/>
                    </a:lnR>
                    <a:lnT>
                      <a:noFill/>
                    </a:lnT>
                    <a:lnB>
                      <a:noFill/>
                    </a:lnB>
                    <a:noFill/>
                  </a:tcPr>
                </a:tc>
              </a:tr>
              <a:tr h="457560">
                <a:tc>
                  <a:txBody>
                    <a:bodyPr anchor="t">
                      <a:noAutofit/>
                    </a:bodyPr>
                    <a:p>
                      <a:pPr algn="r">
                        <a:lnSpc>
                          <a:spcPct val="100000"/>
                        </a:lnSpc>
                        <a:spcBef>
                          <a:spcPts val="479"/>
                        </a:spcBef>
                        <a:buNone/>
                        <a:tabLst>
                          <a:tab algn="l" pos="0"/>
                        </a:tabLst>
                      </a:pPr>
                      <a:r>
                        <a:rPr b="0" lang="en-US" sz="2400" spc="-1" strike="noStrike">
                          <a:solidFill>
                            <a:srgbClr val="ffffff"/>
                          </a:solidFill>
                          <a:latin typeface="Times New Roman"/>
                          <a:ea typeface="宋体"/>
                        </a:rPr>
                        <a:t>2</a:t>
                      </a:r>
                      <a:endParaRPr b="0" lang="en-US" sz="2400" spc="-1" strike="noStrike">
                        <a:latin typeface="Arial"/>
                      </a:endParaRPr>
                    </a:p>
                  </a:txBody>
                  <a:tcPr anchor="t" marL="91440" marR="91440">
                    <a:lnL>
                      <a:noFill/>
                    </a:lnL>
                    <a:lnR>
                      <a:noFill/>
                    </a:lnR>
                    <a:lnT>
                      <a:noFill/>
                    </a:lnT>
                    <a:lnB>
                      <a:noFill/>
                    </a:lnB>
                    <a:noFill/>
                  </a:tcPr>
                </a:tc>
              </a:tr>
              <a:tr h="457560">
                <a:tc>
                  <a:txBody>
                    <a:bodyPr anchor="t">
                      <a:noAutofit/>
                    </a:bodyPr>
                    <a:p>
                      <a:pPr algn="r">
                        <a:lnSpc>
                          <a:spcPct val="100000"/>
                        </a:lnSpc>
                        <a:spcBef>
                          <a:spcPts val="479"/>
                        </a:spcBef>
                        <a:buNone/>
                        <a:tabLst>
                          <a:tab algn="l" pos="0"/>
                        </a:tabLst>
                      </a:pPr>
                      <a:r>
                        <a:rPr b="0" lang="en-US" sz="2400" spc="-1" strike="noStrike">
                          <a:solidFill>
                            <a:srgbClr val="ffffff"/>
                          </a:solidFill>
                          <a:latin typeface="Times New Roman"/>
                          <a:ea typeface="宋体"/>
                        </a:rPr>
                        <a:t>3</a:t>
                      </a:r>
                      <a:endParaRPr b="0" lang="en-US" sz="2400" spc="-1" strike="noStrike">
                        <a:latin typeface="Arial"/>
                      </a:endParaRPr>
                    </a:p>
                  </a:txBody>
                  <a:tcPr anchor="t" marL="91440" marR="91440">
                    <a:lnL>
                      <a:noFill/>
                    </a:lnL>
                    <a:lnR>
                      <a:noFill/>
                    </a:lnR>
                    <a:lnT>
                      <a:noFill/>
                    </a:lnT>
                    <a:lnB>
                      <a:noFill/>
                    </a:lnB>
                    <a:noFill/>
                  </a:tcPr>
                </a:tc>
              </a:tr>
              <a:tr h="457560">
                <a:tc>
                  <a:txBody>
                    <a:bodyPr anchor="t">
                      <a:noAutofit/>
                    </a:bodyPr>
                    <a:p>
                      <a:pPr algn="r">
                        <a:lnSpc>
                          <a:spcPct val="100000"/>
                        </a:lnSpc>
                        <a:spcBef>
                          <a:spcPts val="479"/>
                        </a:spcBef>
                        <a:buNone/>
                        <a:tabLst>
                          <a:tab algn="l" pos="0"/>
                        </a:tabLst>
                      </a:pPr>
                      <a:r>
                        <a:rPr b="0" lang="en-US" sz="2400" spc="-1" strike="noStrike">
                          <a:solidFill>
                            <a:srgbClr val="ffffff"/>
                          </a:solidFill>
                          <a:latin typeface="Times New Roman"/>
                          <a:ea typeface="宋体"/>
                        </a:rPr>
                        <a:t>4</a:t>
                      </a:r>
                      <a:endParaRPr b="0" lang="en-US" sz="2400" spc="-1" strike="noStrike">
                        <a:latin typeface="Arial"/>
                      </a:endParaRPr>
                    </a:p>
                  </a:txBody>
                  <a:tcPr anchor="t" marL="91440" marR="91440">
                    <a:lnL>
                      <a:noFill/>
                    </a:lnL>
                    <a:lnR>
                      <a:noFill/>
                    </a:lnR>
                    <a:lnT>
                      <a:noFill/>
                    </a:lnT>
                    <a:lnB>
                      <a:noFill/>
                    </a:lnB>
                    <a:noFill/>
                  </a:tcPr>
                </a:tc>
              </a:tr>
            </a:tbl>
          </a:graphicData>
        </a:graphic>
      </p:graphicFrame>
      <p:sp>
        <p:nvSpPr>
          <p:cNvPr id="489" name="Line 56"/>
          <p:cNvSpPr/>
          <p:nvPr/>
        </p:nvSpPr>
        <p:spPr>
          <a:xfrm>
            <a:off x="6705360" y="914400"/>
            <a:ext cx="533520" cy="360"/>
          </a:xfrm>
          <a:prstGeom prst="line">
            <a:avLst/>
          </a:prstGeom>
          <a:ln w="38100">
            <a:solidFill>
              <a:srgbClr val="ffff00"/>
            </a:solidFill>
            <a:round/>
            <a:tailEnd len="med" type="triangle" w="med"/>
          </a:ln>
        </p:spPr>
        <p:style>
          <a:lnRef idx="0"/>
          <a:fillRef idx="0"/>
          <a:effectRef idx="0"/>
          <a:fontRef idx="minor"/>
        </p:style>
      </p:sp>
      <p:sp>
        <p:nvSpPr>
          <p:cNvPr id="490" name="Line 57"/>
          <p:cNvSpPr/>
          <p:nvPr/>
        </p:nvSpPr>
        <p:spPr>
          <a:xfrm>
            <a:off x="6705360" y="2286000"/>
            <a:ext cx="533520" cy="360"/>
          </a:xfrm>
          <a:prstGeom prst="line">
            <a:avLst/>
          </a:prstGeom>
          <a:ln w="38100">
            <a:solidFill>
              <a:srgbClr val="ffff00"/>
            </a:solidFill>
            <a:round/>
            <a:tailEnd len="med" type="triangle" w="med"/>
          </a:ln>
        </p:spPr>
        <p:style>
          <a:lnRef idx="0"/>
          <a:fillRef idx="0"/>
          <a:effectRef idx="0"/>
          <a:fontRef idx="minor"/>
        </p:style>
      </p:sp>
      <p:sp>
        <p:nvSpPr>
          <p:cNvPr id="491" name="Line 58"/>
          <p:cNvSpPr/>
          <p:nvPr/>
        </p:nvSpPr>
        <p:spPr>
          <a:xfrm>
            <a:off x="6705360" y="2743200"/>
            <a:ext cx="533520" cy="360"/>
          </a:xfrm>
          <a:prstGeom prst="line">
            <a:avLst/>
          </a:prstGeom>
          <a:ln w="38100">
            <a:solidFill>
              <a:srgbClr val="ffff00"/>
            </a:solidFill>
            <a:round/>
            <a:tailEnd len="med" type="triangle" w="med"/>
          </a:ln>
        </p:spPr>
        <p:style>
          <a:lnRef idx="0"/>
          <a:fillRef idx="0"/>
          <a:effectRef idx="0"/>
          <a:fontRef idx="minor"/>
        </p:style>
      </p:sp>
      <p:sp>
        <p:nvSpPr>
          <p:cNvPr id="492" name="Line 59"/>
          <p:cNvSpPr/>
          <p:nvPr/>
        </p:nvSpPr>
        <p:spPr>
          <a:xfrm>
            <a:off x="6705360" y="1371600"/>
            <a:ext cx="533520" cy="360"/>
          </a:xfrm>
          <a:prstGeom prst="line">
            <a:avLst/>
          </a:prstGeom>
          <a:ln w="38100">
            <a:solidFill>
              <a:srgbClr val="ffff00"/>
            </a:solidFill>
            <a:round/>
            <a:tailEnd len="med" type="triangle" w="med"/>
          </a:ln>
        </p:spPr>
        <p:style>
          <a:lnRef idx="0"/>
          <a:fillRef idx="0"/>
          <a:effectRef idx="0"/>
          <a:fontRef idx="minor"/>
        </p:style>
      </p:sp>
      <p:sp>
        <p:nvSpPr>
          <p:cNvPr id="493" name="Line 60"/>
          <p:cNvSpPr/>
          <p:nvPr/>
        </p:nvSpPr>
        <p:spPr>
          <a:xfrm>
            <a:off x="6705360" y="1828800"/>
            <a:ext cx="533520" cy="360"/>
          </a:xfrm>
          <a:prstGeom prst="line">
            <a:avLst/>
          </a:prstGeom>
          <a:ln w="38100">
            <a:solidFill>
              <a:srgbClr val="ffff00"/>
            </a:solidFill>
            <a:round/>
            <a:tailEnd len="med" type="triangle" w="med"/>
          </a:ln>
        </p:spPr>
        <p:style>
          <a:lnRef idx="0"/>
          <a:fillRef idx="0"/>
          <a:effectRef idx="0"/>
          <a:fontRef idx="minor"/>
        </p:style>
      </p:sp>
      <p:grpSp>
        <p:nvGrpSpPr>
          <p:cNvPr id="494" name="Group 61"/>
          <p:cNvGrpSpPr/>
          <p:nvPr/>
        </p:nvGrpSpPr>
        <p:grpSpPr>
          <a:xfrm>
            <a:off x="7238880" y="747360"/>
            <a:ext cx="2134080" cy="396000"/>
            <a:chOff x="7238880" y="747360"/>
            <a:chExt cx="2134080" cy="396000"/>
          </a:xfrm>
        </p:grpSpPr>
        <p:sp>
          <p:nvSpPr>
            <p:cNvPr id="495" name="Rectangle 62"/>
            <p:cNvSpPr/>
            <p:nvPr/>
          </p:nvSpPr>
          <p:spPr>
            <a:xfrm>
              <a:off x="8915400" y="7477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496" name="Rectangle 63"/>
            <p:cNvSpPr/>
            <p:nvPr/>
          </p:nvSpPr>
          <p:spPr>
            <a:xfrm>
              <a:off x="8458200" y="7477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1</a:t>
              </a:r>
              <a:endParaRPr b="0" lang="en-US" sz="2000" spc="-1" strike="noStrike">
                <a:latin typeface="Arial"/>
              </a:endParaRPr>
            </a:p>
          </p:txBody>
        </p:sp>
        <p:sp>
          <p:nvSpPr>
            <p:cNvPr id="497" name="Line 64"/>
            <p:cNvSpPr/>
            <p:nvPr/>
          </p:nvSpPr>
          <p:spPr>
            <a:xfrm>
              <a:off x="8458200" y="747360"/>
              <a:ext cx="914400" cy="360"/>
            </a:xfrm>
            <a:prstGeom prst="line">
              <a:avLst/>
            </a:prstGeom>
            <a:ln cap="sq" w="28575">
              <a:solidFill>
                <a:srgbClr val="ffff00"/>
              </a:solidFill>
              <a:round/>
            </a:ln>
          </p:spPr>
          <p:style>
            <a:lnRef idx="0"/>
            <a:fillRef idx="0"/>
            <a:effectRef idx="0"/>
            <a:fontRef idx="minor"/>
          </p:style>
        </p:sp>
        <p:sp>
          <p:nvSpPr>
            <p:cNvPr id="498" name="Line 65"/>
            <p:cNvSpPr/>
            <p:nvPr/>
          </p:nvSpPr>
          <p:spPr>
            <a:xfrm>
              <a:off x="8458200" y="1143000"/>
              <a:ext cx="914400" cy="360"/>
            </a:xfrm>
            <a:prstGeom prst="line">
              <a:avLst/>
            </a:prstGeom>
            <a:ln cap="sq" w="28575">
              <a:solidFill>
                <a:srgbClr val="ffff00"/>
              </a:solidFill>
              <a:round/>
            </a:ln>
          </p:spPr>
          <p:style>
            <a:lnRef idx="0"/>
            <a:fillRef idx="0"/>
            <a:effectRef idx="0"/>
            <a:fontRef idx="minor"/>
          </p:style>
        </p:sp>
        <p:sp>
          <p:nvSpPr>
            <p:cNvPr id="499" name="Line 66"/>
            <p:cNvSpPr/>
            <p:nvPr/>
          </p:nvSpPr>
          <p:spPr>
            <a:xfrm>
              <a:off x="8458200" y="747360"/>
              <a:ext cx="360" cy="395640"/>
            </a:xfrm>
            <a:prstGeom prst="line">
              <a:avLst/>
            </a:prstGeom>
            <a:ln cap="sq" w="28575">
              <a:solidFill>
                <a:srgbClr val="ffff00"/>
              </a:solidFill>
              <a:round/>
            </a:ln>
          </p:spPr>
          <p:style>
            <a:lnRef idx="0"/>
            <a:fillRef idx="0"/>
            <a:effectRef idx="0"/>
            <a:fontRef idx="minor"/>
          </p:style>
        </p:sp>
        <p:sp>
          <p:nvSpPr>
            <p:cNvPr id="500" name="Line 67"/>
            <p:cNvSpPr/>
            <p:nvPr/>
          </p:nvSpPr>
          <p:spPr>
            <a:xfrm>
              <a:off x="8915400" y="747360"/>
              <a:ext cx="360" cy="395640"/>
            </a:xfrm>
            <a:prstGeom prst="line">
              <a:avLst/>
            </a:prstGeom>
            <a:ln w="12700">
              <a:solidFill>
                <a:srgbClr val="ffff00"/>
              </a:solidFill>
              <a:round/>
            </a:ln>
          </p:spPr>
          <p:style>
            <a:lnRef idx="0"/>
            <a:fillRef idx="0"/>
            <a:effectRef idx="0"/>
            <a:fontRef idx="minor"/>
          </p:style>
        </p:sp>
        <p:sp>
          <p:nvSpPr>
            <p:cNvPr id="501" name="Line 68"/>
            <p:cNvSpPr/>
            <p:nvPr/>
          </p:nvSpPr>
          <p:spPr>
            <a:xfrm>
              <a:off x="9372600" y="747360"/>
              <a:ext cx="360" cy="395640"/>
            </a:xfrm>
            <a:prstGeom prst="line">
              <a:avLst/>
            </a:prstGeom>
            <a:ln cap="sq" w="28575">
              <a:solidFill>
                <a:srgbClr val="ffff00"/>
              </a:solidFill>
              <a:round/>
            </a:ln>
          </p:spPr>
          <p:style>
            <a:lnRef idx="0"/>
            <a:fillRef idx="0"/>
            <a:effectRef idx="0"/>
            <a:fontRef idx="minor"/>
          </p:style>
        </p:sp>
        <p:sp>
          <p:nvSpPr>
            <p:cNvPr id="502" name="Rectangle 69"/>
            <p:cNvSpPr/>
            <p:nvPr/>
          </p:nvSpPr>
          <p:spPr>
            <a:xfrm>
              <a:off x="7696080" y="747720"/>
              <a:ext cx="456840" cy="394920"/>
            </a:xfrm>
            <a:prstGeom prst="rect">
              <a:avLst/>
            </a:prstGeom>
            <a:solidFill>
              <a:srgbClr val="000066"/>
            </a:solidFill>
            <a:ln w="38100">
              <a:solidFill>
                <a:srgbClr val="ffff00"/>
              </a:solidFill>
              <a:miter/>
            </a:ln>
          </p:spPr>
          <p:style>
            <a:lnRef idx="0"/>
            <a:fillRef idx="0"/>
            <a:effectRef idx="0"/>
            <a:fontRef idx="minor"/>
          </p:style>
        </p:sp>
        <p:sp>
          <p:nvSpPr>
            <p:cNvPr id="503" name="Rectangle 70"/>
            <p:cNvSpPr/>
            <p:nvPr/>
          </p:nvSpPr>
          <p:spPr>
            <a:xfrm>
              <a:off x="7238880" y="7477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3</a:t>
              </a:r>
              <a:endParaRPr b="0" lang="en-US" sz="2000" spc="-1" strike="noStrike">
                <a:latin typeface="Arial"/>
              </a:endParaRPr>
            </a:p>
          </p:txBody>
        </p:sp>
        <p:sp>
          <p:nvSpPr>
            <p:cNvPr id="504" name="Line 71"/>
            <p:cNvSpPr/>
            <p:nvPr/>
          </p:nvSpPr>
          <p:spPr>
            <a:xfrm>
              <a:off x="7238880" y="747360"/>
              <a:ext cx="914400" cy="360"/>
            </a:xfrm>
            <a:prstGeom prst="line">
              <a:avLst/>
            </a:prstGeom>
            <a:ln cap="sq" w="28575">
              <a:solidFill>
                <a:srgbClr val="ffff00"/>
              </a:solidFill>
              <a:round/>
            </a:ln>
          </p:spPr>
          <p:style>
            <a:lnRef idx="0"/>
            <a:fillRef idx="0"/>
            <a:effectRef idx="0"/>
            <a:fontRef idx="minor"/>
          </p:style>
        </p:sp>
        <p:sp>
          <p:nvSpPr>
            <p:cNvPr id="505" name="Line 72"/>
            <p:cNvSpPr/>
            <p:nvPr/>
          </p:nvSpPr>
          <p:spPr>
            <a:xfrm>
              <a:off x="7238880" y="1143000"/>
              <a:ext cx="914400" cy="360"/>
            </a:xfrm>
            <a:prstGeom prst="line">
              <a:avLst/>
            </a:prstGeom>
            <a:ln cap="sq" w="28575">
              <a:solidFill>
                <a:srgbClr val="ffff00"/>
              </a:solidFill>
              <a:round/>
            </a:ln>
          </p:spPr>
          <p:style>
            <a:lnRef idx="0"/>
            <a:fillRef idx="0"/>
            <a:effectRef idx="0"/>
            <a:fontRef idx="minor"/>
          </p:style>
        </p:sp>
        <p:sp>
          <p:nvSpPr>
            <p:cNvPr id="506" name="Line 73"/>
            <p:cNvSpPr/>
            <p:nvPr/>
          </p:nvSpPr>
          <p:spPr>
            <a:xfrm>
              <a:off x="7238880" y="747360"/>
              <a:ext cx="360" cy="395640"/>
            </a:xfrm>
            <a:prstGeom prst="line">
              <a:avLst/>
            </a:prstGeom>
            <a:ln cap="sq" w="28575">
              <a:solidFill>
                <a:srgbClr val="ffff00"/>
              </a:solidFill>
              <a:round/>
            </a:ln>
          </p:spPr>
          <p:style>
            <a:lnRef idx="0"/>
            <a:fillRef idx="0"/>
            <a:effectRef idx="0"/>
            <a:fontRef idx="minor"/>
          </p:style>
        </p:sp>
        <p:sp>
          <p:nvSpPr>
            <p:cNvPr id="507" name="Line 74"/>
            <p:cNvSpPr/>
            <p:nvPr/>
          </p:nvSpPr>
          <p:spPr>
            <a:xfrm>
              <a:off x="7696080" y="747360"/>
              <a:ext cx="360" cy="395640"/>
            </a:xfrm>
            <a:prstGeom prst="line">
              <a:avLst/>
            </a:prstGeom>
            <a:ln w="12700">
              <a:solidFill>
                <a:srgbClr val="ffff00"/>
              </a:solidFill>
              <a:round/>
            </a:ln>
          </p:spPr>
          <p:style>
            <a:lnRef idx="0"/>
            <a:fillRef idx="0"/>
            <a:effectRef idx="0"/>
            <a:fontRef idx="minor"/>
          </p:style>
        </p:sp>
        <p:sp>
          <p:nvSpPr>
            <p:cNvPr id="508" name="Line 75"/>
            <p:cNvSpPr/>
            <p:nvPr/>
          </p:nvSpPr>
          <p:spPr>
            <a:xfrm>
              <a:off x="8153280" y="747360"/>
              <a:ext cx="360" cy="395640"/>
            </a:xfrm>
            <a:prstGeom prst="line">
              <a:avLst/>
            </a:prstGeom>
            <a:ln cap="sq" w="28575">
              <a:solidFill>
                <a:srgbClr val="ffff00"/>
              </a:solidFill>
              <a:round/>
            </a:ln>
          </p:spPr>
          <p:style>
            <a:lnRef idx="0"/>
            <a:fillRef idx="0"/>
            <a:effectRef idx="0"/>
            <a:fontRef idx="minor"/>
          </p:style>
        </p:sp>
        <p:sp>
          <p:nvSpPr>
            <p:cNvPr id="509" name="Line 76"/>
            <p:cNvSpPr/>
            <p:nvPr/>
          </p:nvSpPr>
          <p:spPr>
            <a:xfrm>
              <a:off x="7924680" y="975960"/>
              <a:ext cx="533520" cy="360"/>
            </a:xfrm>
            <a:prstGeom prst="line">
              <a:avLst/>
            </a:prstGeom>
            <a:ln w="38100">
              <a:solidFill>
                <a:srgbClr val="ffff00"/>
              </a:solidFill>
              <a:round/>
              <a:tailEnd len="med" type="triangle" w="med"/>
            </a:ln>
          </p:spPr>
          <p:style>
            <a:lnRef idx="0"/>
            <a:fillRef idx="0"/>
            <a:effectRef idx="0"/>
            <a:fontRef idx="minor"/>
          </p:style>
        </p:sp>
      </p:grpSp>
      <p:grpSp>
        <p:nvGrpSpPr>
          <p:cNvPr id="510" name="Group 77"/>
          <p:cNvGrpSpPr/>
          <p:nvPr/>
        </p:nvGrpSpPr>
        <p:grpSpPr>
          <a:xfrm>
            <a:off x="7238880" y="1661760"/>
            <a:ext cx="3353040" cy="396000"/>
            <a:chOff x="7238880" y="1661760"/>
            <a:chExt cx="3353040" cy="396000"/>
          </a:xfrm>
        </p:grpSpPr>
        <p:sp>
          <p:nvSpPr>
            <p:cNvPr id="511" name="Rectangle 78"/>
            <p:cNvSpPr/>
            <p:nvPr/>
          </p:nvSpPr>
          <p:spPr>
            <a:xfrm>
              <a:off x="8915400" y="1662120"/>
              <a:ext cx="456840" cy="394920"/>
            </a:xfrm>
            <a:prstGeom prst="rect">
              <a:avLst/>
            </a:prstGeom>
            <a:solidFill>
              <a:srgbClr val="000066"/>
            </a:solidFill>
            <a:ln w="38100">
              <a:solidFill>
                <a:srgbClr val="ffff00"/>
              </a:solidFill>
              <a:miter/>
            </a:ln>
          </p:spPr>
          <p:style>
            <a:lnRef idx="0"/>
            <a:fillRef idx="0"/>
            <a:effectRef idx="0"/>
            <a:fontRef idx="minor"/>
          </p:style>
        </p:sp>
        <p:sp>
          <p:nvSpPr>
            <p:cNvPr id="512" name="Rectangle 79"/>
            <p:cNvSpPr/>
            <p:nvPr/>
          </p:nvSpPr>
          <p:spPr>
            <a:xfrm>
              <a:off x="8458200" y="16621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3</a:t>
              </a:r>
              <a:endParaRPr b="0" lang="en-US" sz="2000" spc="-1" strike="noStrike">
                <a:latin typeface="Arial"/>
              </a:endParaRPr>
            </a:p>
          </p:txBody>
        </p:sp>
        <p:sp>
          <p:nvSpPr>
            <p:cNvPr id="513" name="Line 80"/>
            <p:cNvSpPr/>
            <p:nvPr/>
          </p:nvSpPr>
          <p:spPr>
            <a:xfrm>
              <a:off x="8458200" y="2057400"/>
              <a:ext cx="914400" cy="360"/>
            </a:xfrm>
            <a:prstGeom prst="line">
              <a:avLst/>
            </a:prstGeom>
            <a:ln cap="sq" w="28575">
              <a:solidFill>
                <a:srgbClr val="ffff00"/>
              </a:solidFill>
              <a:round/>
            </a:ln>
          </p:spPr>
          <p:style>
            <a:lnRef idx="0"/>
            <a:fillRef idx="0"/>
            <a:effectRef idx="0"/>
            <a:fontRef idx="minor"/>
          </p:style>
        </p:sp>
        <p:sp>
          <p:nvSpPr>
            <p:cNvPr id="514" name="Line 81"/>
            <p:cNvSpPr/>
            <p:nvPr/>
          </p:nvSpPr>
          <p:spPr>
            <a:xfrm>
              <a:off x="8458200" y="1661760"/>
              <a:ext cx="360" cy="395640"/>
            </a:xfrm>
            <a:prstGeom prst="line">
              <a:avLst/>
            </a:prstGeom>
            <a:ln cap="sq" w="28575">
              <a:solidFill>
                <a:srgbClr val="ffff00"/>
              </a:solidFill>
              <a:round/>
            </a:ln>
          </p:spPr>
          <p:style>
            <a:lnRef idx="0"/>
            <a:fillRef idx="0"/>
            <a:effectRef idx="0"/>
            <a:fontRef idx="minor"/>
          </p:style>
        </p:sp>
        <p:sp>
          <p:nvSpPr>
            <p:cNvPr id="515" name="Line 82"/>
            <p:cNvSpPr/>
            <p:nvPr/>
          </p:nvSpPr>
          <p:spPr>
            <a:xfrm>
              <a:off x="8915400" y="1661760"/>
              <a:ext cx="360" cy="395640"/>
            </a:xfrm>
            <a:prstGeom prst="line">
              <a:avLst/>
            </a:prstGeom>
            <a:ln w="12700">
              <a:solidFill>
                <a:srgbClr val="ffff00"/>
              </a:solidFill>
              <a:round/>
            </a:ln>
          </p:spPr>
          <p:style>
            <a:lnRef idx="0"/>
            <a:fillRef idx="0"/>
            <a:effectRef idx="0"/>
            <a:fontRef idx="minor"/>
          </p:style>
        </p:sp>
        <p:sp>
          <p:nvSpPr>
            <p:cNvPr id="516" name="Line 83"/>
            <p:cNvSpPr/>
            <p:nvPr/>
          </p:nvSpPr>
          <p:spPr>
            <a:xfrm>
              <a:off x="9372600" y="1661760"/>
              <a:ext cx="360" cy="395640"/>
            </a:xfrm>
            <a:prstGeom prst="line">
              <a:avLst/>
            </a:prstGeom>
            <a:ln cap="sq" w="28575">
              <a:solidFill>
                <a:srgbClr val="ffff00"/>
              </a:solidFill>
              <a:round/>
            </a:ln>
          </p:spPr>
          <p:style>
            <a:lnRef idx="0"/>
            <a:fillRef idx="0"/>
            <a:effectRef idx="0"/>
            <a:fontRef idx="minor"/>
          </p:style>
        </p:sp>
        <p:sp>
          <p:nvSpPr>
            <p:cNvPr id="517" name="Rectangle 84"/>
            <p:cNvSpPr/>
            <p:nvPr/>
          </p:nvSpPr>
          <p:spPr>
            <a:xfrm>
              <a:off x="7696080" y="1662120"/>
              <a:ext cx="456840" cy="394920"/>
            </a:xfrm>
            <a:prstGeom prst="rect">
              <a:avLst/>
            </a:prstGeom>
            <a:solidFill>
              <a:srgbClr val="000066"/>
            </a:solidFill>
            <a:ln w="38100">
              <a:solidFill>
                <a:srgbClr val="ffff00"/>
              </a:solidFill>
              <a:miter/>
            </a:ln>
          </p:spPr>
          <p:style>
            <a:lnRef idx="0"/>
            <a:fillRef idx="0"/>
            <a:effectRef idx="0"/>
            <a:fontRef idx="minor"/>
          </p:style>
        </p:sp>
        <p:sp>
          <p:nvSpPr>
            <p:cNvPr id="518" name="Rectangle 85"/>
            <p:cNvSpPr/>
            <p:nvPr/>
          </p:nvSpPr>
          <p:spPr>
            <a:xfrm>
              <a:off x="7238880" y="16621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4</a:t>
              </a:r>
              <a:endParaRPr b="0" lang="en-US" sz="2000" spc="-1" strike="noStrike">
                <a:latin typeface="Arial"/>
              </a:endParaRPr>
            </a:p>
          </p:txBody>
        </p:sp>
        <p:sp>
          <p:nvSpPr>
            <p:cNvPr id="519" name="Line 86"/>
            <p:cNvSpPr/>
            <p:nvPr/>
          </p:nvSpPr>
          <p:spPr>
            <a:xfrm>
              <a:off x="7238880" y="1661760"/>
              <a:ext cx="914400" cy="360"/>
            </a:xfrm>
            <a:prstGeom prst="line">
              <a:avLst/>
            </a:prstGeom>
            <a:ln cap="sq" w="28575">
              <a:solidFill>
                <a:srgbClr val="ffff00"/>
              </a:solidFill>
              <a:round/>
            </a:ln>
          </p:spPr>
          <p:style>
            <a:lnRef idx="0"/>
            <a:fillRef idx="0"/>
            <a:effectRef idx="0"/>
            <a:fontRef idx="minor"/>
          </p:style>
        </p:sp>
        <p:sp>
          <p:nvSpPr>
            <p:cNvPr id="520" name="Line 87"/>
            <p:cNvSpPr/>
            <p:nvPr/>
          </p:nvSpPr>
          <p:spPr>
            <a:xfrm>
              <a:off x="7238880" y="2057400"/>
              <a:ext cx="914400" cy="360"/>
            </a:xfrm>
            <a:prstGeom prst="line">
              <a:avLst/>
            </a:prstGeom>
            <a:ln cap="sq" w="28575">
              <a:solidFill>
                <a:srgbClr val="ffff00"/>
              </a:solidFill>
              <a:round/>
            </a:ln>
          </p:spPr>
          <p:style>
            <a:lnRef idx="0"/>
            <a:fillRef idx="0"/>
            <a:effectRef idx="0"/>
            <a:fontRef idx="minor"/>
          </p:style>
        </p:sp>
        <p:sp>
          <p:nvSpPr>
            <p:cNvPr id="521" name="Line 88"/>
            <p:cNvSpPr/>
            <p:nvPr/>
          </p:nvSpPr>
          <p:spPr>
            <a:xfrm>
              <a:off x="7238880" y="1661760"/>
              <a:ext cx="360" cy="395640"/>
            </a:xfrm>
            <a:prstGeom prst="line">
              <a:avLst/>
            </a:prstGeom>
            <a:ln cap="sq" w="28575">
              <a:solidFill>
                <a:srgbClr val="ffff00"/>
              </a:solidFill>
              <a:round/>
            </a:ln>
          </p:spPr>
          <p:style>
            <a:lnRef idx="0"/>
            <a:fillRef idx="0"/>
            <a:effectRef idx="0"/>
            <a:fontRef idx="minor"/>
          </p:style>
        </p:sp>
        <p:sp>
          <p:nvSpPr>
            <p:cNvPr id="522" name="Line 89"/>
            <p:cNvSpPr/>
            <p:nvPr/>
          </p:nvSpPr>
          <p:spPr>
            <a:xfrm>
              <a:off x="7696080" y="1661760"/>
              <a:ext cx="360" cy="395640"/>
            </a:xfrm>
            <a:prstGeom prst="line">
              <a:avLst/>
            </a:prstGeom>
            <a:ln w="12700">
              <a:solidFill>
                <a:srgbClr val="ffff00"/>
              </a:solidFill>
              <a:round/>
            </a:ln>
          </p:spPr>
          <p:style>
            <a:lnRef idx="0"/>
            <a:fillRef idx="0"/>
            <a:effectRef idx="0"/>
            <a:fontRef idx="minor"/>
          </p:style>
        </p:sp>
        <p:sp>
          <p:nvSpPr>
            <p:cNvPr id="523" name="Line 90"/>
            <p:cNvSpPr/>
            <p:nvPr/>
          </p:nvSpPr>
          <p:spPr>
            <a:xfrm>
              <a:off x="8153280" y="1661760"/>
              <a:ext cx="360" cy="395640"/>
            </a:xfrm>
            <a:prstGeom prst="line">
              <a:avLst/>
            </a:prstGeom>
            <a:ln cap="sq" w="28575">
              <a:solidFill>
                <a:srgbClr val="ffff00"/>
              </a:solidFill>
              <a:round/>
            </a:ln>
          </p:spPr>
          <p:style>
            <a:lnRef idx="0"/>
            <a:fillRef idx="0"/>
            <a:effectRef idx="0"/>
            <a:fontRef idx="minor"/>
          </p:style>
        </p:sp>
        <p:sp>
          <p:nvSpPr>
            <p:cNvPr id="524" name="Rectangle 91"/>
            <p:cNvSpPr/>
            <p:nvPr/>
          </p:nvSpPr>
          <p:spPr>
            <a:xfrm>
              <a:off x="10134720" y="16621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525" name="Rectangle 92"/>
            <p:cNvSpPr/>
            <p:nvPr/>
          </p:nvSpPr>
          <p:spPr>
            <a:xfrm>
              <a:off x="9677520" y="16621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1</a:t>
              </a:r>
              <a:endParaRPr b="0" lang="en-US" sz="2000" spc="-1" strike="noStrike">
                <a:latin typeface="Arial"/>
              </a:endParaRPr>
            </a:p>
          </p:txBody>
        </p:sp>
        <p:sp>
          <p:nvSpPr>
            <p:cNvPr id="526" name="Line 93"/>
            <p:cNvSpPr/>
            <p:nvPr/>
          </p:nvSpPr>
          <p:spPr>
            <a:xfrm>
              <a:off x="9677160" y="1661760"/>
              <a:ext cx="914400" cy="360"/>
            </a:xfrm>
            <a:prstGeom prst="line">
              <a:avLst/>
            </a:prstGeom>
            <a:ln cap="sq" w="28575">
              <a:solidFill>
                <a:srgbClr val="ffff00"/>
              </a:solidFill>
              <a:round/>
            </a:ln>
          </p:spPr>
          <p:style>
            <a:lnRef idx="0"/>
            <a:fillRef idx="0"/>
            <a:effectRef idx="0"/>
            <a:fontRef idx="minor"/>
          </p:style>
        </p:sp>
        <p:sp>
          <p:nvSpPr>
            <p:cNvPr id="527" name="Line 94"/>
            <p:cNvSpPr/>
            <p:nvPr/>
          </p:nvSpPr>
          <p:spPr>
            <a:xfrm>
              <a:off x="9677160" y="2057400"/>
              <a:ext cx="914400" cy="360"/>
            </a:xfrm>
            <a:prstGeom prst="line">
              <a:avLst/>
            </a:prstGeom>
            <a:ln cap="sq" w="28575">
              <a:solidFill>
                <a:srgbClr val="ffff00"/>
              </a:solidFill>
              <a:round/>
            </a:ln>
          </p:spPr>
          <p:style>
            <a:lnRef idx="0"/>
            <a:fillRef idx="0"/>
            <a:effectRef idx="0"/>
            <a:fontRef idx="minor"/>
          </p:style>
        </p:sp>
        <p:sp>
          <p:nvSpPr>
            <p:cNvPr id="528" name="Line 95"/>
            <p:cNvSpPr/>
            <p:nvPr/>
          </p:nvSpPr>
          <p:spPr>
            <a:xfrm>
              <a:off x="9677160" y="1661760"/>
              <a:ext cx="360" cy="395640"/>
            </a:xfrm>
            <a:prstGeom prst="line">
              <a:avLst/>
            </a:prstGeom>
            <a:ln cap="sq" w="28575">
              <a:solidFill>
                <a:srgbClr val="ffff00"/>
              </a:solidFill>
              <a:round/>
            </a:ln>
          </p:spPr>
          <p:style>
            <a:lnRef idx="0"/>
            <a:fillRef idx="0"/>
            <a:effectRef idx="0"/>
            <a:fontRef idx="minor"/>
          </p:style>
        </p:sp>
        <p:sp>
          <p:nvSpPr>
            <p:cNvPr id="529" name="Line 96"/>
            <p:cNvSpPr/>
            <p:nvPr/>
          </p:nvSpPr>
          <p:spPr>
            <a:xfrm>
              <a:off x="10134360" y="1661760"/>
              <a:ext cx="360" cy="395640"/>
            </a:xfrm>
            <a:prstGeom prst="line">
              <a:avLst/>
            </a:prstGeom>
            <a:ln w="12700">
              <a:solidFill>
                <a:srgbClr val="ffff00"/>
              </a:solidFill>
              <a:round/>
            </a:ln>
          </p:spPr>
          <p:style>
            <a:lnRef idx="0"/>
            <a:fillRef idx="0"/>
            <a:effectRef idx="0"/>
            <a:fontRef idx="minor"/>
          </p:style>
        </p:sp>
        <p:sp>
          <p:nvSpPr>
            <p:cNvPr id="530" name="Line 97"/>
            <p:cNvSpPr/>
            <p:nvPr/>
          </p:nvSpPr>
          <p:spPr>
            <a:xfrm>
              <a:off x="10591560" y="1661760"/>
              <a:ext cx="360" cy="395640"/>
            </a:xfrm>
            <a:prstGeom prst="line">
              <a:avLst/>
            </a:prstGeom>
            <a:ln cap="sq" w="28575">
              <a:solidFill>
                <a:srgbClr val="ffff00"/>
              </a:solidFill>
              <a:round/>
            </a:ln>
          </p:spPr>
          <p:style>
            <a:lnRef idx="0"/>
            <a:fillRef idx="0"/>
            <a:effectRef idx="0"/>
            <a:fontRef idx="minor"/>
          </p:style>
        </p:sp>
        <p:sp>
          <p:nvSpPr>
            <p:cNvPr id="531" name="Line 98"/>
            <p:cNvSpPr/>
            <p:nvPr/>
          </p:nvSpPr>
          <p:spPr>
            <a:xfrm>
              <a:off x="7924680" y="1890360"/>
              <a:ext cx="533520" cy="360"/>
            </a:xfrm>
            <a:prstGeom prst="line">
              <a:avLst/>
            </a:prstGeom>
            <a:ln w="38100">
              <a:solidFill>
                <a:srgbClr val="ffff00"/>
              </a:solidFill>
              <a:round/>
              <a:tailEnd len="med" type="triangle" w="med"/>
            </a:ln>
          </p:spPr>
          <p:style>
            <a:lnRef idx="0"/>
            <a:fillRef idx="0"/>
            <a:effectRef idx="0"/>
            <a:fontRef idx="minor"/>
          </p:style>
        </p:sp>
        <p:sp>
          <p:nvSpPr>
            <p:cNvPr id="532" name="Line 99"/>
            <p:cNvSpPr/>
            <p:nvPr/>
          </p:nvSpPr>
          <p:spPr>
            <a:xfrm>
              <a:off x="9144000" y="1890360"/>
              <a:ext cx="533160" cy="360"/>
            </a:xfrm>
            <a:prstGeom prst="line">
              <a:avLst/>
            </a:prstGeom>
            <a:ln w="38100">
              <a:solidFill>
                <a:srgbClr val="ffff00"/>
              </a:solidFill>
              <a:round/>
              <a:tailEnd len="med" type="triangle" w="med"/>
            </a:ln>
          </p:spPr>
          <p:style>
            <a:lnRef idx="0"/>
            <a:fillRef idx="0"/>
            <a:effectRef idx="0"/>
            <a:fontRef idx="minor"/>
          </p:style>
        </p:sp>
        <p:sp>
          <p:nvSpPr>
            <p:cNvPr id="533" name="Line 100"/>
            <p:cNvSpPr/>
            <p:nvPr/>
          </p:nvSpPr>
          <p:spPr>
            <a:xfrm>
              <a:off x="8458200" y="1661760"/>
              <a:ext cx="914400" cy="360"/>
            </a:xfrm>
            <a:prstGeom prst="line">
              <a:avLst/>
            </a:prstGeom>
            <a:ln cap="sq" w="28575">
              <a:solidFill>
                <a:srgbClr val="ffff00"/>
              </a:solidFill>
              <a:round/>
            </a:ln>
          </p:spPr>
          <p:style>
            <a:lnRef idx="0"/>
            <a:fillRef idx="0"/>
            <a:effectRef idx="0"/>
            <a:fontRef idx="minor"/>
          </p:style>
        </p:sp>
      </p:grpSp>
      <p:grpSp>
        <p:nvGrpSpPr>
          <p:cNvPr id="534" name="Group 101"/>
          <p:cNvGrpSpPr/>
          <p:nvPr/>
        </p:nvGrpSpPr>
        <p:grpSpPr>
          <a:xfrm>
            <a:off x="7238880" y="1204560"/>
            <a:ext cx="3353040" cy="396000"/>
            <a:chOff x="7238880" y="1204560"/>
            <a:chExt cx="3353040" cy="396000"/>
          </a:xfrm>
        </p:grpSpPr>
        <p:sp>
          <p:nvSpPr>
            <p:cNvPr id="535" name="Line 102"/>
            <p:cNvSpPr/>
            <p:nvPr/>
          </p:nvSpPr>
          <p:spPr>
            <a:xfrm>
              <a:off x="8458200" y="1585800"/>
              <a:ext cx="914400" cy="360"/>
            </a:xfrm>
            <a:prstGeom prst="line">
              <a:avLst/>
            </a:prstGeom>
            <a:ln cap="sq" w="28575">
              <a:solidFill>
                <a:srgbClr val="ffff00"/>
              </a:solidFill>
              <a:round/>
            </a:ln>
          </p:spPr>
          <p:style>
            <a:lnRef idx="0"/>
            <a:fillRef idx="0"/>
            <a:effectRef idx="0"/>
            <a:fontRef idx="minor"/>
          </p:style>
        </p:sp>
        <p:sp>
          <p:nvSpPr>
            <p:cNvPr id="536" name="Rectangle 103"/>
            <p:cNvSpPr/>
            <p:nvPr/>
          </p:nvSpPr>
          <p:spPr>
            <a:xfrm>
              <a:off x="7696080" y="1204920"/>
              <a:ext cx="456840" cy="394920"/>
            </a:xfrm>
            <a:prstGeom prst="rect">
              <a:avLst/>
            </a:prstGeom>
            <a:solidFill>
              <a:srgbClr val="000066"/>
            </a:solidFill>
            <a:ln w="38100">
              <a:solidFill>
                <a:srgbClr val="ffff00"/>
              </a:solidFill>
              <a:miter/>
            </a:ln>
          </p:spPr>
          <p:style>
            <a:lnRef idx="0"/>
            <a:fillRef idx="0"/>
            <a:effectRef idx="0"/>
            <a:fontRef idx="minor"/>
          </p:style>
        </p:sp>
        <p:sp>
          <p:nvSpPr>
            <p:cNvPr id="537" name="Rectangle 104"/>
            <p:cNvSpPr/>
            <p:nvPr/>
          </p:nvSpPr>
          <p:spPr>
            <a:xfrm>
              <a:off x="7238880" y="12049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4</a:t>
              </a:r>
              <a:endParaRPr b="0" lang="en-US" sz="2000" spc="-1" strike="noStrike">
                <a:latin typeface="Arial"/>
              </a:endParaRPr>
            </a:p>
          </p:txBody>
        </p:sp>
        <p:sp>
          <p:nvSpPr>
            <p:cNvPr id="538" name="Line 105"/>
            <p:cNvSpPr/>
            <p:nvPr/>
          </p:nvSpPr>
          <p:spPr>
            <a:xfrm>
              <a:off x="8458200" y="1204560"/>
              <a:ext cx="914400" cy="360"/>
            </a:xfrm>
            <a:prstGeom prst="line">
              <a:avLst/>
            </a:prstGeom>
            <a:ln cap="sq" w="28575">
              <a:solidFill>
                <a:srgbClr val="ffff00"/>
              </a:solidFill>
              <a:round/>
            </a:ln>
          </p:spPr>
          <p:style>
            <a:lnRef idx="0"/>
            <a:fillRef idx="0"/>
            <a:effectRef idx="0"/>
            <a:fontRef idx="minor"/>
          </p:style>
        </p:sp>
        <p:sp>
          <p:nvSpPr>
            <p:cNvPr id="539" name="Line 106"/>
            <p:cNvSpPr/>
            <p:nvPr/>
          </p:nvSpPr>
          <p:spPr>
            <a:xfrm>
              <a:off x="7238880" y="1600200"/>
              <a:ext cx="914400" cy="360"/>
            </a:xfrm>
            <a:prstGeom prst="line">
              <a:avLst/>
            </a:prstGeom>
            <a:ln cap="sq" w="28575">
              <a:solidFill>
                <a:srgbClr val="ffff00"/>
              </a:solidFill>
              <a:round/>
            </a:ln>
          </p:spPr>
          <p:style>
            <a:lnRef idx="0"/>
            <a:fillRef idx="0"/>
            <a:effectRef idx="0"/>
            <a:fontRef idx="minor"/>
          </p:style>
        </p:sp>
        <p:sp>
          <p:nvSpPr>
            <p:cNvPr id="540" name="Line 107"/>
            <p:cNvSpPr/>
            <p:nvPr/>
          </p:nvSpPr>
          <p:spPr>
            <a:xfrm>
              <a:off x="7238880" y="1204560"/>
              <a:ext cx="360" cy="395640"/>
            </a:xfrm>
            <a:prstGeom prst="line">
              <a:avLst/>
            </a:prstGeom>
            <a:ln cap="sq" w="28575">
              <a:solidFill>
                <a:srgbClr val="ffff00"/>
              </a:solidFill>
              <a:round/>
            </a:ln>
          </p:spPr>
          <p:style>
            <a:lnRef idx="0"/>
            <a:fillRef idx="0"/>
            <a:effectRef idx="0"/>
            <a:fontRef idx="minor"/>
          </p:style>
        </p:sp>
        <p:sp>
          <p:nvSpPr>
            <p:cNvPr id="541" name="Line 108"/>
            <p:cNvSpPr/>
            <p:nvPr/>
          </p:nvSpPr>
          <p:spPr>
            <a:xfrm>
              <a:off x="7696080" y="1204560"/>
              <a:ext cx="360" cy="395640"/>
            </a:xfrm>
            <a:prstGeom prst="line">
              <a:avLst/>
            </a:prstGeom>
            <a:ln w="12700">
              <a:solidFill>
                <a:srgbClr val="ffff00"/>
              </a:solidFill>
              <a:round/>
            </a:ln>
          </p:spPr>
          <p:style>
            <a:lnRef idx="0"/>
            <a:fillRef idx="0"/>
            <a:effectRef idx="0"/>
            <a:fontRef idx="minor"/>
          </p:style>
        </p:sp>
        <p:sp>
          <p:nvSpPr>
            <p:cNvPr id="542" name="Line 109"/>
            <p:cNvSpPr/>
            <p:nvPr/>
          </p:nvSpPr>
          <p:spPr>
            <a:xfrm>
              <a:off x="8153280" y="1204560"/>
              <a:ext cx="360" cy="395640"/>
            </a:xfrm>
            <a:prstGeom prst="line">
              <a:avLst/>
            </a:prstGeom>
            <a:ln cap="sq" w="28575">
              <a:solidFill>
                <a:srgbClr val="ffff00"/>
              </a:solidFill>
              <a:round/>
            </a:ln>
          </p:spPr>
          <p:style>
            <a:lnRef idx="0"/>
            <a:fillRef idx="0"/>
            <a:effectRef idx="0"/>
            <a:fontRef idx="minor"/>
          </p:style>
        </p:sp>
        <p:sp>
          <p:nvSpPr>
            <p:cNvPr id="543" name="Rectangle 110"/>
            <p:cNvSpPr/>
            <p:nvPr/>
          </p:nvSpPr>
          <p:spPr>
            <a:xfrm>
              <a:off x="8915400" y="1204920"/>
              <a:ext cx="456840" cy="394920"/>
            </a:xfrm>
            <a:prstGeom prst="rect">
              <a:avLst/>
            </a:prstGeom>
            <a:solidFill>
              <a:srgbClr val="000066"/>
            </a:solidFill>
            <a:ln w="38100">
              <a:solidFill>
                <a:srgbClr val="ffff00"/>
              </a:solidFill>
              <a:miter/>
            </a:ln>
          </p:spPr>
          <p:style>
            <a:lnRef idx="0"/>
            <a:fillRef idx="0"/>
            <a:effectRef idx="0"/>
            <a:fontRef idx="minor"/>
          </p:style>
        </p:sp>
        <p:sp>
          <p:nvSpPr>
            <p:cNvPr id="544" name="Rectangle 111"/>
            <p:cNvSpPr/>
            <p:nvPr/>
          </p:nvSpPr>
          <p:spPr>
            <a:xfrm>
              <a:off x="8458200" y="12049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2</a:t>
              </a:r>
              <a:endParaRPr b="0" lang="en-US" sz="2000" spc="-1" strike="noStrike">
                <a:latin typeface="Arial"/>
              </a:endParaRPr>
            </a:p>
          </p:txBody>
        </p:sp>
        <p:sp>
          <p:nvSpPr>
            <p:cNvPr id="545" name="Line 112"/>
            <p:cNvSpPr/>
            <p:nvPr/>
          </p:nvSpPr>
          <p:spPr>
            <a:xfrm>
              <a:off x="7238880" y="1204560"/>
              <a:ext cx="914400" cy="360"/>
            </a:xfrm>
            <a:prstGeom prst="line">
              <a:avLst/>
            </a:prstGeom>
            <a:ln cap="sq" w="28575">
              <a:solidFill>
                <a:srgbClr val="ffff00"/>
              </a:solidFill>
              <a:round/>
            </a:ln>
          </p:spPr>
          <p:style>
            <a:lnRef idx="0"/>
            <a:fillRef idx="0"/>
            <a:effectRef idx="0"/>
            <a:fontRef idx="minor"/>
          </p:style>
        </p:sp>
        <p:sp>
          <p:nvSpPr>
            <p:cNvPr id="546" name="Line 113"/>
            <p:cNvSpPr/>
            <p:nvPr/>
          </p:nvSpPr>
          <p:spPr>
            <a:xfrm>
              <a:off x="8458200" y="1585800"/>
              <a:ext cx="914400" cy="360"/>
            </a:xfrm>
            <a:prstGeom prst="line">
              <a:avLst/>
            </a:prstGeom>
            <a:ln cap="sq" w="28575">
              <a:solidFill>
                <a:srgbClr val="ffff00"/>
              </a:solidFill>
              <a:round/>
            </a:ln>
          </p:spPr>
          <p:style>
            <a:lnRef idx="0"/>
            <a:fillRef idx="0"/>
            <a:effectRef idx="0"/>
            <a:fontRef idx="minor"/>
          </p:style>
        </p:sp>
        <p:sp>
          <p:nvSpPr>
            <p:cNvPr id="547" name="Line 114"/>
            <p:cNvSpPr/>
            <p:nvPr/>
          </p:nvSpPr>
          <p:spPr>
            <a:xfrm>
              <a:off x="8458200" y="1204560"/>
              <a:ext cx="360" cy="395640"/>
            </a:xfrm>
            <a:prstGeom prst="line">
              <a:avLst/>
            </a:prstGeom>
            <a:ln cap="sq" w="28575">
              <a:solidFill>
                <a:srgbClr val="ffff00"/>
              </a:solidFill>
              <a:round/>
            </a:ln>
          </p:spPr>
          <p:style>
            <a:lnRef idx="0"/>
            <a:fillRef idx="0"/>
            <a:effectRef idx="0"/>
            <a:fontRef idx="minor"/>
          </p:style>
        </p:sp>
        <p:sp>
          <p:nvSpPr>
            <p:cNvPr id="548" name="Line 115"/>
            <p:cNvSpPr/>
            <p:nvPr/>
          </p:nvSpPr>
          <p:spPr>
            <a:xfrm>
              <a:off x="8915400" y="1204560"/>
              <a:ext cx="360" cy="395640"/>
            </a:xfrm>
            <a:prstGeom prst="line">
              <a:avLst/>
            </a:prstGeom>
            <a:ln w="12700">
              <a:solidFill>
                <a:srgbClr val="ffff00"/>
              </a:solidFill>
              <a:round/>
            </a:ln>
          </p:spPr>
          <p:style>
            <a:lnRef idx="0"/>
            <a:fillRef idx="0"/>
            <a:effectRef idx="0"/>
            <a:fontRef idx="minor"/>
          </p:style>
        </p:sp>
        <p:sp>
          <p:nvSpPr>
            <p:cNvPr id="549" name="Line 116"/>
            <p:cNvSpPr/>
            <p:nvPr/>
          </p:nvSpPr>
          <p:spPr>
            <a:xfrm>
              <a:off x="9372600" y="1204560"/>
              <a:ext cx="360" cy="395640"/>
            </a:xfrm>
            <a:prstGeom prst="line">
              <a:avLst/>
            </a:prstGeom>
            <a:ln cap="sq" w="28575">
              <a:solidFill>
                <a:srgbClr val="ffff00"/>
              </a:solidFill>
              <a:round/>
            </a:ln>
          </p:spPr>
          <p:style>
            <a:lnRef idx="0"/>
            <a:fillRef idx="0"/>
            <a:effectRef idx="0"/>
            <a:fontRef idx="minor"/>
          </p:style>
        </p:sp>
        <p:sp>
          <p:nvSpPr>
            <p:cNvPr id="550" name="Rectangle 117"/>
            <p:cNvSpPr/>
            <p:nvPr/>
          </p:nvSpPr>
          <p:spPr>
            <a:xfrm>
              <a:off x="10134720" y="12049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551" name="Rectangle 118"/>
            <p:cNvSpPr/>
            <p:nvPr/>
          </p:nvSpPr>
          <p:spPr>
            <a:xfrm>
              <a:off x="9677520" y="12049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0</a:t>
              </a:r>
              <a:endParaRPr b="0" lang="en-US" sz="2000" spc="-1" strike="noStrike">
                <a:latin typeface="Arial"/>
              </a:endParaRPr>
            </a:p>
          </p:txBody>
        </p:sp>
        <p:sp>
          <p:nvSpPr>
            <p:cNvPr id="552" name="Line 119"/>
            <p:cNvSpPr/>
            <p:nvPr/>
          </p:nvSpPr>
          <p:spPr>
            <a:xfrm>
              <a:off x="9677160" y="1204560"/>
              <a:ext cx="914400" cy="360"/>
            </a:xfrm>
            <a:prstGeom prst="line">
              <a:avLst/>
            </a:prstGeom>
            <a:ln cap="sq" w="28575">
              <a:solidFill>
                <a:srgbClr val="ffff00"/>
              </a:solidFill>
              <a:round/>
            </a:ln>
          </p:spPr>
          <p:style>
            <a:lnRef idx="0"/>
            <a:fillRef idx="0"/>
            <a:effectRef idx="0"/>
            <a:fontRef idx="minor"/>
          </p:style>
        </p:sp>
        <p:sp>
          <p:nvSpPr>
            <p:cNvPr id="553" name="Line 120"/>
            <p:cNvSpPr/>
            <p:nvPr/>
          </p:nvSpPr>
          <p:spPr>
            <a:xfrm>
              <a:off x="9677160" y="1600200"/>
              <a:ext cx="914400" cy="360"/>
            </a:xfrm>
            <a:prstGeom prst="line">
              <a:avLst/>
            </a:prstGeom>
            <a:ln cap="sq" w="28575">
              <a:solidFill>
                <a:srgbClr val="ffff00"/>
              </a:solidFill>
              <a:round/>
            </a:ln>
          </p:spPr>
          <p:style>
            <a:lnRef idx="0"/>
            <a:fillRef idx="0"/>
            <a:effectRef idx="0"/>
            <a:fontRef idx="minor"/>
          </p:style>
        </p:sp>
        <p:sp>
          <p:nvSpPr>
            <p:cNvPr id="554" name="Line 121"/>
            <p:cNvSpPr/>
            <p:nvPr/>
          </p:nvSpPr>
          <p:spPr>
            <a:xfrm>
              <a:off x="9677160" y="1204560"/>
              <a:ext cx="360" cy="395640"/>
            </a:xfrm>
            <a:prstGeom prst="line">
              <a:avLst/>
            </a:prstGeom>
            <a:ln cap="sq" w="28575">
              <a:solidFill>
                <a:srgbClr val="ffff00"/>
              </a:solidFill>
              <a:round/>
            </a:ln>
          </p:spPr>
          <p:style>
            <a:lnRef idx="0"/>
            <a:fillRef idx="0"/>
            <a:effectRef idx="0"/>
            <a:fontRef idx="minor"/>
          </p:style>
        </p:sp>
        <p:sp>
          <p:nvSpPr>
            <p:cNvPr id="555" name="Line 122"/>
            <p:cNvSpPr/>
            <p:nvPr/>
          </p:nvSpPr>
          <p:spPr>
            <a:xfrm>
              <a:off x="10134360" y="1204560"/>
              <a:ext cx="360" cy="395640"/>
            </a:xfrm>
            <a:prstGeom prst="line">
              <a:avLst/>
            </a:prstGeom>
            <a:ln w="12700">
              <a:solidFill>
                <a:srgbClr val="ffff00"/>
              </a:solidFill>
              <a:round/>
            </a:ln>
          </p:spPr>
          <p:style>
            <a:lnRef idx="0"/>
            <a:fillRef idx="0"/>
            <a:effectRef idx="0"/>
            <a:fontRef idx="minor"/>
          </p:style>
        </p:sp>
        <p:sp>
          <p:nvSpPr>
            <p:cNvPr id="556" name="Line 123"/>
            <p:cNvSpPr/>
            <p:nvPr/>
          </p:nvSpPr>
          <p:spPr>
            <a:xfrm>
              <a:off x="10591560" y="1204560"/>
              <a:ext cx="360" cy="395640"/>
            </a:xfrm>
            <a:prstGeom prst="line">
              <a:avLst/>
            </a:prstGeom>
            <a:ln cap="sq" w="28575">
              <a:solidFill>
                <a:srgbClr val="ffff00"/>
              </a:solidFill>
              <a:round/>
            </a:ln>
          </p:spPr>
          <p:style>
            <a:lnRef idx="0"/>
            <a:fillRef idx="0"/>
            <a:effectRef idx="0"/>
            <a:fontRef idx="minor"/>
          </p:style>
        </p:sp>
        <p:sp>
          <p:nvSpPr>
            <p:cNvPr id="557" name="Line 124"/>
            <p:cNvSpPr/>
            <p:nvPr/>
          </p:nvSpPr>
          <p:spPr>
            <a:xfrm>
              <a:off x="7924680" y="1433160"/>
              <a:ext cx="533520" cy="360"/>
            </a:xfrm>
            <a:prstGeom prst="line">
              <a:avLst/>
            </a:prstGeom>
            <a:ln w="38100">
              <a:solidFill>
                <a:srgbClr val="ffff00"/>
              </a:solidFill>
              <a:round/>
              <a:tailEnd len="med" type="triangle" w="med"/>
            </a:ln>
          </p:spPr>
          <p:style>
            <a:lnRef idx="0"/>
            <a:fillRef idx="0"/>
            <a:effectRef idx="0"/>
            <a:fontRef idx="minor"/>
          </p:style>
        </p:sp>
        <p:sp>
          <p:nvSpPr>
            <p:cNvPr id="558" name="Line 125"/>
            <p:cNvSpPr/>
            <p:nvPr/>
          </p:nvSpPr>
          <p:spPr>
            <a:xfrm>
              <a:off x="9144000" y="1433160"/>
              <a:ext cx="533160" cy="360"/>
            </a:xfrm>
            <a:prstGeom prst="line">
              <a:avLst/>
            </a:prstGeom>
            <a:ln w="38100">
              <a:solidFill>
                <a:srgbClr val="ffff00"/>
              </a:solidFill>
              <a:round/>
              <a:tailEnd len="med" type="triangle" w="med"/>
            </a:ln>
          </p:spPr>
          <p:style>
            <a:lnRef idx="0"/>
            <a:fillRef idx="0"/>
            <a:effectRef idx="0"/>
            <a:fontRef idx="minor"/>
          </p:style>
        </p:sp>
      </p:grpSp>
      <p:sp>
        <p:nvSpPr>
          <p:cNvPr id="559" name="Rectangle 126"/>
          <p:cNvSpPr/>
          <p:nvPr/>
        </p:nvSpPr>
        <p:spPr>
          <a:xfrm>
            <a:off x="1600200" y="3733920"/>
            <a:ext cx="5181120" cy="533160"/>
          </a:xfrm>
          <a:prstGeom prst="rect">
            <a:avLst/>
          </a:prstGeom>
          <a:noFill/>
          <a:ln w="9525">
            <a:noFill/>
          </a:ln>
        </p:spPr>
        <p:style>
          <a:lnRef idx="0"/>
          <a:fillRef idx="0"/>
          <a:effectRef idx="0"/>
          <a:fontRef idx="minor"/>
        </p:style>
        <p:txBody>
          <a:bodyPr lIns="90000" rIns="90000" tIns="45000" bIns="45000" anchor="ctr">
            <a:noAutofit/>
          </a:bodyPr>
          <a:p>
            <a:pPr>
              <a:lnSpc>
                <a:spcPct val="100000"/>
              </a:lnSpc>
              <a:buNone/>
            </a:pPr>
            <a:r>
              <a:rPr b="1" lang="zh-CN" sz="2400" spc="-1" strike="noStrike">
                <a:solidFill>
                  <a:srgbClr val="ffff00"/>
                </a:solidFill>
                <a:latin typeface="黑体"/>
                <a:ea typeface="黑体"/>
              </a:rPr>
              <a:t>例</a:t>
            </a:r>
            <a:r>
              <a:rPr b="1" lang="en-US" sz="2400" spc="-1" strike="noStrike">
                <a:solidFill>
                  <a:srgbClr val="ffff00"/>
                </a:solidFill>
                <a:latin typeface="黑体"/>
                <a:ea typeface="黑体"/>
              </a:rPr>
              <a:t>2</a:t>
            </a:r>
            <a:r>
              <a:rPr b="1" lang="zh-CN" sz="2400" spc="-1" strike="noStrike">
                <a:solidFill>
                  <a:srgbClr val="ffff00"/>
                </a:solidFill>
                <a:latin typeface="黑体"/>
                <a:ea typeface="黑体"/>
              </a:rPr>
              <a:t>：</a:t>
            </a:r>
            <a:r>
              <a:rPr b="1" lang="zh-CN" sz="2400" spc="-1" strike="noStrike">
                <a:solidFill>
                  <a:srgbClr val="ffffff"/>
                </a:solidFill>
                <a:latin typeface="黑体"/>
                <a:ea typeface="黑体"/>
              </a:rPr>
              <a:t>有向图的邻接表如何表示？</a:t>
            </a:r>
            <a:endParaRPr b="0" lang="en-US" sz="2400" spc="-1" strike="noStrike">
              <a:latin typeface="Arial"/>
            </a:endParaRPr>
          </a:p>
        </p:txBody>
      </p:sp>
      <p:grpSp>
        <p:nvGrpSpPr>
          <p:cNvPr id="560" name="Group 127"/>
          <p:cNvGrpSpPr/>
          <p:nvPr/>
        </p:nvGrpSpPr>
        <p:grpSpPr>
          <a:xfrm>
            <a:off x="1752480" y="4648320"/>
            <a:ext cx="2128680" cy="1294920"/>
            <a:chOff x="1752480" y="4648320"/>
            <a:chExt cx="2128680" cy="1294920"/>
          </a:xfrm>
        </p:grpSpPr>
        <p:sp>
          <p:nvSpPr>
            <p:cNvPr id="561" name="Oval 128"/>
            <p:cNvSpPr/>
            <p:nvPr/>
          </p:nvSpPr>
          <p:spPr>
            <a:xfrm>
              <a:off x="1836720" y="4702320"/>
              <a:ext cx="510840" cy="377640"/>
            </a:xfrm>
            <a:prstGeom prst="ellipse">
              <a:avLst/>
            </a:prstGeom>
            <a:solidFill>
              <a:srgbClr val="00ff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v1</a:t>
              </a:r>
              <a:endParaRPr b="0" lang="en-US" sz="2400" spc="-1" strike="noStrike">
                <a:latin typeface="Arial"/>
              </a:endParaRPr>
            </a:p>
          </p:txBody>
        </p:sp>
        <p:sp>
          <p:nvSpPr>
            <p:cNvPr id="562" name="Oval 129"/>
            <p:cNvSpPr/>
            <p:nvPr/>
          </p:nvSpPr>
          <p:spPr>
            <a:xfrm>
              <a:off x="3370320" y="4648320"/>
              <a:ext cx="510840" cy="377640"/>
            </a:xfrm>
            <a:prstGeom prst="ellipse">
              <a:avLst/>
            </a:prstGeom>
            <a:solidFill>
              <a:srgbClr val="00ff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v2</a:t>
              </a:r>
              <a:endParaRPr b="0" lang="en-US" sz="2400" spc="-1" strike="noStrike">
                <a:latin typeface="Arial"/>
              </a:endParaRPr>
            </a:p>
          </p:txBody>
        </p:sp>
        <p:sp>
          <p:nvSpPr>
            <p:cNvPr id="563" name="Oval 130"/>
            <p:cNvSpPr/>
            <p:nvPr/>
          </p:nvSpPr>
          <p:spPr>
            <a:xfrm>
              <a:off x="1752480" y="5565600"/>
              <a:ext cx="510840" cy="377640"/>
            </a:xfrm>
            <a:prstGeom prst="ellipse">
              <a:avLst/>
            </a:prstGeom>
            <a:solidFill>
              <a:srgbClr val="00ff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v3</a:t>
              </a:r>
              <a:endParaRPr b="0" lang="en-US" sz="2400" spc="-1" strike="noStrike">
                <a:latin typeface="Arial"/>
              </a:endParaRPr>
            </a:p>
          </p:txBody>
        </p:sp>
        <p:sp>
          <p:nvSpPr>
            <p:cNvPr id="564" name="Oval 131"/>
            <p:cNvSpPr/>
            <p:nvPr/>
          </p:nvSpPr>
          <p:spPr>
            <a:xfrm>
              <a:off x="3370320" y="5565600"/>
              <a:ext cx="510840" cy="377640"/>
            </a:xfrm>
            <a:prstGeom prst="ellipse">
              <a:avLst/>
            </a:prstGeom>
            <a:solidFill>
              <a:srgbClr val="00ff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v4</a:t>
              </a:r>
              <a:endParaRPr b="0" lang="en-US" sz="2400" spc="-1" strike="noStrike">
                <a:latin typeface="Arial"/>
              </a:endParaRPr>
            </a:p>
          </p:txBody>
        </p:sp>
        <p:sp>
          <p:nvSpPr>
            <p:cNvPr id="565" name="Line 132"/>
            <p:cNvSpPr/>
            <p:nvPr/>
          </p:nvSpPr>
          <p:spPr>
            <a:xfrm>
              <a:off x="2347560" y="4863960"/>
              <a:ext cx="1022400" cy="360"/>
            </a:xfrm>
            <a:prstGeom prst="line">
              <a:avLst/>
            </a:prstGeom>
            <a:ln w="38100">
              <a:solidFill>
                <a:srgbClr val="ffffff"/>
              </a:solidFill>
              <a:round/>
              <a:tailEnd len="med" type="triangle" w="med"/>
            </a:ln>
          </p:spPr>
          <p:style>
            <a:lnRef idx="0"/>
            <a:fillRef idx="0"/>
            <a:effectRef idx="0"/>
            <a:fontRef idx="minor"/>
          </p:style>
        </p:sp>
        <p:sp>
          <p:nvSpPr>
            <p:cNvPr id="566" name="Line 133"/>
            <p:cNvSpPr/>
            <p:nvPr/>
          </p:nvSpPr>
          <p:spPr>
            <a:xfrm>
              <a:off x="2092320" y="5079960"/>
              <a:ext cx="360" cy="485640"/>
            </a:xfrm>
            <a:prstGeom prst="line">
              <a:avLst/>
            </a:prstGeom>
            <a:ln w="38100">
              <a:solidFill>
                <a:srgbClr val="ffffff"/>
              </a:solidFill>
              <a:round/>
              <a:tailEnd len="med" type="triangle" w="med"/>
            </a:ln>
          </p:spPr>
          <p:style>
            <a:lnRef idx="0"/>
            <a:fillRef idx="0"/>
            <a:effectRef idx="0"/>
            <a:fontRef idx="minor"/>
          </p:style>
        </p:sp>
        <p:sp>
          <p:nvSpPr>
            <p:cNvPr id="567" name="Line 134"/>
            <p:cNvSpPr/>
            <p:nvPr/>
          </p:nvSpPr>
          <p:spPr>
            <a:xfrm>
              <a:off x="2263680" y="5781600"/>
              <a:ext cx="1106280" cy="360"/>
            </a:xfrm>
            <a:prstGeom prst="line">
              <a:avLst/>
            </a:prstGeom>
            <a:ln w="38100">
              <a:solidFill>
                <a:srgbClr val="ffffff"/>
              </a:solidFill>
              <a:round/>
              <a:tailEnd len="med" type="triangle" w="med"/>
            </a:ln>
          </p:spPr>
          <p:style>
            <a:lnRef idx="0"/>
            <a:fillRef idx="0"/>
            <a:effectRef idx="0"/>
            <a:fontRef idx="minor"/>
          </p:style>
        </p:sp>
        <p:sp>
          <p:nvSpPr>
            <p:cNvPr id="568" name="Line 135"/>
            <p:cNvSpPr/>
            <p:nvPr/>
          </p:nvSpPr>
          <p:spPr>
            <a:xfrm>
              <a:off x="2263680" y="5025960"/>
              <a:ext cx="1191960" cy="593640"/>
            </a:xfrm>
            <a:prstGeom prst="line">
              <a:avLst/>
            </a:prstGeom>
            <a:ln w="38100">
              <a:solidFill>
                <a:srgbClr val="ffffff"/>
              </a:solidFill>
              <a:round/>
              <a:headEnd len="med" type="triangle" w="med"/>
            </a:ln>
          </p:spPr>
          <p:style>
            <a:lnRef idx="0"/>
            <a:fillRef idx="0"/>
            <a:effectRef idx="0"/>
            <a:fontRef idx="minor"/>
          </p:style>
        </p:sp>
      </p:grpSp>
      <p:grpSp>
        <p:nvGrpSpPr>
          <p:cNvPr id="569" name="Group 136"/>
          <p:cNvGrpSpPr/>
          <p:nvPr/>
        </p:nvGrpSpPr>
        <p:grpSpPr>
          <a:xfrm>
            <a:off x="4343400" y="4647960"/>
            <a:ext cx="3124440" cy="1589400"/>
            <a:chOff x="4343400" y="4647960"/>
            <a:chExt cx="3124440" cy="1589400"/>
          </a:xfrm>
        </p:grpSpPr>
        <p:sp>
          <p:nvSpPr>
            <p:cNvPr id="570" name="Rectangle 137"/>
            <p:cNvSpPr/>
            <p:nvPr/>
          </p:nvSpPr>
          <p:spPr>
            <a:xfrm>
              <a:off x="4856040" y="5834160"/>
              <a:ext cx="628200" cy="394920"/>
            </a:xfrm>
            <a:prstGeom prst="rect">
              <a:avLst/>
            </a:prstGeom>
            <a:solidFill>
              <a:srgbClr val="000066"/>
            </a:solidFill>
            <a:ln w="38100">
              <a:solidFill>
                <a:srgbClr val="ffff00"/>
              </a:solidFill>
              <a:miter/>
            </a:ln>
          </p:spPr>
          <p:style>
            <a:lnRef idx="0"/>
            <a:fillRef idx="0"/>
            <a:effectRef idx="0"/>
            <a:fontRef idx="minor"/>
          </p:style>
        </p:sp>
        <p:sp>
          <p:nvSpPr>
            <p:cNvPr id="571" name="Rectangle 138"/>
            <p:cNvSpPr/>
            <p:nvPr/>
          </p:nvSpPr>
          <p:spPr>
            <a:xfrm>
              <a:off x="4343400" y="5834160"/>
              <a:ext cx="51228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V</a:t>
              </a:r>
              <a:r>
                <a:rPr b="1" lang="en-US" sz="2000" spc="-1" strike="noStrike" baseline="-25000">
                  <a:solidFill>
                    <a:srgbClr val="ffffff"/>
                  </a:solidFill>
                  <a:latin typeface="Times New Roman"/>
                  <a:ea typeface="宋体"/>
                </a:rPr>
                <a:t>4</a:t>
              </a:r>
              <a:endParaRPr b="0" lang="en-US" sz="2000" spc="-1" strike="noStrike">
                <a:latin typeface="Arial"/>
              </a:endParaRPr>
            </a:p>
          </p:txBody>
        </p:sp>
        <p:sp>
          <p:nvSpPr>
            <p:cNvPr id="572" name="Rectangle 139"/>
            <p:cNvSpPr/>
            <p:nvPr/>
          </p:nvSpPr>
          <p:spPr>
            <a:xfrm>
              <a:off x="4856040" y="5438880"/>
              <a:ext cx="628200" cy="394920"/>
            </a:xfrm>
            <a:prstGeom prst="rect">
              <a:avLst/>
            </a:prstGeom>
            <a:solidFill>
              <a:srgbClr val="000066"/>
            </a:solidFill>
            <a:ln w="38100">
              <a:solidFill>
                <a:srgbClr val="ffff00"/>
              </a:solidFill>
              <a:miter/>
            </a:ln>
          </p:spPr>
          <p:style>
            <a:lnRef idx="0"/>
            <a:fillRef idx="0"/>
            <a:effectRef idx="0"/>
            <a:fontRef idx="minor"/>
          </p:style>
        </p:sp>
        <p:sp>
          <p:nvSpPr>
            <p:cNvPr id="573" name="Rectangle 140"/>
            <p:cNvSpPr/>
            <p:nvPr/>
          </p:nvSpPr>
          <p:spPr>
            <a:xfrm>
              <a:off x="4343400" y="5438880"/>
              <a:ext cx="51228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V</a:t>
              </a:r>
              <a:r>
                <a:rPr b="1" lang="en-US" sz="2000" spc="-1" strike="noStrike" baseline="-25000">
                  <a:solidFill>
                    <a:srgbClr val="ffffff"/>
                  </a:solidFill>
                  <a:latin typeface="Times New Roman"/>
                  <a:ea typeface="宋体"/>
                </a:rPr>
                <a:t>3</a:t>
              </a:r>
              <a:endParaRPr b="0" lang="en-US" sz="2000" spc="-1" strike="noStrike">
                <a:latin typeface="Arial"/>
              </a:endParaRPr>
            </a:p>
          </p:txBody>
        </p:sp>
        <p:sp>
          <p:nvSpPr>
            <p:cNvPr id="574" name="Rectangle 141"/>
            <p:cNvSpPr/>
            <p:nvPr/>
          </p:nvSpPr>
          <p:spPr>
            <a:xfrm>
              <a:off x="4856040" y="5043600"/>
              <a:ext cx="62820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575" name="Rectangle 142"/>
            <p:cNvSpPr/>
            <p:nvPr/>
          </p:nvSpPr>
          <p:spPr>
            <a:xfrm>
              <a:off x="4343400" y="5043600"/>
              <a:ext cx="51228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V</a:t>
              </a:r>
              <a:r>
                <a:rPr b="1" lang="en-US" sz="2000" spc="-1" strike="noStrike" baseline="-25000">
                  <a:solidFill>
                    <a:srgbClr val="ffffff"/>
                  </a:solidFill>
                  <a:latin typeface="Times New Roman"/>
                  <a:ea typeface="宋体"/>
                </a:rPr>
                <a:t>2</a:t>
              </a:r>
              <a:endParaRPr b="0" lang="en-US" sz="2000" spc="-1" strike="noStrike">
                <a:latin typeface="Arial"/>
              </a:endParaRPr>
            </a:p>
          </p:txBody>
        </p:sp>
        <p:sp>
          <p:nvSpPr>
            <p:cNvPr id="576" name="Rectangle 143"/>
            <p:cNvSpPr/>
            <p:nvPr/>
          </p:nvSpPr>
          <p:spPr>
            <a:xfrm>
              <a:off x="4856040" y="4648320"/>
              <a:ext cx="628200" cy="394920"/>
            </a:xfrm>
            <a:prstGeom prst="rect">
              <a:avLst/>
            </a:prstGeom>
            <a:solidFill>
              <a:srgbClr val="000066"/>
            </a:solidFill>
            <a:ln w="38100">
              <a:solidFill>
                <a:srgbClr val="ffff00"/>
              </a:solidFill>
              <a:miter/>
            </a:ln>
          </p:spPr>
          <p:style>
            <a:lnRef idx="0"/>
            <a:fillRef idx="0"/>
            <a:effectRef idx="0"/>
            <a:fontRef idx="minor"/>
          </p:style>
        </p:sp>
        <p:sp>
          <p:nvSpPr>
            <p:cNvPr id="577" name="Rectangle 144"/>
            <p:cNvSpPr/>
            <p:nvPr/>
          </p:nvSpPr>
          <p:spPr>
            <a:xfrm>
              <a:off x="4343400" y="4648320"/>
              <a:ext cx="51228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V</a:t>
              </a:r>
              <a:r>
                <a:rPr b="1" lang="en-US" sz="2000" spc="-1" strike="noStrike" baseline="-25000">
                  <a:solidFill>
                    <a:srgbClr val="ffffff"/>
                  </a:solidFill>
                  <a:latin typeface="Times New Roman"/>
                  <a:ea typeface="宋体"/>
                </a:rPr>
                <a:t>1</a:t>
              </a:r>
              <a:endParaRPr b="0" lang="en-US" sz="2000" spc="-1" strike="noStrike">
                <a:latin typeface="Arial"/>
              </a:endParaRPr>
            </a:p>
          </p:txBody>
        </p:sp>
        <p:sp>
          <p:nvSpPr>
            <p:cNvPr id="578" name="Line 145"/>
            <p:cNvSpPr/>
            <p:nvPr/>
          </p:nvSpPr>
          <p:spPr>
            <a:xfrm>
              <a:off x="4343400" y="4647960"/>
              <a:ext cx="1141200" cy="360"/>
            </a:xfrm>
            <a:prstGeom prst="line">
              <a:avLst/>
            </a:prstGeom>
            <a:ln cap="sq" w="28575">
              <a:solidFill>
                <a:srgbClr val="ffff00"/>
              </a:solidFill>
              <a:round/>
            </a:ln>
          </p:spPr>
          <p:style>
            <a:lnRef idx="0"/>
            <a:fillRef idx="0"/>
            <a:effectRef idx="0"/>
            <a:fontRef idx="minor"/>
          </p:style>
        </p:sp>
        <p:sp>
          <p:nvSpPr>
            <p:cNvPr id="579" name="Line 146"/>
            <p:cNvSpPr/>
            <p:nvPr/>
          </p:nvSpPr>
          <p:spPr>
            <a:xfrm>
              <a:off x="4343400" y="5043240"/>
              <a:ext cx="1141200" cy="360"/>
            </a:xfrm>
            <a:prstGeom prst="line">
              <a:avLst/>
            </a:prstGeom>
            <a:ln w="28575">
              <a:solidFill>
                <a:srgbClr val="ffff00"/>
              </a:solidFill>
              <a:round/>
            </a:ln>
          </p:spPr>
          <p:style>
            <a:lnRef idx="0"/>
            <a:fillRef idx="0"/>
            <a:effectRef idx="0"/>
            <a:fontRef idx="minor"/>
          </p:style>
        </p:sp>
        <p:sp>
          <p:nvSpPr>
            <p:cNvPr id="580" name="Line 147"/>
            <p:cNvSpPr/>
            <p:nvPr/>
          </p:nvSpPr>
          <p:spPr>
            <a:xfrm>
              <a:off x="4343400" y="5438520"/>
              <a:ext cx="1141200" cy="360"/>
            </a:xfrm>
            <a:prstGeom prst="line">
              <a:avLst/>
            </a:prstGeom>
            <a:ln w="28575">
              <a:solidFill>
                <a:srgbClr val="ffff00"/>
              </a:solidFill>
              <a:round/>
            </a:ln>
          </p:spPr>
          <p:style>
            <a:lnRef idx="0"/>
            <a:fillRef idx="0"/>
            <a:effectRef idx="0"/>
            <a:fontRef idx="minor"/>
          </p:style>
        </p:sp>
        <p:sp>
          <p:nvSpPr>
            <p:cNvPr id="581" name="Line 148"/>
            <p:cNvSpPr/>
            <p:nvPr/>
          </p:nvSpPr>
          <p:spPr>
            <a:xfrm>
              <a:off x="4343400" y="5833800"/>
              <a:ext cx="1141200" cy="360"/>
            </a:xfrm>
            <a:prstGeom prst="line">
              <a:avLst/>
            </a:prstGeom>
            <a:ln w="28575">
              <a:solidFill>
                <a:srgbClr val="ffff00"/>
              </a:solidFill>
              <a:round/>
            </a:ln>
          </p:spPr>
          <p:style>
            <a:lnRef idx="0"/>
            <a:fillRef idx="0"/>
            <a:effectRef idx="0"/>
            <a:fontRef idx="minor"/>
          </p:style>
        </p:sp>
        <p:sp>
          <p:nvSpPr>
            <p:cNvPr id="582" name="Line 149"/>
            <p:cNvSpPr/>
            <p:nvPr/>
          </p:nvSpPr>
          <p:spPr>
            <a:xfrm>
              <a:off x="4343400" y="6229080"/>
              <a:ext cx="1141200" cy="360"/>
            </a:xfrm>
            <a:prstGeom prst="line">
              <a:avLst/>
            </a:prstGeom>
            <a:ln cap="sq" w="28575">
              <a:solidFill>
                <a:srgbClr val="ffff00"/>
              </a:solidFill>
              <a:round/>
            </a:ln>
          </p:spPr>
          <p:style>
            <a:lnRef idx="0"/>
            <a:fillRef idx="0"/>
            <a:effectRef idx="0"/>
            <a:fontRef idx="minor"/>
          </p:style>
        </p:sp>
        <p:sp>
          <p:nvSpPr>
            <p:cNvPr id="583" name="Line 150"/>
            <p:cNvSpPr/>
            <p:nvPr/>
          </p:nvSpPr>
          <p:spPr>
            <a:xfrm>
              <a:off x="4343400" y="4647960"/>
              <a:ext cx="360" cy="1581120"/>
            </a:xfrm>
            <a:prstGeom prst="line">
              <a:avLst/>
            </a:prstGeom>
            <a:ln cap="sq" w="28575">
              <a:solidFill>
                <a:srgbClr val="ffff00"/>
              </a:solidFill>
              <a:round/>
            </a:ln>
          </p:spPr>
          <p:style>
            <a:lnRef idx="0"/>
            <a:fillRef idx="0"/>
            <a:effectRef idx="0"/>
            <a:fontRef idx="minor"/>
          </p:style>
        </p:sp>
        <p:sp>
          <p:nvSpPr>
            <p:cNvPr id="584" name="Line 151"/>
            <p:cNvSpPr/>
            <p:nvPr/>
          </p:nvSpPr>
          <p:spPr>
            <a:xfrm>
              <a:off x="4856040" y="4647960"/>
              <a:ext cx="360" cy="1581120"/>
            </a:xfrm>
            <a:prstGeom prst="line">
              <a:avLst/>
            </a:prstGeom>
            <a:ln w="28575">
              <a:solidFill>
                <a:srgbClr val="ffff00"/>
              </a:solidFill>
              <a:round/>
            </a:ln>
          </p:spPr>
          <p:style>
            <a:lnRef idx="0"/>
            <a:fillRef idx="0"/>
            <a:effectRef idx="0"/>
            <a:fontRef idx="minor"/>
          </p:style>
        </p:sp>
        <p:sp>
          <p:nvSpPr>
            <p:cNvPr id="585" name="Line 152"/>
            <p:cNvSpPr/>
            <p:nvPr/>
          </p:nvSpPr>
          <p:spPr>
            <a:xfrm>
              <a:off x="5484600" y="4647960"/>
              <a:ext cx="360" cy="1581120"/>
            </a:xfrm>
            <a:prstGeom prst="line">
              <a:avLst/>
            </a:prstGeom>
            <a:ln cap="sq" w="28575">
              <a:solidFill>
                <a:srgbClr val="ffff00"/>
              </a:solidFill>
              <a:round/>
            </a:ln>
          </p:spPr>
          <p:style>
            <a:lnRef idx="0"/>
            <a:fillRef idx="0"/>
            <a:effectRef idx="0"/>
            <a:fontRef idx="minor"/>
          </p:style>
        </p:sp>
        <p:sp>
          <p:nvSpPr>
            <p:cNvPr id="586" name="Line 153"/>
            <p:cNvSpPr/>
            <p:nvPr/>
          </p:nvSpPr>
          <p:spPr>
            <a:xfrm>
              <a:off x="5364000" y="4851360"/>
              <a:ext cx="420840" cy="360"/>
            </a:xfrm>
            <a:prstGeom prst="line">
              <a:avLst/>
            </a:prstGeom>
            <a:ln w="38100">
              <a:solidFill>
                <a:srgbClr val="ffff00"/>
              </a:solidFill>
              <a:round/>
              <a:tailEnd len="med" type="triangle" w="med"/>
            </a:ln>
          </p:spPr>
          <p:style>
            <a:lnRef idx="0"/>
            <a:fillRef idx="0"/>
            <a:effectRef idx="0"/>
            <a:fontRef idx="minor"/>
          </p:style>
        </p:sp>
        <p:sp>
          <p:nvSpPr>
            <p:cNvPr id="587" name="Line 154"/>
            <p:cNvSpPr/>
            <p:nvPr/>
          </p:nvSpPr>
          <p:spPr>
            <a:xfrm>
              <a:off x="5364000" y="5627520"/>
              <a:ext cx="420840" cy="360"/>
            </a:xfrm>
            <a:prstGeom prst="line">
              <a:avLst/>
            </a:prstGeom>
            <a:ln w="38100">
              <a:solidFill>
                <a:srgbClr val="ffff00"/>
              </a:solidFill>
              <a:round/>
              <a:tailEnd len="med" type="triangle" w="med"/>
            </a:ln>
          </p:spPr>
          <p:style>
            <a:lnRef idx="0"/>
            <a:fillRef idx="0"/>
            <a:effectRef idx="0"/>
            <a:fontRef idx="minor"/>
          </p:style>
        </p:sp>
        <p:sp>
          <p:nvSpPr>
            <p:cNvPr id="588" name="Line 155"/>
            <p:cNvSpPr/>
            <p:nvPr/>
          </p:nvSpPr>
          <p:spPr>
            <a:xfrm>
              <a:off x="5364000" y="6008400"/>
              <a:ext cx="420840" cy="360"/>
            </a:xfrm>
            <a:prstGeom prst="line">
              <a:avLst/>
            </a:prstGeom>
            <a:ln w="38100">
              <a:solidFill>
                <a:srgbClr val="ffff00"/>
              </a:solidFill>
              <a:round/>
              <a:tailEnd len="med" type="triangle" w="med"/>
            </a:ln>
          </p:spPr>
          <p:style>
            <a:lnRef idx="0"/>
            <a:fillRef idx="0"/>
            <a:effectRef idx="0"/>
            <a:fontRef idx="minor"/>
          </p:style>
        </p:sp>
        <p:sp>
          <p:nvSpPr>
            <p:cNvPr id="589" name="Rectangle 156"/>
            <p:cNvSpPr/>
            <p:nvPr/>
          </p:nvSpPr>
          <p:spPr>
            <a:xfrm>
              <a:off x="6145200" y="4699080"/>
              <a:ext cx="360000" cy="394920"/>
            </a:xfrm>
            <a:prstGeom prst="rect">
              <a:avLst/>
            </a:prstGeom>
            <a:solidFill>
              <a:srgbClr val="000066"/>
            </a:solidFill>
            <a:ln w="38100">
              <a:solidFill>
                <a:srgbClr val="ffff00"/>
              </a:solidFill>
              <a:miter/>
            </a:ln>
          </p:spPr>
          <p:style>
            <a:lnRef idx="0"/>
            <a:fillRef idx="0"/>
            <a:effectRef idx="0"/>
            <a:fontRef idx="minor"/>
          </p:style>
        </p:sp>
        <p:sp>
          <p:nvSpPr>
            <p:cNvPr id="590" name="Rectangle 157"/>
            <p:cNvSpPr/>
            <p:nvPr/>
          </p:nvSpPr>
          <p:spPr>
            <a:xfrm>
              <a:off x="5784840" y="4699080"/>
              <a:ext cx="36000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2</a:t>
              </a:r>
              <a:endParaRPr b="0" lang="en-US" sz="2000" spc="-1" strike="noStrike">
                <a:latin typeface="Arial"/>
              </a:endParaRPr>
            </a:p>
          </p:txBody>
        </p:sp>
        <p:sp>
          <p:nvSpPr>
            <p:cNvPr id="591" name="Line 158"/>
            <p:cNvSpPr/>
            <p:nvPr/>
          </p:nvSpPr>
          <p:spPr>
            <a:xfrm>
              <a:off x="5784840" y="4698720"/>
              <a:ext cx="720720" cy="360"/>
            </a:xfrm>
            <a:prstGeom prst="line">
              <a:avLst/>
            </a:prstGeom>
            <a:ln cap="sq" w="28575">
              <a:solidFill>
                <a:srgbClr val="ffff00"/>
              </a:solidFill>
              <a:round/>
            </a:ln>
          </p:spPr>
          <p:style>
            <a:lnRef idx="0"/>
            <a:fillRef idx="0"/>
            <a:effectRef idx="0"/>
            <a:fontRef idx="minor"/>
          </p:style>
        </p:sp>
        <p:sp>
          <p:nvSpPr>
            <p:cNvPr id="592" name="Line 159"/>
            <p:cNvSpPr/>
            <p:nvPr/>
          </p:nvSpPr>
          <p:spPr>
            <a:xfrm>
              <a:off x="5784840" y="5094000"/>
              <a:ext cx="720720" cy="360"/>
            </a:xfrm>
            <a:prstGeom prst="line">
              <a:avLst/>
            </a:prstGeom>
            <a:ln cap="sq" w="28575">
              <a:solidFill>
                <a:srgbClr val="ffff00"/>
              </a:solidFill>
              <a:round/>
            </a:ln>
          </p:spPr>
          <p:style>
            <a:lnRef idx="0"/>
            <a:fillRef idx="0"/>
            <a:effectRef idx="0"/>
            <a:fontRef idx="minor"/>
          </p:style>
        </p:sp>
        <p:sp>
          <p:nvSpPr>
            <p:cNvPr id="593" name="Line 160"/>
            <p:cNvSpPr/>
            <p:nvPr/>
          </p:nvSpPr>
          <p:spPr>
            <a:xfrm>
              <a:off x="5784840" y="4698720"/>
              <a:ext cx="360" cy="395280"/>
            </a:xfrm>
            <a:prstGeom prst="line">
              <a:avLst/>
            </a:prstGeom>
            <a:ln cap="sq" w="28575">
              <a:solidFill>
                <a:srgbClr val="ffff00"/>
              </a:solidFill>
              <a:round/>
            </a:ln>
          </p:spPr>
          <p:style>
            <a:lnRef idx="0"/>
            <a:fillRef idx="0"/>
            <a:effectRef idx="0"/>
            <a:fontRef idx="minor"/>
          </p:style>
        </p:sp>
        <p:sp>
          <p:nvSpPr>
            <p:cNvPr id="594" name="Line 161"/>
            <p:cNvSpPr/>
            <p:nvPr/>
          </p:nvSpPr>
          <p:spPr>
            <a:xfrm>
              <a:off x="6145200" y="4698720"/>
              <a:ext cx="360" cy="395280"/>
            </a:xfrm>
            <a:prstGeom prst="line">
              <a:avLst/>
            </a:prstGeom>
            <a:ln w="12700">
              <a:solidFill>
                <a:srgbClr val="ffff00"/>
              </a:solidFill>
              <a:round/>
            </a:ln>
          </p:spPr>
          <p:style>
            <a:lnRef idx="0"/>
            <a:fillRef idx="0"/>
            <a:effectRef idx="0"/>
            <a:fontRef idx="minor"/>
          </p:style>
        </p:sp>
        <p:sp>
          <p:nvSpPr>
            <p:cNvPr id="595" name="Line 162"/>
            <p:cNvSpPr/>
            <p:nvPr/>
          </p:nvSpPr>
          <p:spPr>
            <a:xfrm>
              <a:off x="6505560" y="4698720"/>
              <a:ext cx="360" cy="395280"/>
            </a:xfrm>
            <a:prstGeom prst="line">
              <a:avLst/>
            </a:prstGeom>
            <a:ln cap="sq" w="28575">
              <a:solidFill>
                <a:srgbClr val="ffff00"/>
              </a:solidFill>
              <a:round/>
            </a:ln>
          </p:spPr>
          <p:style>
            <a:lnRef idx="0"/>
            <a:fillRef idx="0"/>
            <a:effectRef idx="0"/>
            <a:fontRef idx="minor"/>
          </p:style>
        </p:sp>
        <p:sp>
          <p:nvSpPr>
            <p:cNvPr id="596" name="Line 163"/>
            <p:cNvSpPr/>
            <p:nvPr/>
          </p:nvSpPr>
          <p:spPr>
            <a:xfrm>
              <a:off x="6325920" y="4865400"/>
              <a:ext cx="420840" cy="360"/>
            </a:xfrm>
            <a:prstGeom prst="line">
              <a:avLst/>
            </a:prstGeom>
            <a:ln w="38100">
              <a:solidFill>
                <a:srgbClr val="ffff00"/>
              </a:solidFill>
              <a:round/>
              <a:tailEnd len="med" type="triangle" w="med"/>
            </a:ln>
          </p:spPr>
          <p:style>
            <a:lnRef idx="0"/>
            <a:fillRef idx="0"/>
            <a:effectRef idx="0"/>
            <a:fontRef idx="minor"/>
          </p:style>
        </p:sp>
        <p:sp>
          <p:nvSpPr>
            <p:cNvPr id="597" name="Rectangle 164"/>
            <p:cNvSpPr/>
            <p:nvPr/>
          </p:nvSpPr>
          <p:spPr>
            <a:xfrm>
              <a:off x="6145200" y="5384880"/>
              <a:ext cx="36000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598" name="Rectangle 165"/>
            <p:cNvSpPr/>
            <p:nvPr/>
          </p:nvSpPr>
          <p:spPr>
            <a:xfrm>
              <a:off x="5784840" y="5384880"/>
              <a:ext cx="36000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3</a:t>
              </a:r>
              <a:endParaRPr b="0" lang="en-US" sz="2000" spc="-1" strike="noStrike">
                <a:latin typeface="Arial"/>
              </a:endParaRPr>
            </a:p>
          </p:txBody>
        </p:sp>
        <p:sp>
          <p:nvSpPr>
            <p:cNvPr id="599" name="Line 166"/>
            <p:cNvSpPr/>
            <p:nvPr/>
          </p:nvSpPr>
          <p:spPr>
            <a:xfrm>
              <a:off x="5784840" y="5384520"/>
              <a:ext cx="720720" cy="360"/>
            </a:xfrm>
            <a:prstGeom prst="line">
              <a:avLst/>
            </a:prstGeom>
            <a:ln cap="sq" w="28575">
              <a:solidFill>
                <a:srgbClr val="ffff00"/>
              </a:solidFill>
              <a:round/>
            </a:ln>
          </p:spPr>
          <p:style>
            <a:lnRef idx="0"/>
            <a:fillRef idx="0"/>
            <a:effectRef idx="0"/>
            <a:fontRef idx="minor"/>
          </p:style>
        </p:sp>
        <p:sp>
          <p:nvSpPr>
            <p:cNvPr id="600" name="Line 167"/>
            <p:cNvSpPr/>
            <p:nvPr/>
          </p:nvSpPr>
          <p:spPr>
            <a:xfrm>
              <a:off x="5784840" y="5779800"/>
              <a:ext cx="720720" cy="360"/>
            </a:xfrm>
            <a:prstGeom prst="line">
              <a:avLst/>
            </a:prstGeom>
            <a:ln cap="sq" w="28575">
              <a:solidFill>
                <a:srgbClr val="ffff00"/>
              </a:solidFill>
              <a:round/>
            </a:ln>
          </p:spPr>
          <p:style>
            <a:lnRef idx="0"/>
            <a:fillRef idx="0"/>
            <a:effectRef idx="0"/>
            <a:fontRef idx="minor"/>
          </p:style>
        </p:sp>
        <p:sp>
          <p:nvSpPr>
            <p:cNvPr id="601" name="Line 168"/>
            <p:cNvSpPr/>
            <p:nvPr/>
          </p:nvSpPr>
          <p:spPr>
            <a:xfrm>
              <a:off x="5784840" y="5384520"/>
              <a:ext cx="360" cy="395280"/>
            </a:xfrm>
            <a:prstGeom prst="line">
              <a:avLst/>
            </a:prstGeom>
            <a:ln cap="sq" w="28575">
              <a:solidFill>
                <a:srgbClr val="ffff00"/>
              </a:solidFill>
              <a:round/>
            </a:ln>
          </p:spPr>
          <p:style>
            <a:lnRef idx="0"/>
            <a:fillRef idx="0"/>
            <a:effectRef idx="0"/>
            <a:fontRef idx="minor"/>
          </p:style>
        </p:sp>
        <p:sp>
          <p:nvSpPr>
            <p:cNvPr id="602" name="Line 169"/>
            <p:cNvSpPr/>
            <p:nvPr/>
          </p:nvSpPr>
          <p:spPr>
            <a:xfrm>
              <a:off x="6145200" y="5384520"/>
              <a:ext cx="360" cy="395280"/>
            </a:xfrm>
            <a:prstGeom prst="line">
              <a:avLst/>
            </a:prstGeom>
            <a:ln w="12700">
              <a:solidFill>
                <a:srgbClr val="ffff00"/>
              </a:solidFill>
              <a:round/>
            </a:ln>
          </p:spPr>
          <p:style>
            <a:lnRef idx="0"/>
            <a:fillRef idx="0"/>
            <a:effectRef idx="0"/>
            <a:fontRef idx="minor"/>
          </p:style>
        </p:sp>
        <p:sp>
          <p:nvSpPr>
            <p:cNvPr id="603" name="Line 170"/>
            <p:cNvSpPr/>
            <p:nvPr/>
          </p:nvSpPr>
          <p:spPr>
            <a:xfrm>
              <a:off x="6505560" y="5384520"/>
              <a:ext cx="360" cy="395280"/>
            </a:xfrm>
            <a:prstGeom prst="line">
              <a:avLst/>
            </a:prstGeom>
            <a:ln cap="sq" w="28575">
              <a:solidFill>
                <a:srgbClr val="ffff00"/>
              </a:solidFill>
              <a:round/>
            </a:ln>
          </p:spPr>
          <p:style>
            <a:lnRef idx="0"/>
            <a:fillRef idx="0"/>
            <a:effectRef idx="0"/>
            <a:fontRef idx="minor"/>
          </p:style>
        </p:sp>
        <p:sp>
          <p:nvSpPr>
            <p:cNvPr id="604" name="Rectangle 171"/>
            <p:cNvSpPr/>
            <p:nvPr/>
          </p:nvSpPr>
          <p:spPr>
            <a:xfrm>
              <a:off x="6145200" y="5842080"/>
              <a:ext cx="36000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605" name="Rectangle 172"/>
            <p:cNvSpPr/>
            <p:nvPr/>
          </p:nvSpPr>
          <p:spPr>
            <a:xfrm>
              <a:off x="5784840" y="5842080"/>
              <a:ext cx="36000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0</a:t>
              </a:r>
              <a:endParaRPr b="0" lang="en-US" sz="2000" spc="-1" strike="noStrike">
                <a:latin typeface="Arial"/>
              </a:endParaRPr>
            </a:p>
          </p:txBody>
        </p:sp>
        <p:sp>
          <p:nvSpPr>
            <p:cNvPr id="606" name="Line 173"/>
            <p:cNvSpPr/>
            <p:nvPr/>
          </p:nvSpPr>
          <p:spPr>
            <a:xfrm>
              <a:off x="5784840" y="5841720"/>
              <a:ext cx="720720" cy="360"/>
            </a:xfrm>
            <a:prstGeom prst="line">
              <a:avLst/>
            </a:prstGeom>
            <a:ln cap="sq" w="28575">
              <a:solidFill>
                <a:srgbClr val="ffff00"/>
              </a:solidFill>
              <a:round/>
            </a:ln>
          </p:spPr>
          <p:style>
            <a:lnRef idx="0"/>
            <a:fillRef idx="0"/>
            <a:effectRef idx="0"/>
            <a:fontRef idx="minor"/>
          </p:style>
        </p:sp>
        <p:sp>
          <p:nvSpPr>
            <p:cNvPr id="607" name="Line 174"/>
            <p:cNvSpPr/>
            <p:nvPr/>
          </p:nvSpPr>
          <p:spPr>
            <a:xfrm>
              <a:off x="5784840" y="6237000"/>
              <a:ext cx="720720" cy="360"/>
            </a:xfrm>
            <a:prstGeom prst="line">
              <a:avLst/>
            </a:prstGeom>
            <a:ln cap="sq" w="28575">
              <a:solidFill>
                <a:srgbClr val="ffff00"/>
              </a:solidFill>
              <a:round/>
            </a:ln>
          </p:spPr>
          <p:style>
            <a:lnRef idx="0"/>
            <a:fillRef idx="0"/>
            <a:effectRef idx="0"/>
            <a:fontRef idx="minor"/>
          </p:style>
        </p:sp>
        <p:sp>
          <p:nvSpPr>
            <p:cNvPr id="608" name="Line 175"/>
            <p:cNvSpPr/>
            <p:nvPr/>
          </p:nvSpPr>
          <p:spPr>
            <a:xfrm>
              <a:off x="5784840" y="5841720"/>
              <a:ext cx="360" cy="395280"/>
            </a:xfrm>
            <a:prstGeom prst="line">
              <a:avLst/>
            </a:prstGeom>
            <a:ln cap="sq" w="28575">
              <a:solidFill>
                <a:srgbClr val="ffff00"/>
              </a:solidFill>
              <a:round/>
            </a:ln>
          </p:spPr>
          <p:style>
            <a:lnRef idx="0"/>
            <a:fillRef idx="0"/>
            <a:effectRef idx="0"/>
            <a:fontRef idx="minor"/>
          </p:style>
        </p:sp>
        <p:sp>
          <p:nvSpPr>
            <p:cNvPr id="609" name="Line 176"/>
            <p:cNvSpPr/>
            <p:nvPr/>
          </p:nvSpPr>
          <p:spPr>
            <a:xfrm>
              <a:off x="6145200" y="5841720"/>
              <a:ext cx="360" cy="395280"/>
            </a:xfrm>
            <a:prstGeom prst="line">
              <a:avLst/>
            </a:prstGeom>
            <a:ln w="12700">
              <a:solidFill>
                <a:srgbClr val="ffff00"/>
              </a:solidFill>
              <a:round/>
            </a:ln>
          </p:spPr>
          <p:style>
            <a:lnRef idx="0"/>
            <a:fillRef idx="0"/>
            <a:effectRef idx="0"/>
            <a:fontRef idx="minor"/>
          </p:style>
        </p:sp>
        <p:sp>
          <p:nvSpPr>
            <p:cNvPr id="610" name="Line 177"/>
            <p:cNvSpPr/>
            <p:nvPr/>
          </p:nvSpPr>
          <p:spPr>
            <a:xfrm>
              <a:off x="6505560" y="5841720"/>
              <a:ext cx="360" cy="395280"/>
            </a:xfrm>
            <a:prstGeom prst="line">
              <a:avLst/>
            </a:prstGeom>
            <a:ln cap="sq" w="28575">
              <a:solidFill>
                <a:srgbClr val="ffff00"/>
              </a:solidFill>
              <a:round/>
            </a:ln>
          </p:spPr>
          <p:style>
            <a:lnRef idx="0"/>
            <a:fillRef idx="0"/>
            <a:effectRef idx="0"/>
            <a:fontRef idx="minor"/>
          </p:style>
        </p:sp>
        <p:sp>
          <p:nvSpPr>
            <p:cNvPr id="611" name="Rectangle 178"/>
            <p:cNvSpPr/>
            <p:nvPr/>
          </p:nvSpPr>
          <p:spPr>
            <a:xfrm>
              <a:off x="7107120" y="4699080"/>
              <a:ext cx="36000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612" name="Rectangle 179"/>
            <p:cNvSpPr/>
            <p:nvPr/>
          </p:nvSpPr>
          <p:spPr>
            <a:xfrm>
              <a:off x="6746760" y="4699080"/>
              <a:ext cx="36000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1</a:t>
              </a:r>
              <a:endParaRPr b="0" lang="en-US" sz="2000" spc="-1" strike="noStrike">
                <a:latin typeface="Arial"/>
              </a:endParaRPr>
            </a:p>
          </p:txBody>
        </p:sp>
        <p:sp>
          <p:nvSpPr>
            <p:cNvPr id="613" name="Line 180"/>
            <p:cNvSpPr/>
            <p:nvPr/>
          </p:nvSpPr>
          <p:spPr>
            <a:xfrm>
              <a:off x="6746760" y="4698720"/>
              <a:ext cx="720720" cy="360"/>
            </a:xfrm>
            <a:prstGeom prst="line">
              <a:avLst/>
            </a:prstGeom>
            <a:ln cap="sq" w="28575">
              <a:solidFill>
                <a:srgbClr val="ffff00"/>
              </a:solidFill>
              <a:round/>
            </a:ln>
          </p:spPr>
          <p:style>
            <a:lnRef idx="0"/>
            <a:fillRef idx="0"/>
            <a:effectRef idx="0"/>
            <a:fontRef idx="minor"/>
          </p:style>
        </p:sp>
        <p:sp>
          <p:nvSpPr>
            <p:cNvPr id="614" name="Line 181"/>
            <p:cNvSpPr/>
            <p:nvPr/>
          </p:nvSpPr>
          <p:spPr>
            <a:xfrm>
              <a:off x="6746760" y="5094000"/>
              <a:ext cx="720720" cy="360"/>
            </a:xfrm>
            <a:prstGeom prst="line">
              <a:avLst/>
            </a:prstGeom>
            <a:ln cap="sq" w="28575">
              <a:solidFill>
                <a:srgbClr val="ffff00"/>
              </a:solidFill>
              <a:round/>
            </a:ln>
          </p:spPr>
          <p:style>
            <a:lnRef idx="0"/>
            <a:fillRef idx="0"/>
            <a:effectRef idx="0"/>
            <a:fontRef idx="minor"/>
          </p:style>
        </p:sp>
        <p:sp>
          <p:nvSpPr>
            <p:cNvPr id="615" name="Line 182"/>
            <p:cNvSpPr/>
            <p:nvPr/>
          </p:nvSpPr>
          <p:spPr>
            <a:xfrm>
              <a:off x="6746760" y="4698720"/>
              <a:ext cx="360" cy="395280"/>
            </a:xfrm>
            <a:prstGeom prst="line">
              <a:avLst/>
            </a:prstGeom>
            <a:ln cap="sq" w="28575">
              <a:solidFill>
                <a:srgbClr val="ffff00"/>
              </a:solidFill>
              <a:round/>
            </a:ln>
          </p:spPr>
          <p:style>
            <a:lnRef idx="0"/>
            <a:fillRef idx="0"/>
            <a:effectRef idx="0"/>
            <a:fontRef idx="minor"/>
          </p:style>
        </p:sp>
        <p:sp>
          <p:nvSpPr>
            <p:cNvPr id="616" name="Line 183"/>
            <p:cNvSpPr/>
            <p:nvPr/>
          </p:nvSpPr>
          <p:spPr>
            <a:xfrm>
              <a:off x="7107120" y="4698720"/>
              <a:ext cx="360" cy="395280"/>
            </a:xfrm>
            <a:prstGeom prst="line">
              <a:avLst/>
            </a:prstGeom>
            <a:ln w="12700">
              <a:solidFill>
                <a:srgbClr val="ffff00"/>
              </a:solidFill>
              <a:round/>
            </a:ln>
          </p:spPr>
          <p:style>
            <a:lnRef idx="0"/>
            <a:fillRef idx="0"/>
            <a:effectRef idx="0"/>
            <a:fontRef idx="minor"/>
          </p:style>
        </p:sp>
        <p:sp>
          <p:nvSpPr>
            <p:cNvPr id="617" name="Line 184"/>
            <p:cNvSpPr/>
            <p:nvPr/>
          </p:nvSpPr>
          <p:spPr>
            <a:xfrm>
              <a:off x="7467480" y="4698720"/>
              <a:ext cx="360" cy="395280"/>
            </a:xfrm>
            <a:prstGeom prst="line">
              <a:avLst/>
            </a:prstGeom>
            <a:ln cap="sq" w="28575">
              <a:solidFill>
                <a:srgbClr val="ffff00"/>
              </a:solidFill>
              <a:round/>
            </a:ln>
          </p:spPr>
          <p:style>
            <a:lnRef idx="0"/>
            <a:fillRef idx="0"/>
            <a:effectRef idx="0"/>
            <a:fontRef idx="minor"/>
          </p:style>
        </p:sp>
      </p:grpSp>
      <p:sp>
        <p:nvSpPr>
          <p:cNvPr id="618" name="Text Box 185"/>
          <p:cNvSpPr/>
          <p:nvPr/>
        </p:nvSpPr>
        <p:spPr>
          <a:xfrm>
            <a:off x="4696560" y="4149720"/>
            <a:ext cx="212724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zh-CN" sz="2400" spc="-1" strike="noStrike">
                <a:solidFill>
                  <a:srgbClr val="ffff00"/>
                </a:solidFill>
                <a:latin typeface="Times New Roman"/>
                <a:ea typeface="黑体"/>
              </a:rPr>
              <a:t>邻接表</a:t>
            </a:r>
            <a:r>
              <a:rPr b="1" lang="en-US" sz="2400" spc="-1" strike="noStrike">
                <a:solidFill>
                  <a:srgbClr val="ffff00"/>
                </a:solidFill>
                <a:latin typeface="Times New Roman"/>
                <a:ea typeface="黑体"/>
              </a:rPr>
              <a:t>(</a:t>
            </a:r>
            <a:r>
              <a:rPr b="1" lang="zh-CN" sz="2400" spc="-1" strike="noStrike">
                <a:solidFill>
                  <a:srgbClr val="ffff00"/>
                </a:solidFill>
                <a:latin typeface="Times New Roman"/>
                <a:ea typeface="黑体"/>
              </a:rPr>
              <a:t>出边</a:t>
            </a:r>
            <a:r>
              <a:rPr b="1" lang="en-US" sz="2400" spc="-1" strike="noStrike">
                <a:solidFill>
                  <a:srgbClr val="ffff00"/>
                </a:solidFill>
                <a:latin typeface="Times New Roman"/>
                <a:ea typeface="黑体"/>
              </a:rPr>
              <a:t>)</a:t>
            </a:r>
            <a:endParaRPr b="0" lang="en-US" sz="2400" spc="-1" strike="noStrike">
              <a:latin typeface="Arial"/>
            </a:endParaRPr>
          </a:p>
        </p:txBody>
      </p:sp>
      <p:grpSp>
        <p:nvGrpSpPr>
          <p:cNvPr id="619" name="Group 186"/>
          <p:cNvGrpSpPr/>
          <p:nvPr/>
        </p:nvGrpSpPr>
        <p:grpSpPr>
          <a:xfrm>
            <a:off x="7824600" y="4581360"/>
            <a:ext cx="2448360" cy="1640160"/>
            <a:chOff x="7824600" y="4581360"/>
            <a:chExt cx="2448360" cy="1640160"/>
          </a:xfrm>
        </p:grpSpPr>
        <p:sp>
          <p:nvSpPr>
            <p:cNvPr id="620" name="Rectangle 187"/>
            <p:cNvSpPr/>
            <p:nvPr/>
          </p:nvSpPr>
          <p:spPr>
            <a:xfrm>
              <a:off x="8415000" y="5807160"/>
              <a:ext cx="721080" cy="394920"/>
            </a:xfrm>
            <a:prstGeom prst="rect">
              <a:avLst/>
            </a:prstGeom>
            <a:solidFill>
              <a:srgbClr val="000066"/>
            </a:solidFill>
            <a:ln w="38100">
              <a:solidFill>
                <a:srgbClr val="ffff00"/>
              </a:solidFill>
              <a:miter/>
            </a:ln>
          </p:spPr>
          <p:style>
            <a:lnRef idx="0"/>
            <a:fillRef idx="0"/>
            <a:effectRef idx="0"/>
            <a:fontRef idx="minor"/>
          </p:style>
        </p:sp>
        <p:sp>
          <p:nvSpPr>
            <p:cNvPr id="621" name="Rectangle 188"/>
            <p:cNvSpPr/>
            <p:nvPr/>
          </p:nvSpPr>
          <p:spPr>
            <a:xfrm>
              <a:off x="7824960" y="5807160"/>
              <a:ext cx="58968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V4</a:t>
              </a:r>
              <a:endParaRPr b="0" lang="en-US" sz="2000" spc="-1" strike="noStrike">
                <a:latin typeface="Arial"/>
              </a:endParaRPr>
            </a:p>
          </p:txBody>
        </p:sp>
        <p:sp>
          <p:nvSpPr>
            <p:cNvPr id="622" name="Rectangle 189"/>
            <p:cNvSpPr/>
            <p:nvPr/>
          </p:nvSpPr>
          <p:spPr>
            <a:xfrm>
              <a:off x="8415000" y="5411880"/>
              <a:ext cx="721080" cy="394920"/>
            </a:xfrm>
            <a:prstGeom prst="rect">
              <a:avLst/>
            </a:prstGeom>
            <a:solidFill>
              <a:srgbClr val="000066"/>
            </a:solidFill>
            <a:ln w="38100">
              <a:solidFill>
                <a:srgbClr val="ffff00"/>
              </a:solidFill>
              <a:miter/>
            </a:ln>
          </p:spPr>
          <p:style>
            <a:lnRef idx="0"/>
            <a:fillRef idx="0"/>
            <a:effectRef idx="0"/>
            <a:fontRef idx="minor"/>
          </p:style>
        </p:sp>
        <p:sp>
          <p:nvSpPr>
            <p:cNvPr id="623" name="Rectangle 190"/>
            <p:cNvSpPr/>
            <p:nvPr/>
          </p:nvSpPr>
          <p:spPr>
            <a:xfrm>
              <a:off x="7824960" y="5411880"/>
              <a:ext cx="58968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V3</a:t>
              </a:r>
              <a:endParaRPr b="0" lang="en-US" sz="2000" spc="-1" strike="noStrike">
                <a:latin typeface="Arial"/>
              </a:endParaRPr>
            </a:p>
          </p:txBody>
        </p:sp>
        <p:sp>
          <p:nvSpPr>
            <p:cNvPr id="624" name="Rectangle 191"/>
            <p:cNvSpPr/>
            <p:nvPr/>
          </p:nvSpPr>
          <p:spPr>
            <a:xfrm>
              <a:off x="8415000" y="5016600"/>
              <a:ext cx="721080" cy="394920"/>
            </a:xfrm>
            <a:prstGeom prst="rect">
              <a:avLst/>
            </a:prstGeom>
            <a:solidFill>
              <a:srgbClr val="000066"/>
            </a:solidFill>
            <a:ln w="38100">
              <a:solidFill>
                <a:srgbClr val="ffff00"/>
              </a:solidFill>
              <a:miter/>
            </a:ln>
          </p:spPr>
          <p:style>
            <a:lnRef idx="0"/>
            <a:fillRef idx="0"/>
            <a:effectRef idx="0"/>
            <a:fontRef idx="minor"/>
          </p:style>
        </p:sp>
        <p:sp>
          <p:nvSpPr>
            <p:cNvPr id="625" name="Rectangle 192"/>
            <p:cNvSpPr/>
            <p:nvPr/>
          </p:nvSpPr>
          <p:spPr>
            <a:xfrm>
              <a:off x="7824960" y="5016600"/>
              <a:ext cx="58968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V2</a:t>
              </a:r>
              <a:endParaRPr b="0" lang="en-US" sz="2000" spc="-1" strike="noStrike">
                <a:latin typeface="Arial"/>
              </a:endParaRPr>
            </a:p>
          </p:txBody>
        </p:sp>
        <p:sp>
          <p:nvSpPr>
            <p:cNvPr id="626" name="Rectangle 193"/>
            <p:cNvSpPr/>
            <p:nvPr/>
          </p:nvSpPr>
          <p:spPr>
            <a:xfrm>
              <a:off x="8415000" y="4621320"/>
              <a:ext cx="721080" cy="394920"/>
            </a:xfrm>
            <a:prstGeom prst="rect">
              <a:avLst/>
            </a:prstGeom>
            <a:solidFill>
              <a:srgbClr val="000066"/>
            </a:solidFill>
            <a:ln w="38100">
              <a:solidFill>
                <a:srgbClr val="ffff00"/>
              </a:solidFill>
              <a:miter/>
            </a:ln>
          </p:spPr>
          <p:style>
            <a:lnRef idx="0"/>
            <a:fillRef idx="0"/>
            <a:effectRef idx="0"/>
            <a:fontRef idx="minor"/>
          </p:style>
        </p:sp>
        <p:sp>
          <p:nvSpPr>
            <p:cNvPr id="627" name="Rectangle 194"/>
            <p:cNvSpPr/>
            <p:nvPr/>
          </p:nvSpPr>
          <p:spPr>
            <a:xfrm>
              <a:off x="7824960" y="4621320"/>
              <a:ext cx="58968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V</a:t>
              </a:r>
              <a:r>
                <a:rPr b="1" lang="en-US" sz="2000" spc="-1" strike="noStrike" baseline="-25000">
                  <a:solidFill>
                    <a:srgbClr val="ffffff"/>
                  </a:solidFill>
                  <a:latin typeface="Times New Roman"/>
                  <a:ea typeface="宋体"/>
                </a:rPr>
                <a:t>1</a:t>
              </a:r>
              <a:endParaRPr b="0" lang="en-US" sz="2000" spc="-1" strike="noStrike">
                <a:latin typeface="Arial"/>
              </a:endParaRPr>
            </a:p>
          </p:txBody>
        </p:sp>
        <p:sp>
          <p:nvSpPr>
            <p:cNvPr id="628" name="Line 195"/>
            <p:cNvSpPr/>
            <p:nvPr/>
          </p:nvSpPr>
          <p:spPr>
            <a:xfrm>
              <a:off x="7824600" y="4620960"/>
              <a:ext cx="1311480" cy="360"/>
            </a:xfrm>
            <a:prstGeom prst="line">
              <a:avLst/>
            </a:prstGeom>
            <a:ln cap="sq" w="28575">
              <a:solidFill>
                <a:srgbClr val="ffff00"/>
              </a:solidFill>
              <a:round/>
            </a:ln>
          </p:spPr>
          <p:style>
            <a:lnRef idx="0"/>
            <a:fillRef idx="0"/>
            <a:effectRef idx="0"/>
            <a:fontRef idx="minor"/>
          </p:style>
        </p:sp>
        <p:sp>
          <p:nvSpPr>
            <p:cNvPr id="629" name="Line 196"/>
            <p:cNvSpPr/>
            <p:nvPr/>
          </p:nvSpPr>
          <p:spPr>
            <a:xfrm>
              <a:off x="7824600" y="5016240"/>
              <a:ext cx="1311480" cy="360"/>
            </a:xfrm>
            <a:prstGeom prst="line">
              <a:avLst/>
            </a:prstGeom>
            <a:ln w="28575">
              <a:solidFill>
                <a:srgbClr val="ffff00"/>
              </a:solidFill>
              <a:round/>
            </a:ln>
          </p:spPr>
          <p:style>
            <a:lnRef idx="0"/>
            <a:fillRef idx="0"/>
            <a:effectRef idx="0"/>
            <a:fontRef idx="minor"/>
          </p:style>
        </p:sp>
        <p:sp>
          <p:nvSpPr>
            <p:cNvPr id="630" name="Line 197"/>
            <p:cNvSpPr/>
            <p:nvPr/>
          </p:nvSpPr>
          <p:spPr>
            <a:xfrm>
              <a:off x="7824600" y="5411520"/>
              <a:ext cx="1311480" cy="360"/>
            </a:xfrm>
            <a:prstGeom prst="line">
              <a:avLst/>
            </a:prstGeom>
            <a:ln w="28575">
              <a:solidFill>
                <a:srgbClr val="ffff00"/>
              </a:solidFill>
              <a:round/>
            </a:ln>
          </p:spPr>
          <p:style>
            <a:lnRef idx="0"/>
            <a:fillRef idx="0"/>
            <a:effectRef idx="0"/>
            <a:fontRef idx="minor"/>
          </p:style>
        </p:sp>
        <p:sp>
          <p:nvSpPr>
            <p:cNvPr id="631" name="Line 198"/>
            <p:cNvSpPr/>
            <p:nvPr/>
          </p:nvSpPr>
          <p:spPr>
            <a:xfrm>
              <a:off x="7824600" y="5806800"/>
              <a:ext cx="1311480" cy="360"/>
            </a:xfrm>
            <a:prstGeom prst="line">
              <a:avLst/>
            </a:prstGeom>
            <a:ln w="28575">
              <a:solidFill>
                <a:srgbClr val="ffff00"/>
              </a:solidFill>
              <a:round/>
            </a:ln>
          </p:spPr>
          <p:style>
            <a:lnRef idx="0"/>
            <a:fillRef idx="0"/>
            <a:effectRef idx="0"/>
            <a:fontRef idx="minor"/>
          </p:style>
        </p:sp>
        <p:sp>
          <p:nvSpPr>
            <p:cNvPr id="632" name="Line 199"/>
            <p:cNvSpPr/>
            <p:nvPr/>
          </p:nvSpPr>
          <p:spPr>
            <a:xfrm>
              <a:off x="7824600" y="6202080"/>
              <a:ext cx="1311480" cy="360"/>
            </a:xfrm>
            <a:prstGeom prst="line">
              <a:avLst/>
            </a:prstGeom>
            <a:ln cap="sq" w="28575">
              <a:solidFill>
                <a:srgbClr val="ffff00"/>
              </a:solidFill>
              <a:round/>
            </a:ln>
          </p:spPr>
          <p:style>
            <a:lnRef idx="0"/>
            <a:fillRef idx="0"/>
            <a:effectRef idx="0"/>
            <a:fontRef idx="minor"/>
          </p:style>
        </p:sp>
        <p:sp>
          <p:nvSpPr>
            <p:cNvPr id="633" name="Line 200"/>
            <p:cNvSpPr/>
            <p:nvPr/>
          </p:nvSpPr>
          <p:spPr>
            <a:xfrm>
              <a:off x="7824600" y="4620960"/>
              <a:ext cx="360" cy="1581120"/>
            </a:xfrm>
            <a:prstGeom prst="line">
              <a:avLst/>
            </a:prstGeom>
            <a:ln cap="sq" w="28575">
              <a:solidFill>
                <a:srgbClr val="ffff00"/>
              </a:solidFill>
              <a:round/>
            </a:ln>
          </p:spPr>
          <p:style>
            <a:lnRef idx="0"/>
            <a:fillRef idx="0"/>
            <a:effectRef idx="0"/>
            <a:fontRef idx="minor"/>
          </p:style>
        </p:sp>
        <p:sp>
          <p:nvSpPr>
            <p:cNvPr id="634" name="Line 201"/>
            <p:cNvSpPr/>
            <p:nvPr/>
          </p:nvSpPr>
          <p:spPr>
            <a:xfrm>
              <a:off x="8414640" y="4620960"/>
              <a:ext cx="1800" cy="1581120"/>
            </a:xfrm>
            <a:prstGeom prst="line">
              <a:avLst/>
            </a:prstGeom>
            <a:ln w="28575">
              <a:solidFill>
                <a:srgbClr val="ffff00"/>
              </a:solidFill>
              <a:round/>
            </a:ln>
          </p:spPr>
          <p:style>
            <a:lnRef idx="0"/>
            <a:fillRef idx="0"/>
            <a:effectRef idx="0"/>
            <a:fontRef idx="minor"/>
          </p:style>
        </p:sp>
        <p:sp>
          <p:nvSpPr>
            <p:cNvPr id="635" name="Line 202"/>
            <p:cNvSpPr/>
            <p:nvPr/>
          </p:nvSpPr>
          <p:spPr>
            <a:xfrm>
              <a:off x="9136080" y="4620960"/>
              <a:ext cx="1800" cy="1581120"/>
            </a:xfrm>
            <a:prstGeom prst="line">
              <a:avLst/>
            </a:prstGeom>
            <a:ln cap="sq" w="28575">
              <a:solidFill>
                <a:srgbClr val="ffff00"/>
              </a:solidFill>
              <a:round/>
            </a:ln>
          </p:spPr>
          <p:style>
            <a:lnRef idx="0"/>
            <a:fillRef idx="0"/>
            <a:effectRef idx="0"/>
            <a:fontRef idx="minor"/>
          </p:style>
        </p:sp>
        <p:sp>
          <p:nvSpPr>
            <p:cNvPr id="636" name="Line 203"/>
            <p:cNvSpPr/>
            <p:nvPr/>
          </p:nvSpPr>
          <p:spPr>
            <a:xfrm>
              <a:off x="8981280" y="4824360"/>
              <a:ext cx="475200" cy="360"/>
            </a:xfrm>
            <a:prstGeom prst="line">
              <a:avLst/>
            </a:prstGeom>
            <a:ln w="38100">
              <a:solidFill>
                <a:srgbClr val="ffff00"/>
              </a:solidFill>
              <a:round/>
              <a:tailEnd len="med" type="triangle" w="med"/>
            </a:ln>
          </p:spPr>
          <p:style>
            <a:lnRef idx="0"/>
            <a:fillRef idx="0"/>
            <a:effectRef idx="0"/>
            <a:fontRef idx="minor"/>
          </p:style>
        </p:sp>
        <p:sp>
          <p:nvSpPr>
            <p:cNvPr id="637" name="Line 204"/>
            <p:cNvSpPr/>
            <p:nvPr/>
          </p:nvSpPr>
          <p:spPr>
            <a:xfrm>
              <a:off x="8981280" y="5673600"/>
              <a:ext cx="475200" cy="360"/>
            </a:xfrm>
            <a:prstGeom prst="line">
              <a:avLst/>
            </a:prstGeom>
            <a:ln w="38100">
              <a:solidFill>
                <a:srgbClr val="ffff00"/>
              </a:solidFill>
              <a:round/>
              <a:tailEnd len="med" type="triangle" w="med"/>
            </a:ln>
          </p:spPr>
          <p:style>
            <a:lnRef idx="0"/>
            <a:fillRef idx="0"/>
            <a:effectRef idx="0"/>
            <a:fontRef idx="minor"/>
          </p:style>
        </p:sp>
        <p:sp>
          <p:nvSpPr>
            <p:cNvPr id="638" name="Line 205"/>
            <p:cNvSpPr/>
            <p:nvPr/>
          </p:nvSpPr>
          <p:spPr>
            <a:xfrm>
              <a:off x="8981280" y="6068880"/>
              <a:ext cx="475200" cy="360"/>
            </a:xfrm>
            <a:prstGeom prst="line">
              <a:avLst/>
            </a:prstGeom>
            <a:ln w="38100">
              <a:solidFill>
                <a:srgbClr val="ffff00"/>
              </a:solidFill>
              <a:round/>
              <a:tailEnd len="med" type="triangle" w="med"/>
            </a:ln>
          </p:spPr>
          <p:style>
            <a:lnRef idx="0"/>
            <a:fillRef idx="0"/>
            <a:effectRef idx="0"/>
            <a:fontRef idx="minor"/>
          </p:style>
        </p:sp>
        <p:sp>
          <p:nvSpPr>
            <p:cNvPr id="639" name="Line 206"/>
            <p:cNvSpPr/>
            <p:nvPr/>
          </p:nvSpPr>
          <p:spPr>
            <a:xfrm>
              <a:off x="8981280" y="5230800"/>
              <a:ext cx="475200" cy="360"/>
            </a:xfrm>
            <a:prstGeom prst="line">
              <a:avLst/>
            </a:prstGeom>
            <a:ln w="38100">
              <a:solidFill>
                <a:srgbClr val="ffff00"/>
              </a:solidFill>
              <a:round/>
              <a:tailEnd len="med" type="triangle" w="med"/>
            </a:ln>
          </p:spPr>
          <p:style>
            <a:lnRef idx="0"/>
            <a:fillRef idx="0"/>
            <a:effectRef idx="0"/>
            <a:fontRef idx="minor"/>
          </p:style>
        </p:sp>
        <p:grpSp>
          <p:nvGrpSpPr>
            <p:cNvPr id="640" name="Group 207"/>
            <p:cNvGrpSpPr/>
            <p:nvPr/>
          </p:nvGrpSpPr>
          <p:grpSpPr>
            <a:xfrm>
              <a:off x="9456480" y="4581360"/>
              <a:ext cx="816480" cy="1640160"/>
              <a:chOff x="9456480" y="4581360"/>
              <a:chExt cx="816480" cy="1640160"/>
            </a:xfrm>
          </p:grpSpPr>
          <p:sp>
            <p:nvSpPr>
              <p:cNvPr id="641" name="Rectangle 208"/>
              <p:cNvSpPr/>
              <p:nvPr/>
            </p:nvSpPr>
            <p:spPr>
              <a:xfrm>
                <a:off x="9864720" y="4581360"/>
                <a:ext cx="40752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642" name="Rectangle 209"/>
              <p:cNvSpPr/>
              <p:nvPr/>
            </p:nvSpPr>
            <p:spPr>
              <a:xfrm>
                <a:off x="9456840" y="4581360"/>
                <a:ext cx="40752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3</a:t>
                </a:r>
                <a:endParaRPr b="0" lang="en-US" sz="2000" spc="-1" strike="noStrike">
                  <a:latin typeface="Arial"/>
                </a:endParaRPr>
              </a:p>
            </p:txBody>
          </p:sp>
          <p:sp>
            <p:nvSpPr>
              <p:cNvPr id="643" name="Line 210"/>
              <p:cNvSpPr/>
              <p:nvPr/>
            </p:nvSpPr>
            <p:spPr>
              <a:xfrm>
                <a:off x="9456480" y="4581360"/>
                <a:ext cx="816120" cy="360"/>
              </a:xfrm>
              <a:prstGeom prst="line">
                <a:avLst/>
              </a:prstGeom>
              <a:ln cap="sq" w="28575">
                <a:solidFill>
                  <a:srgbClr val="ffff00"/>
                </a:solidFill>
                <a:round/>
              </a:ln>
            </p:spPr>
            <p:style>
              <a:lnRef idx="0"/>
              <a:fillRef idx="0"/>
              <a:effectRef idx="0"/>
              <a:fontRef idx="minor"/>
            </p:style>
          </p:sp>
          <p:sp>
            <p:nvSpPr>
              <p:cNvPr id="644" name="Line 211"/>
              <p:cNvSpPr/>
              <p:nvPr/>
            </p:nvSpPr>
            <p:spPr>
              <a:xfrm>
                <a:off x="9456480" y="4976640"/>
                <a:ext cx="816120" cy="360"/>
              </a:xfrm>
              <a:prstGeom prst="line">
                <a:avLst/>
              </a:prstGeom>
              <a:ln cap="sq" w="28575">
                <a:solidFill>
                  <a:srgbClr val="ffff00"/>
                </a:solidFill>
                <a:round/>
              </a:ln>
            </p:spPr>
            <p:style>
              <a:lnRef idx="0"/>
              <a:fillRef idx="0"/>
              <a:effectRef idx="0"/>
              <a:fontRef idx="minor"/>
            </p:style>
          </p:sp>
          <p:sp>
            <p:nvSpPr>
              <p:cNvPr id="645" name="Line 212"/>
              <p:cNvSpPr/>
              <p:nvPr/>
            </p:nvSpPr>
            <p:spPr>
              <a:xfrm>
                <a:off x="9456480" y="4581360"/>
                <a:ext cx="360" cy="395280"/>
              </a:xfrm>
              <a:prstGeom prst="line">
                <a:avLst/>
              </a:prstGeom>
              <a:ln cap="sq" w="28575">
                <a:solidFill>
                  <a:srgbClr val="ffff00"/>
                </a:solidFill>
                <a:round/>
              </a:ln>
            </p:spPr>
            <p:style>
              <a:lnRef idx="0"/>
              <a:fillRef idx="0"/>
              <a:effectRef idx="0"/>
              <a:fontRef idx="minor"/>
            </p:style>
          </p:sp>
          <p:sp>
            <p:nvSpPr>
              <p:cNvPr id="646" name="Line 213"/>
              <p:cNvSpPr/>
              <p:nvPr/>
            </p:nvSpPr>
            <p:spPr>
              <a:xfrm>
                <a:off x="9864720" y="4581360"/>
                <a:ext cx="360" cy="395280"/>
              </a:xfrm>
              <a:prstGeom prst="line">
                <a:avLst/>
              </a:prstGeom>
              <a:ln w="28575">
                <a:solidFill>
                  <a:srgbClr val="ffff00"/>
                </a:solidFill>
                <a:round/>
              </a:ln>
            </p:spPr>
            <p:style>
              <a:lnRef idx="0"/>
              <a:fillRef idx="0"/>
              <a:effectRef idx="0"/>
              <a:fontRef idx="minor"/>
            </p:style>
          </p:sp>
          <p:sp>
            <p:nvSpPr>
              <p:cNvPr id="647" name="Line 214"/>
              <p:cNvSpPr/>
              <p:nvPr/>
            </p:nvSpPr>
            <p:spPr>
              <a:xfrm>
                <a:off x="10272600" y="4581360"/>
                <a:ext cx="360" cy="395280"/>
              </a:xfrm>
              <a:prstGeom prst="line">
                <a:avLst/>
              </a:prstGeom>
              <a:ln cap="sq" w="28575">
                <a:solidFill>
                  <a:srgbClr val="ffff00"/>
                </a:solidFill>
                <a:round/>
              </a:ln>
            </p:spPr>
            <p:style>
              <a:lnRef idx="0"/>
              <a:fillRef idx="0"/>
              <a:effectRef idx="0"/>
              <a:fontRef idx="minor"/>
            </p:style>
          </p:sp>
          <p:sp>
            <p:nvSpPr>
              <p:cNvPr id="648" name="Rectangle 215"/>
              <p:cNvSpPr/>
              <p:nvPr/>
            </p:nvSpPr>
            <p:spPr>
              <a:xfrm>
                <a:off x="9864720" y="5430960"/>
                <a:ext cx="40752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649" name="Rectangle 216"/>
              <p:cNvSpPr/>
              <p:nvPr/>
            </p:nvSpPr>
            <p:spPr>
              <a:xfrm>
                <a:off x="9456840" y="5430960"/>
                <a:ext cx="40752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0</a:t>
                </a:r>
                <a:endParaRPr b="0" lang="en-US" sz="2000" spc="-1" strike="noStrike">
                  <a:latin typeface="Arial"/>
                </a:endParaRPr>
              </a:p>
            </p:txBody>
          </p:sp>
          <p:sp>
            <p:nvSpPr>
              <p:cNvPr id="650" name="Line 217"/>
              <p:cNvSpPr/>
              <p:nvPr/>
            </p:nvSpPr>
            <p:spPr>
              <a:xfrm>
                <a:off x="9456480" y="5430600"/>
                <a:ext cx="816120" cy="360"/>
              </a:xfrm>
              <a:prstGeom prst="line">
                <a:avLst/>
              </a:prstGeom>
              <a:ln cap="sq" w="28575">
                <a:solidFill>
                  <a:srgbClr val="ffff00"/>
                </a:solidFill>
                <a:round/>
              </a:ln>
            </p:spPr>
            <p:style>
              <a:lnRef idx="0"/>
              <a:fillRef idx="0"/>
              <a:effectRef idx="0"/>
              <a:fontRef idx="minor"/>
            </p:style>
          </p:sp>
          <p:sp>
            <p:nvSpPr>
              <p:cNvPr id="651" name="Line 218"/>
              <p:cNvSpPr/>
              <p:nvPr/>
            </p:nvSpPr>
            <p:spPr>
              <a:xfrm>
                <a:off x="9456480" y="5825880"/>
                <a:ext cx="816120" cy="360"/>
              </a:xfrm>
              <a:prstGeom prst="line">
                <a:avLst/>
              </a:prstGeom>
              <a:ln cap="sq" w="28575">
                <a:solidFill>
                  <a:srgbClr val="ffff00"/>
                </a:solidFill>
                <a:round/>
              </a:ln>
            </p:spPr>
            <p:style>
              <a:lnRef idx="0"/>
              <a:fillRef idx="0"/>
              <a:effectRef idx="0"/>
              <a:fontRef idx="minor"/>
            </p:style>
          </p:sp>
          <p:sp>
            <p:nvSpPr>
              <p:cNvPr id="652" name="Line 219"/>
              <p:cNvSpPr/>
              <p:nvPr/>
            </p:nvSpPr>
            <p:spPr>
              <a:xfrm>
                <a:off x="9456480" y="5430600"/>
                <a:ext cx="360" cy="395280"/>
              </a:xfrm>
              <a:prstGeom prst="line">
                <a:avLst/>
              </a:prstGeom>
              <a:ln cap="sq" w="28575">
                <a:solidFill>
                  <a:srgbClr val="ffff00"/>
                </a:solidFill>
                <a:round/>
              </a:ln>
            </p:spPr>
            <p:style>
              <a:lnRef idx="0"/>
              <a:fillRef idx="0"/>
              <a:effectRef idx="0"/>
              <a:fontRef idx="minor"/>
            </p:style>
          </p:sp>
          <p:sp>
            <p:nvSpPr>
              <p:cNvPr id="653" name="Line 220"/>
              <p:cNvSpPr/>
              <p:nvPr/>
            </p:nvSpPr>
            <p:spPr>
              <a:xfrm>
                <a:off x="9864720" y="5430600"/>
                <a:ext cx="360" cy="395280"/>
              </a:xfrm>
              <a:prstGeom prst="line">
                <a:avLst/>
              </a:prstGeom>
              <a:ln w="28575">
                <a:solidFill>
                  <a:srgbClr val="ffff00"/>
                </a:solidFill>
                <a:round/>
              </a:ln>
            </p:spPr>
            <p:style>
              <a:lnRef idx="0"/>
              <a:fillRef idx="0"/>
              <a:effectRef idx="0"/>
              <a:fontRef idx="minor"/>
            </p:style>
          </p:sp>
          <p:sp>
            <p:nvSpPr>
              <p:cNvPr id="654" name="Line 221"/>
              <p:cNvSpPr/>
              <p:nvPr/>
            </p:nvSpPr>
            <p:spPr>
              <a:xfrm>
                <a:off x="10272600" y="5430600"/>
                <a:ext cx="360" cy="395280"/>
              </a:xfrm>
              <a:prstGeom prst="line">
                <a:avLst/>
              </a:prstGeom>
              <a:ln cap="sq" w="28575">
                <a:solidFill>
                  <a:srgbClr val="ffff00"/>
                </a:solidFill>
                <a:round/>
              </a:ln>
            </p:spPr>
            <p:style>
              <a:lnRef idx="0"/>
              <a:fillRef idx="0"/>
              <a:effectRef idx="0"/>
              <a:fontRef idx="minor"/>
            </p:style>
          </p:sp>
          <p:sp>
            <p:nvSpPr>
              <p:cNvPr id="655" name="Rectangle 222"/>
              <p:cNvSpPr/>
              <p:nvPr/>
            </p:nvSpPr>
            <p:spPr>
              <a:xfrm>
                <a:off x="9864720" y="5826240"/>
                <a:ext cx="40752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656" name="Rectangle 223"/>
              <p:cNvSpPr/>
              <p:nvPr/>
            </p:nvSpPr>
            <p:spPr>
              <a:xfrm>
                <a:off x="9456840" y="5826240"/>
                <a:ext cx="40752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2</a:t>
                </a:r>
                <a:endParaRPr b="0" lang="en-US" sz="2000" spc="-1" strike="noStrike">
                  <a:latin typeface="Arial"/>
                </a:endParaRPr>
              </a:p>
            </p:txBody>
          </p:sp>
          <p:sp>
            <p:nvSpPr>
              <p:cNvPr id="657" name="Line 224"/>
              <p:cNvSpPr/>
              <p:nvPr/>
            </p:nvSpPr>
            <p:spPr>
              <a:xfrm>
                <a:off x="9456480" y="5825880"/>
                <a:ext cx="816120" cy="360"/>
              </a:xfrm>
              <a:prstGeom prst="line">
                <a:avLst/>
              </a:prstGeom>
              <a:ln cap="sq" w="28575">
                <a:solidFill>
                  <a:srgbClr val="ffff00"/>
                </a:solidFill>
                <a:round/>
              </a:ln>
            </p:spPr>
            <p:style>
              <a:lnRef idx="0"/>
              <a:fillRef idx="0"/>
              <a:effectRef idx="0"/>
              <a:fontRef idx="minor"/>
            </p:style>
          </p:sp>
          <p:sp>
            <p:nvSpPr>
              <p:cNvPr id="658" name="Line 225"/>
              <p:cNvSpPr/>
              <p:nvPr/>
            </p:nvSpPr>
            <p:spPr>
              <a:xfrm>
                <a:off x="9456480" y="6221160"/>
                <a:ext cx="816120" cy="360"/>
              </a:xfrm>
              <a:prstGeom prst="line">
                <a:avLst/>
              </a:prstGeom>
              <a:ln cap="sq" w="28575">
                <a:solidFill>
                  <a:srgbClr val="ffff00"/>
                </a:solidFill>
                <a:round/>
              </a:ln>
            </p:spPr>
            <p:style>
              <a:lnRef idx="0"/>
              <a:fillRef idx="0"/>
              <a:effectRef idx="0"/>
              <a:fontRef idx="minor"/>
            </p:style>
          </p:sp>
          <p:sp>
            <p:nvSpPr>
              <p:cNvPr id="659" name="Line 226"/>
              <p:cNvSpPr/>
              <p:nvPr/>
            </p:nvSpPr>
            <p:spPr>
              <a:xfrm>
                <a:off x="9456480" y="5825880"/>
                <a:ext cx="360" cy="395280"/>
              </a:xfrm>
              <a:prstGeom prst="line">
                <a:avLst/>
              </a:prstGeom>
              <a:ln cap="sq" w="28575">
                <a:solidFill>
                  <a:srgbClr val="ffff00"/>
                </a:solidFill>
                <a:round/>
              </a:ln>
            </p:spPr>
            <p:style>
              <a:lnRef idx="0"/>
              <a:fillRef idx="0"/>
              <a:effectRef idx="0"/>
              <a:fontRef idx="minor"/>
            </p:style>
          </p:sp>
          <p:sp>
            <p:nvSpPr>
              <p:cNvPr id="660" name="Line 227"/>
              <p:cNvSpPr/>
              <p:nvPr/>
            </p:nvSpPr>
            <p:spPr>
              <a:xfrm>
                <a:off x="9864720" y="5825880"/>
                <a:ext cx="360" cy="395280"/>
              </a:xfrm>
              <a:prstGeom prst="line">
                <a:avLst/>
              </a:prstGeom>
              <a:ln w="28575">
                <a:solidFill>
                  <a:srgbClr val="ffff00"/>
                </a:solidFill>
                <a:round/>
              </a:ln>
            </p:spPr>
            <p:style>
              <a:lnRef idx="0"/>
              <a:fillRef idx="0"/>
              <a:effectRef idx="0"/>
              <a:fontRef idx="minor"/>
            </p:style>
          </p:sp>
          <p:sp>
            <p:nvSpPr>
              <p:cNvPr id="661" name="Line 228"/>
              <p:cNvSpPr/>
              <p:nvPr/>
            </p:nvSpPr>
            <p:spPr>
              <a:xfrm>
                <a:off x="10272600" y="5825880"/>
                <a:ext cx="360" cy="395280"/>
              </a:xfrm>
              <a:prstGeom prst="line">
                <a:avLst/>
              </a:prstGeom>
              <a:ln cap="sq" w="28575">
                <a:solidFill>
                  <a:srgbClr val="ffff00"/>
                </a:solidFill>
                <a:round/>
              </a:ln>
            </p:spPr>
            <p:style>
              <a:lnRef idx="0"/>
              <a:fillRef idx="0"/>
              <a:effectRef idx="0"/>
              <a:fontRef idx="minor"/>
            </p:style>
          </p:sp>
          <p:sp>
            <p:nvSpPr>
              <p:cNvPr id="662" name="Rectangle 229"/>
              <p:cNvSpPr/>
              <p:nvPr/>
            </p:nvSpPr>
            <p:spPr>
              <a:xfrm>
                <a:off x="9864720" y="4987800"/>
                <a:ext cx="40752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663" name="Rectangle 230"/>
              <p:cNvSpPr/>
              <p:nvPr/>
            </p:nvSpPr>
            <p:spPr>
              <a:xfrm>
                <a:off x="9456840" y="4987800"/>
                <a:ext cx="40752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0</a:t>
                </a:r>
                <a:endParaRPr b="0" lang="en-US" sz="2000" spc="-1" strike="noStrike">
                  <a:latin typeface="Arial"/>
                </a:endParaRPr>
              </a:p>
            </p:txBody>
          </p:sp>
          <p:sp>
            <p:nvSpPr>
              <p:cNvPr id="664" name="Line 231"/>
              <p:cNvSpPr/>
              <p:nvPr/>
            </p:nvSpPr>
            <p:spPr>
              <a:xfrm>
                <a:off x="9456480" y="4987800"/>
                <a:ext cx="816120" cy="360"/>
              </a:xfrm>
              <a:prstGeom prst="line">
                <a:avLst/>
              </a:prstGeom>
              <a:ln cap="sq" w="28575">
                <a:solidFill>
                  <a:srgbClr val="ffff00"/>
                </a:solidFill>
                <a:round/>
              </a:ln>
            </p:spPr>
            <p:style>
              <a:lnRef idx="0"/>
              <a:fillRef idx="0"/>
              <a:effectRef idx="0"/>
              <a:fontRef idx="minor"/>
            </p:style>
          </p:sp>
          <p:sp>
            <p:nvSpPr>
              <p:cNvPr id="665" name="Line 232"/>
              <p:cNvSpPr/>
              <p:nvPr/>
            </p:nvSpPr>
            <p:spPr>
              <a:xfrm>
                <a:off x="9456480" y="5383080"/>
                <a:ext cx="816120" cy="360"/>
              </a:xfrm>
              <a:prstGeom prst="line">
                <a:avLst/>
              </a:prstGeom>
              <a:ln cap="sq" w="28575">
                <a:solidFill>
                  <a:srgbClr val="ffff00"/>
                </a:solidFill>
                <a:round/>
              </a:ln>
            </p:spPr>
            <p:style>
              <a:lnRef idx="0"/>
              <a:fillRef idx="0"/>
              <a:effectRef idx="0"/>
              <a:fontRef idx="minor"/>
            </p:style>
          </p:sp>
          <p:sp>
            <p:nvSpPr>
              <p:cNvPr id="666" name="Line 233"/>
              <p:cNvSpPr/>
              <p:nvPr/>
            </p:nvSpPr>
            <p:spPr>
              <a:xfrm>
                <a:off x="9456480" y="4987800"/>
                <a:ext cx="360" cy="395280"/>
              </a:xfrm>
              <a:prstGeom prst="line">
                <a:avLst/>
              </a:prstGeom>
              <a:ln cap="sq" w="28575">
                <a:solidFill>
                  <a:srgbClr val="ffff00"/>
                </a:solidFill>
                <a:round/>
              </a:ln>
            </p:spPr>
            <p:style>
              <a:lnRef idx="0"/>
              <a:fillRef idx="0"/>
              <a:effectRef idx="0"/>
              <a:fontRef idx="minor"/>
            </p:style>
          </p:sp>
          <p:sp>
            <p:nvSpPr>
              <p:cNvPr id="667" name="Line 234"/>
              <p:cNvSpPr/>
              <p:nvPr/>
            </p:nvSpPr>
            <p:spPr>
              <a:xfrm>
                <a:off x="9864720" y="4987800"/>
                <a:ext cx="360" cy="395280"/>
              </a:xfrm>
              <a:prstGeom prst="line">
                <a:avLst/>
              </a:prstGeom>
              <a:ln w="28575">
                <a:solidFill>
                  <a:srgbClr val="ffff00"/>
                </a:solidFill>
                <a:round/>
              </a:ln>
            </p:spPr>
            <p:style>
              <a:lnRef idx="0"/>
              <a:fillRef idx="0"/>
              <a:effectRef idx="0"/>
              <a:fontRef idx="minor"/>
            </p:style>
          </p:sp>
          <p:sp>
            <p:nvSpPr>
              <p:cNvPr id="668" name="Line 235"/>
              <p:cNvSpPr/>
              <p:nvPr/>
            </p:nvSpPr>
            <p:spPr>
              <a:xfrm>
                <a:off x="10272600" y="4987800"/>
                <a:ext cx="360" cy="395280"/>
              </a:xfrm>
              <a:prstGeom prst="line">
                <a:avLst/>
              </a:prstGeom>
              <a:ln cap="sq" w="28575">
                <a:solidFill>
                  <a:srgbClr val="ffff00"/>
                </a:solidFill>
                <a:round/>
              </a:ln>
            </p:spPr>
            <p:style>
              <a:lnRef idx="0"/>
              <a:fillRef idx="0"/>
              <a:effectRef idx="0"/>
              <a:fontRef idx="minor"/>
            </p:style>
          </p:sp>
        </p:grpSp>
      </p:grpSp>
      <p:sp>
        <p:nvSpPr>
          <p:cNvPr id="669" name="Text Box 236"/>
          <p:cNvSpPr/>
          <p:nvPr/>
        </p:nvSpPr>
        <p:spPr>
          <a:xfrm>
            <a:off x="7745400" y="4114800"/>
            <a:ext cx="24321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zh-CN" sz="2400" spc="-1" strike="noStrike">
                <a:solidFill>
                  <a:srgbClr val="ffff00"/>
                </a:solidFill>
                <a:latin typeface="Times New Roman"/>
                <a:ea typeface="黑体"/>
              </a:rPr>
              <a:t>逆邻接表</a:t>
            </a:r>
            <a:r>
              <a:rPr b="1" lang="en-US" sz="2400" spc="-1" strike="noStrike">
                <a:solidFill>
                  <a:srgbClr val="ffff00"/>
                </a:solidFill>
                <a:latin typeface="Times New Roman"/>
                <a:ea typeface="黑体"/>
              </a:rPr>
              <a:t>(</a:t>
            </a:r>
            <a:r>
              <a:rPr b="1" lang="zh-CN" sz="2400" spc="-1" strike="noStrike">
                <a:solidFill>
                  <a:srgbClr val="ffff00"/>
                </a:solidFill>
                <a:latin typeface="Times New Roman"/>
                <a:ea typeface="黑体"/>
              </a:rPr>
              <a:t>入边</a:t>
            </a:r>
            <a:r>
              <a:rPr b="1" lang="en-US" sz="2400" spc="-1" strike="noStrike">
                <a:solidFill>
                  <a:srgbClr val="ffff00"/>
                </a:solidFill>
                <a:latin typeface="Times New Roman"/>
                <a:ea typeface="黑体"/>
              </a:rPr>
              <a:t>)</a:t>
            </a:r>
            <a:endParaRPr b="0" lang="en-US" sz="2400" spc="-1" strike="noStrike">
              <a:latin typeface="Arial"/>
            </a:endParaRPr>
          </a:p>
        </p:txBody>
      </p:sp>
      <p:sp>
        <p:nvSpPr>
          <p:cNvPr id="670" name="Rectangle 237"/>
          <p:cNvSpPr/>
          <p:nvPr/>
        </p:nvSpPr>
        <p:spPr>
          <a:xfrm>
            <a:off x="1774800" y="3284640"/>
            <a:ext cx="8659440" cy="455400"/>
          </a:xfrm>
          <a:prstGeom prst="rect">
            <a:avLst/>
          </a:prstGeom>
          <a:solidFill>
            <a:srgbClr val="ccffff"/>
          </a:solidFill>
          <a:ln w="9525">
            <a:solidFill>
              <a:srgbClr val="ffffff"/>
            </a:solidFill>
            <a:miter/>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0000ff"/>
                </a:solidFill>
                <a:latin typeface="Times New Roman"/>
                <a:ea typeface="楷体_GB2312"/>
              </a:rPr>
              <a:t>请注意：邻接表不惟一！因各个边结点的链入顺序是任意的。</a:t>
            </a:r>
            <a:endParaRPr b="0" lang="en-US" sz="2400" spc="-1" strike="noStrike">
              <a:latin typeface="Arial"/>
            </a:endParaRPr>
          </a:p>
        </p:txBody>
      </p:sp>
      <p:graphicFrame>
        <p:nvGraphicFramePr>
          <p:cNvPr id="671" name="Group 238"/>
          <p:cNvGraphicFramePr/>
          <p:nvPr/>
        </p:nvGraphicFramePr>
        <p:xfrm>
          <a:off x="5842080" y="693720"/>
          <a:ext cx="482400" cy="2277720"/>
        </p:xfrm>
        <a:graphic>
          <a:graphicData uri="http://schemas.openxmlformats.org/drawingml/2006/table">
            <a:tbl>
              <a:tblPr/>
              <a:tblGrid>
                <a:gridCol w="482400"/>
              </a:tblGrid>
              <a:tr h="507960">
                <a:tc>
                  <a:txBody>
                    <a:bodyPr anchor="t">
                      <a:noAutofit/>
                    </a:bodyPr>
                    <a:p>
                      <a:pPr>
                        <a:lnSpc>
                          <a:spcPct val="100000"/>
                        </a:lnSpc>
                        <a:spcBef>
                          <a:spcPts val="479"/>
                        </a:spcBef>
                        <a:buNone/>
                        <a:tabLst>
                          <a:tab algn="l" pos="0"/>
                        </a:tabLst>
                      </a:pPr>
                      <a:r>
                        <a:rPr b="1" lang="en-US" sz="2400" spc="-1" strike="noStrike">
                          <a:solidFill>
                            <a:srgbClr val="ffffff"/>
                          </a:solidFill>
                          <a:latin typeface="Times New Roman"/>
                          <a:ea typeface="宋体"/>
                        </a:rPr>
                        <a:t>v</a:t>
                      </a:r>
                      <a:r>
                        <a:rPr b="1" lang="en-US" sz="2400" spc="-1" strike="noStrike" baseline="-25000">
                          <a:solidFill>
                            <a:srgbClr val="ffffff"/>
                          </a:solidFill>
                          <a:latin typeface="Times New Roman"/>
                          <a:ea typeface="宋体"/>
                        </a:rPr>
                        <a:t>1</a:t>
                      </a:r>
                      <a:endParaRPr b="0" lang="en-US" sz="2400" spc="-1" strike="noStrike">
                        <a:latin typeface="Arial"/>
                      </a:endParaRPr>
                    </a:p>
                  </a:txBody>
                  <a:tcPr anchor="t" marL="91440" marR="91440">
                    <a:lnL>
                      <a:noFill/>
                    </a:lnL>
                    <a:lnR>
                      <a:noFill/>
                    </a:lnR>
                    <a:lnT>
                      <a:noFill/>
                    </a:lnT>
                    <a:lnB>
                      <a:noFill/>
                    </a:lnB>
                    <a:noFill/>
                  </a:tcPr>
                </a:tc>
              </a:tr>
              <a:tr h="507960">
                <a:tc>
                  <a:txBody>
                    <a:bodyPr anchor="t">
                      <a:noAutofit/>
                    </a:bodyPr>
                    <a:p>
                      <a:pPr>
                        <a:lnSpc>
                          <a:spcPct val="100000"/>
                        </a:lnSpc>
                        <a:spcBef>
                          <a:spcPts val="479"/>
                        </a:spcBef>
                        <a:buNone/>
                        <a:tabLst>
                          <a:tab algn="l" pos="0"/>
                        </a:tabLst>
                      </a:pPr>
                      <a:r>
                        <a:rPr b="1" lang="en-US" sz="2400" spc="-1" strike="noStrike">
                          <a:solidFill>
                            <a:srgbClr val="ffffff"/>
                          </a:solidFill>
                          <a:latin typeface="Times New Roman"/>
                          <a:ea typeface="宋体"/>
                        </a:rPr>
                        <a:t>v</a:t>
                      </a:r>
                      <a:r>
                        <a:rPr b="1" lang="en-US" sz="2400" spc="-1" strike="noStrike" baseline="-25000">
                          <a:solidFill>
                            <a:srgbClr val="ffffff"/>
                          </a:solidFill>
                          <a:latin typeface="Times New Roman"/>
                          <a:ea typeface="宋体"/>
                        </a:rPr>
                        <a:t>2</a:t>
                      </a:r>
                      <a:endParaRPr b="0" lang="en-US" sz="2400" spc="-1" strike="noStrike">
                        <a:latin typeface="Arial"/>
                      </a:endParaRPr>
                    </a:p>
                  </a:txBody>
                  <a:tcPr anchor="t" marL="91440" marR="91440">
                    <a:lnL>
                      <a:noFill/>
                    </a:lnL>
                    <a:lnR>
                      <a:noFill/>
                    </a:lnR>
                    <a:lnT>
                      <a:noFill/>
                    </a:lnT>
                    <a:lnB>
                      <a:noFill/>
                    </a:lnB>
                    <a:noFill/>
                  </a:tcPr>
                </a:tc>
              </a:tr>
              <a:tr h="507960">
                <a:tc>
                  <a:txBody>
                    <a:bodyPr anchor="t">
                      <a:noAutofit/>
                    </a:bodyPr>
                    <a:p>
                      <a:pPr>
                        <a:lnSpc>
                          <a:spcPct val="100000"/>
                        </a:lnSpc>
                        <a:spcBef>
                          <a:spcPts val="479"/>
                        </a:spcBef>
                        <a:buNone/>
                        <a:tabLst>
                          <a:tab algn="l" pos="0"/>
                        </a:tabLst>
                      </a:pPr>
                      <a:r>
                        <a:rPr b="1" lang="en-US" sz="2400" spc="-1" strike="noStrike">
                          <a:solidFill>
                            <a:srgbClr val="ffffff"/>
                          </a:solidFill>
                          <a:latin typeface="Times New Roman"/>
                          <a:ea typeface="宋体"/>
                        </a:rPr>
                        <a:t>v</a:t>
                      </a:r>
                      <a:r>
                        <a:rPr b="1" lang="en-US" sz="2400" spc="-1" strike="noStrike" baseline="-25000">
                          <a:solidFill>
                            <a:srgbClr val="ffffff"/>
                          </a:solidFill>
                          <a:latin typeface="Times New Roman"/>
                          <a:ea typeface="宋体"/>
                        </a:rPr>
                        <a:t>3</a:t>
                      </a:r>
                      <a:endParaRPr b="0" lang="en-US" sz="2400" spc="-1" strike="noStrike">
                        <a:latin typeface="Arial"/>
                      </a:endParaRPr>
                    </a:p>
                  </a:txBody>
                  <a:tcPr anchor="t" marL="91440" marR="91440">
                    <a:lnL>
                      <a:noFill/>
                    </a:lnL>
                    <a:lnR>
                      <a:noFill/>
                    </a:lnR>
                    <a:lnT>
                      <a:noFill/>
                    </a:lnT>
                    <a:lnB>
                      <a:noFill/>
                    </a:lnB>
                    <a:noFill/>
                  </a:tcPr>
                </a:tc>
              </a:tr>
              <a:tr h="507960">
                <a:tc>
                  <a:txBody>
                    <a:bodyPr anchor="t">
                      <a:noAutofit/>
                    </a:bodyPr>
                    <a:p>
                      <a:pPr>
                        <a:lnSpc>
                          <a:spcPct val="100000"/>
                        </a:lnSpc>
                        <a:spcBef>
                          <a:spcPts val="479"/>
                        </a:spcBef>
                        <a:buNone/>
                        <a:tabLst>
                          <a:tab algn="l" pos="0"/>
                        </a:tabLst>
                      </a:pPr>
                      <a:r>
                        <a:rPr b="1" lang="en-US" sz="2400" spc="-1" strike="noStrike">
                          <a:solidFill>
                            <a:srgbClr val="ffffff"/>
                          </a:solidFill>
                          <a:latin typeface="Times New Roman"/>
                          <a:ea typeface="宋体"/>
                        </a:rPr>
                        <a:t>v</a:t>
                      </a:r>
                      <a:r>
                        <a:rPr b="1" lang="en-US" sz="2400" spc="-1" strike="noStrike" baseline="-25000">
                          <a:solidFill>
                            <a:srgbClr val="ffffff"/>
                          </a:solidFill>
                          <a:latin typeface="Times New Roman"/>
                          <a:ea typeface="宋体"/>
                        </a:rPr>
                        <a:t>4</a:t>
                      </a:r>
                      <a:endParaRPr b="0" lang="en-US" sz="2400" spc="-1" strike="noStrike">
                        <a:latin typeface="Arial"/>
                      </a:endParaRPr>
                    </a:p>
                  </a:txBody>
                  <a:tcPr anchor="t" marL="91440" marR="91440">
                    <a:lnL>
                      <a:noFill/>
                    </a:lnL>
                    <a:lnR>
                      <a:noFill/>
                    </a:lnR>
                    <a:lnT>
                      <a:noFill/>
                    </a:lnT>
                    <a:lnB>
                      <a:noFill/>
                    </a:lnB>
                    <a:noFill/>
                  </a:tcPr>
                </a:tc>
              </a:tr>
              <a:tr h="507960">
                <a:tc>
                  <a:txBody>
                    <a:bodyPr anchor="t">
                      <a:noAutofit/>
                    </a:bodyPr>
                    <a:p>
                      <a:pPr>
                        <a:lnSpc>
                          <a:spcPct val="100000"/>
                        </a:lnSpc>
                        <a:spcBef>
                          <a:spcPts val="479"/>
                        </a:spcBef>
                        <a:buNone/>
                        <a:tabLst>
                          <a:tab algn="l" pos="0"/>
                        </a:tabLst>
                      </a:pPr>
                      <a:r>
                        <a:rPr b="1" lang="en-US" sz="2400" spc="-1" strike="noStrike">
                          <a:solidFill>
                            <a:srgbClr val="ffffff"/>
                          </a:solidFill>
                          <a:latin typeface="Times New Roman"/>
                          <a:ea typeface="宋体"/>
                        </a:rPr>
                        <a:t>v</a:t>
                      </a:r>
                      <a:r>
                        <a:rPr b="1" lang="en-US" sz="2400" spc="-1" strike="noStrike" baseline="-25000">
                          <a:solidFill>
                            <a:srgbClr val="ffffff"/>
                          </a:solidFill>
                          <a:latin typeface="Times New Roman"/>
                          <a:ea typeface="宋体"/>
                        </a:rPr>
                        <a:t>5</a:t>
                      </a:r>
                      <a:endParaRPr b="0" lang="en-US" sz="2400" spc="-1" strike="noStrike">
                        <a:latin typeface="Arial"/>
                      </a:endParaRPr>
                    </a:p>
                  </a:txBody>
                  <a:tcPr anchor="t" marL="91440" marR="91440">
                    <a:lnL>
                      <a:noFill/>
                    </a:lnL>
                    <a:lnR>
                      <a:noFill/>
                    </a:lnR>
                    <a:lnT>
                      <a:noFill/>
                    </a:lnT>
                    <a:lnB>
                      <a:noFill/>
                    </a:lnB>
                    <a:noFill/>
                  </a:tcPr>
                </a:tc>
              </a:tr>
            </a:tbl>
          </a:graphicData>
        </a:graphic>
      </p:graphicFrame>
      <p:grpSp>
        <p:nvGrpSpPr>
          <p:cNvPr id="672" name="Group 256"/>
          <p:cNvGrpSpPr/>
          <p:nvPr/>
        </p:nvGrpSpPr>
        <p:grpSpPr>
          <a:xfrm>
            <a:off x="7238880" y="2652480"/>
            <a:ext cx="3353040" cy="395640"/>
            <a:chOff x="7238880" y="2652480"/>
            <a:chExt cx="3353040" cy="395640"/>
          </a:xfrm>
        </p:grpSpPr>
        <p:sp>
          <p:nvSpPr>
            <p:cNvPr id="673" name="Rectangle 257"/>
            <p:cNvSpPr/>
            <p:nvPr/>
          </p:nvSpPr>
          <p:spPr>
            <a:xfrm>
              <a:off x="8915400" y="2652840"/>
              <a:ext cx="456840" cy="394920"/>
            </a:xfrm>
            <a:prstGeom prst="rect">
              <a:avLst/>
            </a:prstGeom>
            <a:solidFill>
              <a:srgbClr val="000066"/>
            </a:solidFill>
            <a:ln w="38100">
              <a:solidFill>
                <a:srgbClr val="ffff00"/>
              </a:solidFill>
              <a:miter/>
            </a:ln>
          </p:spPr>
          <p:style>
            <a:lnRef idx="0"/>
            <a:fillRef idx="0"/>
            <a:effectRef idx="0"/>
            <a:fontRef idx="minor"/>
          </p:style>
        </p:sp>
        <p:sp>
          <p:nvSpPr>
            <p:cNvPr id="674" name="Rectangle 258"/>
            <p:cNvSpPr/>
            <p:nvPr/>
          </p:nvSpPr>
          <p:spPr>
            <a:xfrm>
              <a:off x="8458200" y="265284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2</a:t>
              </a:r>
              <a:endParaRPr b="0" lang="en-US" sz="2000" spc="-1" strike="noStrike">
                <a:latin typeface="Arial"/>
              </a:endParaRPr>
            </a:p>
          </p:txBody>
        </p:sp>
        <p:sp>
          <p:nvSpPr>
            <p:cNvPr id="675" name="Line 259"/>
            <p:cNvSpPr/>
            <p:nvPr/>
          </p:nvSpPr>
          <p:spPr>
            <a:xfrm>
              <a:off x="8458200" y="3047760"/>
              <a:ext cx="914400" cy="360"/>
            </a:xfrm>
            <a:prstGeom prst="line">
              <a:avLst/>
            </a:prstGeom>
            <a:ln cap="sq" w="28575">
              <a:solidFill>
                <a:srgbClr val="ffff00"/>
              </a:solidFill>
              <a:round/>
            </a:ln>
          </p:spPr>
          <p:style>
            <a:lnRef idx="0"/>
            <a:fillRef idx="0"/>
            <a:effectRef idx="0"/>
            <a:fontRef idx="minor"/>
          </p:style>
        </p:sp>
        <p:sp>
          <p:nvSpPr>
            <p:cNvPr id="676" name="Line 260"/>
            <p:cNvSpPr/>
            <p:nvPr/>
          </p:nvSpPr>
          <p:spPr>
            <a:xfrm>
              <a:off x="8458200" y="2652480"/>
              <a:ext cx="360" cy="395280"/>
            </a:xfrm>
            <a:prstGeom prst="line">
              <a:avLst/>
            </a:prstGeom>
            <a:ln cap="sq" w="28575">
              <a:solidFill>
                <a:srgbClr val="ffff00"/>
              </a:solidFill>
              <a:round/>
            </a:ln>
          </p:spPr>
          <p:style>
            <a:lnRef idx="0"/>
            <a:fillRef idx="0"/>
            <a:effectRef idx="0"/>
            <a:fontRef idx="minor"/>
          </p:style>
        </p:sp>
        <p:sp>
          <p:nvSpPr>
            <p:cNvPr id="677" name="Line 261"/>
            <p:cNvSpPr/>
            <p:nvPr/>
          </p:nvSpPr>
          <p:spPr>
            <a:xfrm>
              <a:off x="8915400" y="2652480"/>
              <a:ext cx="360" cy="395280"/>
            </a:xfrm>
            <a:prstGeom prst="line">
              <a:avLst/>
            </a:prstGeom>
            <a:ln w="12700">
              <a:solidFill>
                <a:srgbClr val="ffff00"/>
              </a:solidFill>
              <a:round/>
            </a:ln>
          </p:spPr>
          <p:style>
            <a:lnRef idx="0"/>
            <a:fillRef idx="0"/>
            <a:effectRef idx="0"/>
            <a:fontRef idx="minor"/>
          </p:style>
        </p:sp>
        <p:sp>
          <p:nvSpPr>
            <p:cNvPr id="678" name="Line 262"/>
            <p:cNvSpPr/>
            <p:nvPr/>
          </p:nvSpPr>
          <p:spPr>
            <a:xfrm>
              <a:off x="9372600" y="2652480"/>
              <a:ext cx="360" cy="395280"/>
            </a:xfrm>
            <a:prstGeom prst="line">
              <a:avLst/>
            </a:prstGeom>
            <a:ln cap="sq" w="28575">
              <a:solidFill>
                <a:srgbClr val="ffff00"/>
              </a:solidFill>
              <a:round/>
            </a:ln>
          </p:spPr>
          <p:style>
            <a:lnRef idx="0"/>
            <a:fillRef idx="0"/>
            <a:effectRef idx="0"/>
            <a:fontRef idx="minor"/>
          </p:style>
        </p:sp>
        <p:sp>
          <p:nvSpPr>
            <p:cNvPr id="679" name="Rectangle 263"/>
            <p:cNvSpPr/>
            <p:nvPr/>
          </p:nvSpPr>
          <p:spPr>
            <a:xfrm>
              <a:off x="7696080" y="2652840"/>
              <a:ext cx="456840" cy="394920"/>
            </a:xfrm>
            <a:prstGeom prst="rect">
              <a:avLst/>
            </a:prstGeom>
            <a:solidFill>
              <a:srgbClr val="000066"/>
            </a:solidFill>
            <a:ln w="38100">
              <a:solidFill>
                <a:srgbClr val="ffff00"/>
              </a:solidFill>
              <a:miter/>
            </a:ln>
          </p:spPr>
          <p:style>
            <a:lnRef idx="0"/>
            <a:fillRef idx="0"/>
            <a:effectRef idx="0"/>
            <a:fontRef idx="minor"/>
          </p:style>
        </p:sp>
        <p:sp>
          <p:nvSpPr>
            <p:cNvPr id="680" name="Rectangle 264"/>
            <p:cNvSpPr/>
            <p:nvPr/>
          </p:nvSpPr>
          <p:spPr>
            <a:xfrm>
              <a:off x="7238880" y="265284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3</a:t>
              </a:r>
              <a:endParaRPr b="0" lang="en-US" sz="2000" spc="-1" strike="noStrike">
                <a:latin typeface="Arial"/>
              </a:endParaRPr>
            </a:p>
          </p:txBody>
        </p:sp>
        <p:sp>
          <p:nvSpPr>
            <p:cNvPr id="681" name="Line 265"/>
            <p:cNvSpPr/>
            <p:nvPr/>
          </p:nvSpPr>
          <p:spPr>
            <a:xfrm>
              <a:off x="7238880" y="2652480"/>
              <a:ext cx="914400" cy="360"/>
            </a:xfrm>
            <a:prstGeom prst="line">
              <a:avLst/>
            </a:prstGeom>
            <a:ln cap="sq" w="28575">
              <a:solidFill>
                <a:srgbClr val="ffff00"/>
              </a:solidFill>
              <a:round/>
            </a:ln>
          </p:spPr>
          <p:style>
            <a:lnRef idx="0"/>
            <a:fillRef idx="0"/>
            <a:effectRef idx="0"/>
            <a:fontRef idx="minor"/>
          </p:style>
        </p:sp>
        <p:sp>
          <p:nvSpPr>
            <p:cNvPr id="682" name="Line 266"/>
            <p:cNvSpPr/>
            <p:nvPr/>
          </p:nvSpPr>
          <p:spPr>
            <a:xfrm>
              <a:off x="7238880" y="3047760"/>
              <a:ext cx="914400" cy="360"/>
            </a:xfrm>
            <a:prstGeom prst="line">
              <a:avLst/>
            </a:prstGeom>
            <a:ln cap="sq" w="28575">
              <a:solidFill>
                <a:srgbClr val="ffff00"/>
              </a:solidFill>
              <a:round/>
            </a:ln>
          </p:spPr>
          <p:style>
            <a:lnRef idx="0"/>
            <a:fillRef idx="0"/>
            <a:effectRef idx="0"/>
            <a:fontRef idx="minor"/>
          </p:style>
        </p:sp>
        <p:sp>
          <p:nvSpPr>
            <p:cNvPr id="683" name="Line 267"/>
            <p:cNvSpPr/>
            <p:nvPr/>
          </p:nvSpPr>
          <p:spPr>
            <a:xfrm>
              <a:off x="7238880" y="2652480"/>
              <a:ext cx="360" cy="395280"/>
            </a:xfrm>
            <a:prstGeom prst="line">
              <a:avLst/>
            </a:prstGeom>
            <a:ln cap="sq" w="28575">
              <a:solidFill>
                <a:srgbClr val="ffff00"/>
              </a:solidFill>
              <a:round/>
            </a:ln>
          </p:spPr>
          <p:style>
            <a:lnRef idx="0"/>
            <a:fillRef idx="0"/>
            <a:effectRef idx="0"/>
            <a:fontRef idx="minor"/>
          </p:style>
        </p:sp>
        <p:sp>
          <p:nvSpPr>
            <p:cNvPr id="684" name="Line 268"/>
            <p:cNvSpPr/>
            <p:nvPr/>
          </p:nvSpPr>
          <p:spPr>
            <a:xfrm>
              <a:off x="7696080" y="2652480"/>
              <a:ext cx="360" cy="395280"/>
            </a:xfrm>
            <a:prstGeom prst="line">
              <a:avLst/>
            </a:prstGeom>
            <a:ln w="12700">
              <a:solidFill>
                <a:srgbClr val="ffff00"/>
              </a:solidFill>
              <a:round/>
            </a:ln>
          </p:spPr>
          <p:style>
            <a:lnRef idx="0"/>
            <a:fillRef idx="0"/>
            <a:effectRef idx="0"/>
            <a:fontRef idx="minor"/>
          </p:style>
        </p:sp>
        <p:sp>
          <p:nvSpPr>
            <p:cNvPr id="685" name="Line 269"/>
            <p:cNvSpPr/>
            <p:nvPr/>
          </p:nvSpPr>
          <p:spPr>
            <a:xfrm>
              <a:off x="8153280" y="2652480"/>
              <a:ext cx="360" cy="395280"/>
            </a:xfrm>
            <a:prstGeom prst="line">
              <a:avLst/>
            </a:prstGeom>
            <a:ln cap="sq" w="28575">
              <a:solidFill>
                <a:srgbClr val="ffff00"/>
              </a:solidFill>
              <a:round/>
            </a:ln>
          </p:spPr>
          <p:style>
            <a:lnRef idx="0"/>
            <a:fillRef idx="0"/>
            <a:effectRef idx="0"/>
            <a:fontRef idx="minor"/>
          </p:style>
        </p:sp>
        <p:sp>
          <p:nvSpPr>
            <p:cNvPr id="686" name="Rectangle 270"/>
            <p:cNvSpPr/>
            <p:nvPr/>
          </p:nvSpPr>
          <p:spPr>
            <a:xfrm>
              <a:off x="10134720" y="265284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687" name="Rectangle 271"/>
            <p:cNvSpPr/>
            <p:nvPr/>
          </p:nvSpPr>
          <p:spPr>
            <a:xfrm>
              <a:off x="9677520" y="265284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1</a:t>
              </a:r>
              <a:endParaRPr b="0" lang="en-US" sz="2000" spc="-1" strike="noStrike">
                <a:latin typeface="Arial"/>
              </a:endParaRPr>
            </a:p>
          </p:txBody>
        </p:sp>
        <p:sp>
          <p:nvSpPr>
            <p:cNvPr id="688" name="Line 272"/>
            <p:cNvSpPr/>
            <p:nvPr/>
          </p:nvSpPr>
          <p:spPr>
            <a:xfrm>
              <a:off x="9677160" y="2652480"/>
              <a:ext cx="914400" cy="360"/>
            </a:xfrm>
            <a:prstGeom prst="line">
              <a:avLst/>
            </a:prstGeom>
            <a:ln cap="sq" w="28575">
              <a:solidFill>
                <a:srgbClr val="ffff00"/>
              </a:solidFill>
              <a:round/>
            </a:ln>
          </p:spPr>
          <p:style>
            <a:lnRef idx="0"/>
            <a:fillRef idx="0"/>
            <a:effectRef idx="0"/>
            <a:fontRef idx="minor"/>
          </p:style>
        </p:sp>
        <p:sp>
          <p:nvSpPr>
            <p:cNvPr id="689" name="Line 273"/>
            <p:cNvSpPr/>
            <p:nvPr/>
          </p:nvSpPr>
          <p:spPr>
            <a:xfrm>
              <a:off x="9677160" y="3047760"/>
              <a:ext cx="914400" cy="360"/>
            </a:xfrm>
            <a:prstGeom prst="line">
              <a:avLst/>
            </a:prstGeom>
            <a:ln cap="sq" w="28575">
              <a:solidFill>
                <a:srgbClr val="ffff00"/>
              </a:solidFill>
              <a:round/>
            </a:ln>
          </p:spPr>
          <p:style>
            <a:lnRef idx="0"/>
            <a:fillRef idx="0"/>
            <a:effectRef idx="0"/>
            <a:fontRef idx="minor"/>
          </p:style>
        </p:sp>
        <p:sp>
          <p:nvSpPr>
            <p:cNvPr id="690" name="Line 274"/>
            <p:cNvSpPr/>
            <p:nvPr/>
          </p:nvSpPr>
          <p:spPr>
            <a:xfrm>
              <a:off x="9677160" y="2652480"/>
              <a:ext cx="360" cy="395280"/>
            </a:xfrm>
            <a:prstGeom prst="line">
              <a:avLst/>
            </a:prstGeom>
            <a:ln cap="sq" w="28575">
              <a:solidFill>
                <a:srgbClr val="ffff00"/>
              </a:solidFill>
              <a:round/>
            </a:ln>
          </p:spPr>
          <p:style>
            <a:lnRef idx="0"/>
            <a:fillRef idx="0"/>
            <a:effectRef idx="0"/>
            <a:fontRef idx="minor"/>
          </p:style>
        </p:sp>
        <p:sp>
          <p:nvSpPr>
            <p:cNvPr id="691" name="Line 275"/>
            <p:cNvSpPr/>
            <p:nvPr/>
          </p:nvSpPr>
          <p:spPr>
            <a:xfrm>
              <a:off x="10134360" y="2652480"/>
              <a:ext cx="360" cy="395280"/>
            </a:xfrm>
            <a:prstGeom prst="line">
              <a:avLst/>
            </a:prstGeom>
            <a:ln w="12700">
              <a:solidFill>
                <a:srgbClr val="ffff00"/>
              </a:solidFill>
              <a:round/>
            </a:ln>
          </p:spPr>
          <p:style>
            <a:lnRef idx="0"/>
            <a:fillRef idx="0"/>
            <a:effectRef idx="0"/>
            <a:fontRef idx="minor"/>
          </p:style>
        </p:sp>
        <p:sp>
          <p:nvSpPr>
            <p:cNvPr id="692" name="Line 276"/>
            <p:cNvSpPr/>
            <p:nvPr/>
          </p:nvSpPr>
          <p:spPr>
            <a:xfrm>
              <a:off x="10591560" y="2652480"/>
              <a:ext cx="360" cy="395280"/>
            </a:xfrm>
            <a:prstGeom prst="line">
              <a:avLst/>
            </a:prstGeom>
            <a:ln cap="sq" w="28575">
              <a:solidFill>
                <a:srgbClr val="ffff00"/>
              </a:solidFill>
              <a:round/>
            </a:ln>
          </p:spPr>
          <p:style>
            <a:lnRef idx="0"/>
            <a:fillRef idx="0"/>
            <a:effectRef idx="0"/>
            <a:fontRef idx="minor"/>
          </p:style>
        </p:sp>
        <p:sp>
          <p:nvSpPr>
            <p:cNvPr id="693" name="Line 277"/>
            <p:cNvSpPr/>
            <p:nvPr/>
          </p:nvSpPr>
          <p:spPr>
            <a:xfrm>
              <a:off x="7924680" y="2881080"/>
              <a:ext cx="533520" cy="360"/>
            </a:xfrm>
            <a:prstGeom prst="line">
              <a:avLst/>
            </a:prstGeom>
            <a:ln w="38100">
              <a:solidFill>
                <a:srgbClr val="ffff00"/>
              </a:solidFill>
              <a:round/>
              <a:tailEnd len="med" type="triangle" w="med"/>
            </a:ln>
          </p:spPr>
          <p:style>
            <a:lnRef idx="0"/>
            <a:fillRef idx="0"/>
            <a:effectRef idx="0"/>
            <a:fontRef idx="minor"/>
          </p:style>
        </p:sp>
        <p:sp>
          <p:nvSpPr>
            <p:cNvPr id="694" name="Line 278"/>
            <p:cNvSpPr/>
            <p:nvPr/>
          </p:nvSpPr>
          <p:spPr>
            <a:xfrm>
              <a:off x="9144000" y="2881080"/>
              <a:ext cx="533160" cy="360"/>
            </a:xfrm>
            <a:prstGeom prst="line">
              <a:avLst/>
            </a:prstGeom>
            <a:ln w="38100">
              <a:solidFill>
                <a:srgbClr val="ffff00"/>
              </a:solidFill>
              <a:round/>
              <a:tailEnd len="med" type="triangle" w="med"/>
            </a:ln>
          </p:spPr>
          <p:style>
            <a:lnRef idx="0"/>
            <a:fillRef idx="0"/>
            <a:effectRef idx="0"/>
            <a:fontRef idx="minor"/>
          </p:style>
        </p:sp>
        <p:sp>
          <p:nvSpPr>
            <p:cNvPr id="695" name="Line 279"/>
            <p:cNvSpPr/>
            <p:nvPr/>
          </p:nvSpPr>
          <p:spPr>
            <a:xfrm>
              <a:off x="8458200" y="2652480"/>
              <a:ext cx="914400" cy="360"/>
            </a:xfrm>
            <a:prstGeom prst="line">
              <a:avLst/>
            </a:prstGeom>
            <a:ln cap="sq" w="28575">
              <a:solidFill>
                <a:srgbClr val="ffff00"/>
              </a:solidFill>
              <a:round/>
            </a:ln>
          </p:spPr>
          <p:style>
            <a:lnRef idx="0"/>
            <a:fillRef idx="0"/>
            <a:effectRef idx="0"/>
            <a:fontRef idx="minor"/>
          </p:style>
        </p:sp>
      </p:grpSp>
      <p:grpSp>
        <p:nvGrpSpPr>
          <p:cNvPr id="696" name="Group 280"/>
          <p:cNvGrpSpPr/>
          <p:nvPr/>
        </p:nvGrpSpPr>
        <p:grpSpPr>
          <a:xfrm>
            <a:off x="7238880" y="2133360"/>
            <a:ext cx="3353040" cy="395640"/>
            <a:chOff x="7238880" y="2133360"/>
            <a:chExt cx="3353040" cy="395640"/>
          </a:xfrm>
        </p:grpSpPr>
        <p:sp>
          <p:nvSpPr>
            <p:cNvPr id="697" name="Line 281"/>
            <p:cNvSpPr/>
            <p:nvPr/>
          </p:nvSpPr>
          <p:spPr>
            <a:xfrm>
              <a:off x="8458200" y="2514600"/>
              <a:ext cx="914400" cy="360"/>
            </a:xfrm>
            <a:prstGeom prst="line">
              <a:avLst/>
            </a:prstGeom>
            <a:ln cap="sq" w="28575">
              <a:solidFill>
                <a:srgbClr val="ffff00"/>
              </a:solidFill>
              <a:round/>
            </a:ln>
          </p:spPr>
          <p:style>
            <a:lnRef idx="0"/>
            <a:fillRef idx="0"/>
            <a:effectRef idx="0"/>
            <a:fontRef idx="minor"/>
          </p:style>
        </p:sp>
        <p:sp>
          <p:nvSpPr>
            <p:cNvPr id="698" name="Rectangle 282"/>
            <p:cNvSpPr/>
            <p:nvPr/>
          </p:nvSpPr>
          <p:spPr>
            <a:xfrm>
              <a:off x="7696080" y="2133720"/>
              <a:ext cx="456840" cy="394920"/>
            </a:xfrm>
            <a:prstGeom prst="rect">
              <a:avLst/>
            </a:prstGeom>
            <a:solidFill>
              <a:srgbClr val="000066"/>
            </a:solidFill>
            <a:ln w="38100">
              <a:solidFill>
                <a:srgbClr val="ffff00"/>
              </a:solidFill>
              <a:miter/>
            </a:ln>
          </p:spPr>
          <p:style>
            <a:lnRef idx="0"/>
            <a:fillRef idx="0"/>
            <a:effectRef idx="0"/>
            <a:fontRef idx="minor"/>
          </p:style>
        </p:sp>
        <p:sp>
          <p:nvSpPr>
            <p:cNvPr id="699" name="Rectangle 283"/>
            <p:cNvSpPr/>
            <p:nvPr/>
          </p:nvSpPr>
          <p:spPr>
            <a:xfrm>
              <a:off x="7238880" y="21337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4</a:t>
              </a:r>
              <a:endParaRPr b="0" lang="en-US" sz="2000" spc="-1" strike="noStrike">
                <a:latin typeface="Arial"/>
              </a:endParaRPr>
            </a:p>
          </p:txBody>
        </p:sp>
        <p:sp>
          <p:nvSpPr>
            <p:cNvPr id="700" name="Line 284"/>
            <p:cNvSpPr/>
            <p:nvPr/>
          </p:nvSpPr>
          <p:spPr>
            <a:xfrm>
              <a:off x="8458200" y="2133360"/>
              <a:ext cx="914400" cy="360"/>
            </a:xfrm>
            <a:prstGeom prst="line">
              <a:avLst/>
            </a:prstGeom>
            <a:ln cap="sq" w="28575">
              <a:solidFill>
                <a:srgbClr val="ffff00"/>
              </a:solidFill>
              <a:round/>
            </a:ln>
          </p:spPr>
          <p:style>
            <a:lnRef idx="0"/>
            <a:fillRef idx="0"/>
            <a:effectRef idx="0"/>
            <a:fontRef idx="minor"/>
          </p:style>
        </p:sp>
        <p:sp>
          <p:nvSpPr>
            <p:cNvPr id="701" name="Line 285"/>
            <p:cNvSpPr/>
            <p:nvPr/>
          </p:nvSpPr>
          <p:spPr>
            <a:xfrm>
              <a:off x="7238880" y="2528640"/>
              <a:ext cx="914400" cy="360"/>
            </a:xfrm>
            <a:prstGeom prst="line">
              <a:avLst/>
            </a:prstGeom>
            <a:ln cap="sq" w="28575">
              <a:solidFill>
                <a:srgbClr val="ffff00"/>
              </a:solidFill>
              <a:round/>
            </a:ln>
          </p:spPr>
          <p:style>
            <a:lnRef idx="0"/>
            <a:fillRef idx="0"/>
            <a:effectRef idx="0"/>
            <a:fontRef idx="minor"/>
          </p:style>
        </p:sp>
        <p:sp>
          <p:nvSpPr>
            <p:cNvPr id="702" name="Line 286"/>
            <p:cNvSpPr/>
            <p:nvPr/>
          </p:nvSpPr>
          <p:spPr>
            <a:xfrm>
              <a:off x="7238880" y="2133360"/>
              <a:ext cx="360" cy="395280"/>
            </a:xfrm>
            <a:prstGeom prst="line">
              <a:avLst/>
            </a:prstGeom>
            <a:ln cap="sq" w="28575">
              <a:solidFill>
                <a:srgbClr val="ffff00"/>
              </a:solidFill>
              <a:round/>
            </a:ln>
          </p:spPr>
          <p:style>
            <a:lnRef idx="0"/>
            <a:fillRef idx="0"/>
            <a:effectRef idx="0"/>
            <a:fontRef idx="minor"/>
          </p:style>
        </p:sp>
        <p:sp>
          <p:nvSpPr>
            <p:cNvPr id="703" name="Line 287"/>
            <p:cNvSpPr/>
            <p:nvPr/>
          </p:nvSpPr>
          <p:spPr>
            <a:xfrm>
              <a:off x="7696080" y="2133360"/>
              <a:ext cx="360" cy="395280"/>
            </a:xfrm>
            <a:prstGeom prst="line">
              <a:avLst/>
            </a:prstGeom>
            <a:ln w="12700">
              <a:solidFill>
                <a:srgbClr val="ffff00"/>
              </a:solidFill>
              <a:round/>
            </a:ln>
          </p:spPr>
          <p:style>
            <a:lnRef idx="0"/>
            <a:fillRef idx="0"/>
            <a:effectRef idx="0"/>
            <a:fontRef idx="minor"/>
          </p:style>
        </p:sp>
        <p:sp>
          <p:nvSpPr>
            <p:cNvPr id="704" name="Line 288"/>
            <p:cNvSpPr/>
            <p:nvPr/>
          </p:nvSpPr>
          <p:spPr>
            <a:xfrm>
              <a:off x="8153280" y="2133360"/>
              <a:ext cx="360" cy="395280"/>
            </a:xfrm>
            <a:prstGeom prst="line">
              <a:avLst/>
            </a:prstGeom>
            <a:ln cap="sq" w="28575">
              <a:solidFill>
                <a:srgbClr val="ffff00"/>
              </a:solidFill>
              <a:round/>
            </a:ln>
          </p:spPr>
          <p:style>
            <a:lnRef idx="0"/>
            <a:fillRef idx="0"/>
            <a:effectRef idx="0"/>
            <a:fontRef idx="minor"/>
          </p:style>
        </p:sp>
        <p:sp>
          <p:nvSpPr>
            <p:cNvPr id="705" name="Rectangle 289"/>
            <p:cNvSpPr/>
            <p:nvPr/>
          </p:nvSpPr>
          <p:spPr>
            <a:xfrm>
              <a:off x="8915400" y="2133720"/>
              <a:ext cx="456840" cy="394920"/>
            </a:xfrm>
            <a:prstGeom prst="rect">
              <a:avLst/>
            </a:prstGeom>
            <a:solidFill>
              <a:srgbClr val="000066"/>
            </a:solidFill>
            <a:ln w="38100">
              <a:solidFill>
                <a:srgbClr val="ffff00"/>
              </a:solidFill>
              <a:miter/>
            </a:ln>
          </p:spPr>
          <p:style>
            <a:lnRef idx="0"/>
            <a:fillRef idx="0"/>
            <a:effectRef idx="0"/>
            <a:fontRef idx="minor"/>
          </p:style>
        </p:sp>
        <p:sp>
          <p:nvSpPr>
            <p:cNvPr id="706" name="Rectangle 290"/>
            <p:cNvSpPr/>
            <p:nvPr/>
          </p:nvSpPr>
          <p:spPr>
            <a:xfrm>
              <a:off x="8458200" y="21337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2</a:t>
              </a:r>
              <a:endParaRPr b="0" lang="en-US" sz="2000" spc="-1" strike="noStrike">
                <a:latin typeface="Arial"/>
              </a:endParaRPr>
            </a:p>
          </p:txBody>
        </p:sp>
        <p:sp>
          <p:nvSpPr>
            <p:cNvPr id="707" name="Line 291"/>
            <p:cNvSpPr/>
            <p:nvPr/>
          </p:nvSpPr>
          <p:spPr>
            <a:xfrm>
              <a:off x="7238880" y="2133360"/>
              <a:ext cx="914400" cy="360"/>
            </a:xfrm>
            <a:prstGeom prst="line">
              <a:avLst/>
            </a:prstGeom>
            <a:ln cap="sq" w="28575">
              <a:solidFill>
                <a:srgbClr val="ffff00"/>
              </a:solidFill>
              <a:round/>
            </a:ln>
          </p:spPr>
          <p:style>
            <a:lnRef idx="0"/>
            <a:fillRef idx="0"/>
            <a:effectRef idx="0"/>
            <a:fontRef idx="minor"/>
          </p:style>
        </p:sp>
        <p:sp>
          <p:nvSpPr>
            <p:cNvPr id="708" name="Line 292"/>
            <p:cNvSpPr/>
            <p:nvPr/>
          </p:nvSpPr>
          <p:spPr>
            <a:xfrm>
              <a:off x="8458200" y="2514600"/>
              <a:ext cx="914400" cy="360"/>
            </a:xfrm>
            <a:prstGeom prst="line">
              <a:avLst/>
            </a:prstGeom>
            <a:ln cap="sq" w="28575">
              <a:solidFill>
                <a:srgbClr val="ffff00"/>
              </a:solidFill>
              <a:round/>
            </a:ln>
          </p:spPr>
          <p:style>
            <a:lnRef idx="0"/>
            <a:fillRef idx="0"/>
            <a:effectRef idx="0"/>
            <a:fontRef idx="minor"/>
          </p:style>
        </p:sp>
        <p:sp>
          <p:nvSpPr>
            <p:cNvPr id="709" name="Line 293"/>
            <p:cNvSpPr/>
            <p:nvPr/>
          </p:nvSpPr>
          <p:spPr>
            <a:xfrm>
              <a:off x="8458200" y="2133360"/>
              <a:ext cx="360" cy="395280"/>
            </a:xfrm>
            <a:prstGeom prst="line">
              <a:avLst/>
            </a:prstGeom>
            <a:ln cap="sq" w="28575">
              <a:solidFill>
                <a:srgbClr val="ffff00"/>
              </a:solidFill>
              <a:round/>
            </a:ln>
          </p:spPr>
          <p:style>
            <a:lnRef idx="0"/>
            <a:fillRef idx="0"/>
            <a:effectRef idx="0"/>
            <a:fontRef idx="minor"/>
          </p:style>
        </p:sp>
        <p:sp>
          <p:nvSpPr>
            <p:cNvPr id="710" name="Line 294"/>
            <p:cNvSpPr/>
            <p:nvPr/>
          </p:nvSpPr>
          <p:spPr>
            <a:xfrm>
              <a:off x="8915400" y="2133360"/>
              <a:ext cx="360" cy="395280"/>
            </a:xfrm>
            <a:prstGeom prst="line">
              <a:avLst/>
            </a:prstGeom>
            <a:ln w="12700">
              <a:solidFill>
                <a:srgbClr val="ffff00"/>
              </a:solidFill>
              <a:round/>
            </a:ln>
          </p:spPr>
          <p:style>
            <a:lnRef idx="0"/>
            <a:fillRef idx="0"/>
            <a:effectRef idx="0"/>
            <a:fontRef idx="minor"/>
          </p:style>
        </p:sp>
        <p:sp>
          <p:nvSpPr>
            <p:cNvPr id="711" name="Line 295"/>
            <p:cNvSpPr/>
            <p:nvPr/>
          </p:nvSpPr>
          <p:spPr>
            <a:xfrm>
              <a:off x="9372600" y="2133360"/>
              <a:ext cx="360" cy="395280"/>
            </a:xfrm>
            <a:prstGeom prst="line">
              <a:avLst/>
            </a:prstGeom>
            <a:ln cap="sq" w="28575">
              <a:solidFill>
                <a:srgbClr val="ffff00"/>
              </a:solidFill>
              <a:round/>
            </a:ln>
          </p:spPr>
          <p:style>
            <a:lnRef idx="0"/>
            <a:fillRef idx="0"/>
            <a:effectRef idx="0"/>
            <a:fontRef idx="minor"/>
          </p:style>
        </p:sp>
        <p:sp>
          <p:nvSpPr>
            <p:cNvPr id="712" name="Rectangle 296"/>
            <p:cNvSpPr/>
            <p:nvPr/>
          </p:nvSpPr>
          <p:spPr>
            <a:xfrm>
              <a:off x="10134720" y="21337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713" name="Rectangle 297"/>
            <p:cNvSpPr/>
            <p:nvPr/>
          </p:nvSpPr>
          <p:spPr>
            <a:xfrm>
              <a:off x="9677520" y="2133720"/>
              <a:ext cx="456840" cy="394920"/>
            </a:xfrm>
            <a:prstGeom prst="rect">
              <a:avLst/>
            </a:prstGeom>
            <a:solidFill>
              <a:srgbClr val="000066"/>
            </a:solidFill>
            <a:ln w="38100">
              <a:solidFill>
                <a:srgbClr val="ffff00"/>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0</a:t>
              </a:r>
              <a:endParaRPr b="0" lang="en-US" sz="2000" spc="-1" strike="noStrike">
                <a:latin typeface="Arial"/>
              </a:endParaRPr>
            </a:p>
          </p:txBody>
        </p:sp>
        <p:sp>
          <p:nvSpPr>
            <p:cNvPr id="714" name="Line 298"/>
            <p:cNvSpPr/>
            <p:nvPr/>
          </p:nvSpPr>
          <p:spPr>
            <a:xfrm>
              <a:off x="9677160" y="2133360"/>
              <a:ext cx="914400" cy="360"/>
            </a:xfrm>
            <a:prstGeom prst="line">
              <a:avLst/>
            </a:prstGeom>
            <a:ln cap="sq" w="28575">
              <a:solidFill>
                <a:srgbClr val="ffff00"/>
              </a:solidFill>
              <a:round/>
            </a:ln>
          </p:spPr>
          <p:style>
            <a:lnRef idx="0"/>
            <a:fillRef idx="0"/>
            <a:effectRef idx="0"/>
            <a:fontRef idx="minor"/>
          </p:style>
        </p:sp>
        <p:sp>
          <p:nvSpPr>
            <p:cNvPr id="715" name="Line 299"/>
            <p:cNvSpPr/>
            <p:nvPr/>
          </p:nvSpPr>
          <p:spPr>
            <a:xfrm>
              <a:off x="9677160" y="2528640"/>
              <a:ext cx="914400" cy="360"/>
            </a:xfrm>
            <a:prstGeom prst="line">
              <a:avLst/>
            </a:prstGeom>
            <a:ln cap="sq" w="28575">
              <a:solidFill>
                <a:srgbClr val="ffff00"/>
              </a:solidFill>
              <a:round/>
            </a:ln>
          </p:spPr>
          <p:style>
            <a:lnRef idx="0"/>
            <a:fillRef idx="0"/>
            <a:effectRef idx="0"/>
            <a:fontRef idx="minor"/>
          </p:style>
        </p:sp>
        <p:sp>
          <p:nvSpPr>
            <p:cNvPr id="716" name="Line 300"/>
            <p:cNvSpPr/>
            <p:nvPr/>
          </p:nvSpPr>
          <p:spPr>
            <a:xfrm>
              <a:off x="9677160" y="2133360"/>
              <a:ext cx="360" cy="395280"/>
            </a:xfrm>
            <a:prstGeom prst="line">
              <a:avLst/>
            </a:prstGeom>
            <a:ln cap="sq" w="28575">
              <a:solidFill>
                <a:srgbClr val="ffff00"/>
              </a:solidFill>
              <a:round/>
            </a:ln>
          </p:spPr>
          <p:style>
            <a:lnRef idx="0"/>
            <a:fillRef idx="0"/>
            <a:effectRef idx="0"/>
            <a:fontRef idx="minor"/>
          </p:style>
        </p:sp>
        <p:sp>
          <p:nvSpPr>
            <p:cNvPr id="717" name="Line 301"/>
            <p:cNvSpPr/>
            <p:nvPr/>
          </p:nvSpPr>
          <p:spPr>
            <a:xfrm>
              <a:off x="10134360" y="2133360"/>
              <a:ext cx="360" cy="395280"/>
            </a:xfrm>
            <a:prstGeom prst="line">
              <a:avLst/>
            </a:prstGeom>
            <a:ln w="12700">
              <a:solidFill>
                <a:srgbClr val="ffff00"/>
              </a:solidFill>
              <a:round/>
            </a:ln>
          </p:spPr>
          <p:style>
            <a:lnRef idx="0"/>
            <a:fillRef idx="0"/>
            <a:effectRef idx="0"/>
            <a:fontRef idx="minor"/>
          </p:style>
        </p:sp>
        <p:sp>
          <p:nvSpPr>
            <p:cNvPr id="718" name="Line 302"/>
            <p:cNvSpPr/>
            <p:nvPr/>
          </p:nvSpPr>
          <p:spPr>
            <a:xfrm>
              <a:off x="10591560" y="2133360"/>
              <a:ext cx="360" cy="395280"/>
            </a:xfrm>
            <a:prstGeom prst="line">
              <a:avLst/>
            </a:prstGeom>
            <a:ln cap="sq" w="28575">
              <a:solidFill>
                <a:srgbClr val="ffff00"/>
              </a:solidFill>
              <a:round/>
            </a:ln>
          </p:spPr>
          <p:style>
            <a:lnRef idx="0"/>
            <a:fillRef idx="0"/>
            <a:effectRef idx="0"/>
            <a:fontRef idx="minor"/>
          </p:style>
        </p:sp>
        <p:sp>
          <p:nvSpPr>
            <p:cNvPr id="719" name="Line 303"/>
            <p:cNvSpPr/>
            <p:nvPr/>
          </p:nvSpPr>
          <p:spPr>
            <a:xfrm>
              <a:off x="7924680" y="2361960"/>
              <a:ext cx="533520" cy="360"/>
            </a:xfrm>
            <a:prstGeom prst="line">
              <a:avLst/>
            </a:prstGeom>
            <a:ln w="38100">
              <a:solidFill>
                <a:srgbClr val="ffff00"/>
              </a:solidFill>
              <a:round/>
              <a:tailEnd len="med" type="triangle" w="med"/>
            </a:ln>
          </p:spPr>
          <p:style>
            <a:lnRef idx="0"/>
            <a:fillRef idx="0"/>
            <a:effectRef idx="0"/>
            <a:fontRef idx="minor"/>
          </p:style>
        </p:sp>
        <p:sp>
          <p:nvSpPr>
            <p:cNvPr id="720" name="Line 304"/>
            <p:cNvSpPr/>
            <p:nvPr/>
          </p:nvSpPr>
          <p:spPr>
            <a:xfrm>
              <a:off x="9144000" y="2361960"/>
              <a:ext cx="533160" cy="360"/>
            </a:xfrm>
            <a:prstGeom prst="line">
              <a:avLst/>
            </a:prstGeom>
            <a:ln w="38100">
              <a:solidFill>
                <a:srgbClr val="ffff00"/>
              </a:solidFill>
              <a:round/>
              <a:tailEnd len="med" type="triangle" w="med"/>
            </a:ln>
          </p:spPr>
          <p:style>
            <a:lnRef idx="0"/>
            <a:fillRef idx="0"/>
            <a:effectRef idx="0"/>
            <a:fontRef idx="minor"/>
          </p:style>
        </p:sp>
      </p:grpSp>
      <p:sp>
        <p:nvSpPr>
          <p:cNvPr id="721" name="AutoShape 305"/>
          <p:cNvSpPr/>
          <p:nvPr/>
        </p:nvSpPr>
        <p:spPr>
          <a:xfrm>
            <a:off x="7543800" y="0"/>
            <a:ext cx="3276360" cy="456840"/>
          </a:xfrm>
          <a:prstGeom prst="wedgeEllipseCallout">
            <a:avLst>
              <a:gd name="adj1" fmla="val -51162"/>
              <a:gd name="adj2" fmla="val 97569"/>
            </a:avLst>
          </a:prstGeom>
          <a:solidFill>
            <a:srgbClr val="ffffff"/>
          </a:solidFill>
          <a:ln w="12700">
            <a:solidFill>
              <a:srgbClr val="008000"/>
            </a:solidFill>
            <a:miter/>
          </a:ln>
        </p:spPr>
        <p:style>
          <a:lnRef idx="0"/>
          <a:fillRef idx="0"/>
          <a:effectRef idx="0"/>
          <a:fontRef idx="minor"/>
        </p:style>
        <p:txBody>
          <a:bodyPr lIns="90000" rIns="90000" tIns="45000" bIns="45000" anchor="t">
            <a:noAutofit/>
          </a:bodyPr>
          <a:p>
            <a:pPr algn="ctr">
              <a:lnSpc>
                <a:spcPct val="100000"/>
              </a:lnSpc>
              <a:buNone/>
            </a:pPr>
            <a:r>
              <a:rPr b="1" lang="en-US" sz="2000" spc="-1" strike="noStrike">
                <a:solidFill>
                  <a:srgbClr val="000066"/>
                </a:solidFill>
                <a:latin typeface="楷体_GB2312"/>
                <a:ea typeface="楷体_GB2312"/>
              </a:rPr>
              <a:t>v</a:t>
            </a:r>
            <a:r>
              <a:rPr b="1" lang="en-US" sz="2000" spc="-1" strike="noStrike" baseline="-25000">
                <a:solidFill>
                  <a:srgbClr val="000066"/>
                </a:solidFill>
                <a:latin typeface="楷体_GB2312"/>
                <a:ea typeface="楷体_GB2312"/>
              </a:rPr>
              <a:t>1</a:t>
            </a:r>
            <a:r>
              <a:rPr b="1" lang="zh-CN" sz="2000" spc="-1" strike="noStrike">
                <a:solidFill>
                  <a:srgbClr val="000066"/>
                </a:solidFill>
                <a:latin typeface="楷体_GB2312"/>
                <a:ea typeface="楷体_GB2312"/>
              </a:rPr>
              <a:t>邻接点</a:t>
            </a:r>
            <a:r>
              <a:rPr b="1" lang="en-US" sz="2000" spc="-1" strike="noStrike">
                <a:solidFill>
                  <a:srgbClr val="000066"/>
                </a:solidFill>
                <a:latin typeface="楷体_GB2312"/>
                <a:ea typeface="楷体_GB2312"/>
              </a:rPr>
              <a:t>v</a:t>
            </a:r>
            <a:r>
              <a:rPr b="1" lang="en-US" sz="2000" spc="-1" strike="noStrike" baseline="-25000">
                <a:solidFill>
                  <a:srgbClr val="000066"/>
                </a:solidFill>
                <a:latin typeface="楷体_GB2312"/>
                <a:ea typeface="楷体_GB2312"/>
              </a:rPr>
              <a:t>4</a:t>
            </a:r>
            <a:r>
              <a:rPr b="1" lang="zh-CN" sz="2000" spc="-1" strike="noStrike">
                <a:solidFill>
                  <a:srgbClr val="000066"/>
                </a:solidFill>
                <a:latin typeface="楷体_GB2312"/>
                <a:ea typeface="楷体_GB2312"/>
              </a:rPr>
              <a:t>的位置</a:t>
            </a:r>
            <a:endParaRPr b="0" lang="en-US" sz="2000" spc="-1" strike="noStrike">
              <a:latin typeface="Arial"/>
            </a:endParaRPr>
          </a:p>
        </p:txBody>
      </p:sp>
      <p:sp>
        <p:nvSpPr>
          <p:cNvPr id="722" name="AutoShape 306"/>
          <p:cNvSpPr/>
          <p:nvPr/>
        </p:nvSpPr>
        <p:spPr>
          <a:xfrm>
            <a:off x="1295280" y="2590920"/>
            <a:ext cx="4368600" cy="609120"/>
          </a:xfrm>
          <a:prstGeom prst="wedgeEllipseCallout">
            <a:avLst>
              <a:gd name="adj1" fmla="val 74384"/>
              <a:gd name="adj2" fmla="val 36458"/>
            </a:avLst>
          </a:prstGeom>
          <a:solidFill>
            <a:srgbClr val="ffffff"/>
          </a:solidFill>
          <a:ln w="12700">
            <a:solidFill>
              <a:srgbClr val="008000"/>
            </a:solidFill>
            <a:miter/>
          </a:ln>
        </p:spPr>
        <p:style>
          <a:lnRef idx="0"/>
          <a:fillRef idx="0"/>
          <a:effectRef idx="0"/>
          <a:fontRef idx="minor"/>
        </p:style>
        <p:txBody>
          <a:bodyPr lIns="90000" rIns="90000" tIns="45000" bIns="45000" anchor="t">
            <a:noAutofit/>
          </a:bodyPr>
          <a:p>
            <a:pPr>
              <a:lnSpc>
                <a:spcPct val="100000"/>
              </a:lnSpc>
              <a:buNone/>
            </a:pPr>
            <a:r>
              <a:rPr b="1" lang="zh-CN" sz="2400" spc="-1" strike="noStrike">
                <a:solidFill>
                  <a:srgbClr val="0033cc"/>
                </a:solidFill>
                <a:latin typeface="楷体_GB2312"/>
                <a:ea typeface="楷体_GB2312"/>
              </a:rPr>
              <a:t>此无权图未开第</a:t>
            </a:r>
            <a:r>
              <a:rPr b="1" lang="en-US" sz="2400" spc="-1" strike="noStrike">
                <a:solidFill>
                  <a:srgbClr val="0033cc"/>
                </a:solidFill>
                <a:latin typeface="楷体_GB2312"/>
                <a:ea typeface="楷体_GB2312"/>
              </a:rPr>
              <a:t>3</a:t>
            </a:r>
            <a:r>
              <a:rPr b="1" lang="zh-CN" sz="2400" spc="-1" strike="noStrike">
                <a:solidFill>
                  <a:srgbClr val="0033cc"/>
                </a:solidFill>
                <a:latin typeface="楷体_GB2312"/>
                <a:ea typeface="楷体_GB2312"/>
              </a:rPr>
              <a:t>分量</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808" dur="indefinite" restart="never" nodeType="tmRoot">
          <p:childTnLst>
            <p:seq>
              <p:cTn id="809" dur="indefinite" nodeType="mainSeq">
                <p:childTnLst>
                  <p:par>
                    <p:cTn id="810" fill="hold">
                      <p:stCondLst>
                        <p:cond delay="0"/>
                      </p:stCondLst>
                      <p:childTnLst>
                        <p:par>
                          <p:cTn id="811" fill="hold">
                            <p:stCondLst>
                              <p:cond delay="0"/>
                            </p:stCondLst>
                            <p:childTnLst>
                              <p:par>
                                <p:cTn id="812" nodeType="afterEffect" fill="hold" presetClass="entr" presetID="1">
                                  <p:stCondLst>
                                    <p:cond delay="0"/>
                                  </p:stCondLst>
                                  <p:iterate type="lt">
                                    <p:tmAbs val="75"/>
                                  </p:iterate>
                                  <p:childTnLst>
                                    <p:set>
                                      <p:cBhvr>
                                        <p:cTn id="813" dur="1" fill="hold">
                                          <p:stCondLst>
                                            <p:cond delay="74"/>
                                          </p:stCondLst>
                                        </p:cTn>
                                        <p:tgtEl>
                                          <p:spTgt spid="471"/>
                                        </p:tgtEl>
                                        <p:attrNameLst>
                                          <p:attrName>style.visibility</p:attrName>
                                        </p:attrNameLst>
                                      </p:cBhvr>
                                      <p:to>
                                        <p:strVal val="visible"/>
                                      </p:to>
                                    </p:set>
                                  </p:childTnLst>
                                </p:cTn>
                              </p:par>
                            </p:childTnLst>
                          </p:cTn>
                        </p:par>
                      </p:childTnLst>
                    </p:cTn>
                  </p:par>
                  <p:par>
                    <p:cTn id="814" fill="hold">
                      <p:stCondLst>
                        <p:cond delay="indefinite"/>
                      </p:stCondLst>
                      <p:childTnLst>
                        <p:par>
                          <p:cTn id="815" fill="hold">
                            <p:stCondLst>
                              <p:cond delay="0"/>
                            </p:stCondLst>
                            <p:childTnLst>
                              <p:par>
                                <p:cTn id="816" nodeType="clickEffect" fill="hold" presetClass="entr" presetID="1">
                                  <p:stCondLst>
                                    <p:cond delay="0"/>
                                  </p:stCondLst>
                                  <p:childTnLst>
                                    <p:set>
                                      <p:cBhvr>
                                        <p:cTn id="817" dur="1" fill="hold">
                                          <p:stCondLst>
                                            <p:cond delay="499"/>
                                          </p:stCondLst>
                                        </p:cTn>
                                        <p:tgtEl>
                                          <p:spTgt spid="472"/>
                                        </p:tgtEl>
                                        <p:attrNameLst>
                                          <p:attrName>style.visibility</p:attrName>
                                        </p:attrNameLst>
                                      </p:cBhvr>
                                      <p:to>
                                        <p:strVal val="visible"/>
                                      </p:to>
                                    </p:set>
                                  </p:childTnLst>
                                </p:cTn>
                              </p:par>
                            </p:childTnLst>
                          </p:cTn>
                        </p:par>
                      </p:childTnLst>
                    </p:cTn>
                  </p:par>
                  <p:par>
                    <p:cTn id="818" fill="hold">
                      <p:stCondLst>
                        <p:cond delay="indefinite"/>
                      </p:stCondLst>
                      <p:childTnLst>
                        <p:par>
                          <p:cTn id="819" fill="hold">
                            <p:stCondLst>
                              <p:cond delay="0"/>
                            </p:stCondLst>
                            <p:childTnLst>
                              <p:par>
                                <p:cTn id="820" nodeType="clickEffect" fill="hold" presetClass="entr" presetID="1">
                                  <p:stCondLst>
                                    <p:cond delay="0"/>
                                  </p:stCondLst>
                                  <p:childTnLst>
                                    <p:set>
                                      <p:cBhvr>
                                        <p:cTn id="821" dur="1" fill="hold">
                                          <p:stCondLst>
                                            <p:cond delay="499"/>
                                          </p:stCondLst>
                                        </p:cTn>
                                        <p:tgtEl>
                                          <p:spTgt spid="486"/>
                                        </p:tgtEl>
                                        <p:attrNameLst>
                                          <p:attrName>style.visibility</p:attrName>
                                        </p:attrNameLst>
                                      </p:cBhvr>
                                      <p:to>
                                        <p:strVal val="visible"/>
                                      </p:to>
                                    </p:set>
                                  </p:childTnLst>
                                </p:cTn>
                              </p:par>
                            </p:childTnLst>
                          </p:cTn>
                        </p:par>
                      </p:childTnLst>
                    </p:cTn>
                  </p:par>
                  <p:par>
                    <p:cTn id="822" fill="hold">
                      <p:stCondLst>
                        <p:cond delay="indefinite"/>
                      </p:stCondLst>
                      <p:childTnLst>
                        <p:par>
                          <p:cTn id="823" fill="hold">
                            <p:stCondLst>
                              <p:cond delay="0"/>
                            </p:stCondLst>
                            <p:childTnLst>
                              <p:par>
                                <p:cTn id="824" nodeType="clickEffect" fill="hold" presetClass="entr" presetID="22" presetSubtype="1">
                                  <p:stCondLst>
                                    <p:cond delay="0"/>
                                  </p:stCondLst>
                                  <p:childTnLst>
                                    <p:set>
                                      <p:cBhvr>
                                        <p:cTn id="825" dur="1" fill="hold">
                                          <p:stCondLst>
                                            <p:cond delay="0"/>
                                          </p:stCondLst>
                                        </p:cTn>
                                        <p:tgtEl>
                                          <p:spTgt spid="487"/>
                                        </p:tgtEl>
                                        <p:attrNameLst>
                                          <p:attrName>style.visibility</p:attrName>
                                        </p:attrNameLst>
                                      </p:cBhvr>
                                      <p:to>
                                        <p:strVal val="visible"/>
                                      </p:to>
                                    </p:set>
                                    <p:animEffect filter="wipe(up)" transition="in">
                                      <p:cBhvr additive="repl">
                                        <p:cTn id="826" dur="500"/>
                                        <p:tgtEl>
                                          <p:spTgt spid="487"/>
                                        </p:tgtEl>
                                      </p:cBhvr>
                                    </p:animEffect>
                                  </p:childTnLst>
                                </p:cTn>
                              </p:par>
                            </p:childTnLst>
                          </p:cTn>
                        </p:par>
                      </p:childTnLst>
                    </p:cTn>
                  </p:par>
                  <p:par>
                    <p:cTn id="827" fill="hold">
                      <p:stCondLst>
                        <p:cond delay="indefinite"/>
                      </p:stCondLst>
                      <p:childTnLst>
                        <p:par>
                          <p:cTn id="828" fill="hold">
                            <p:stCondLst>
                              <p:cond delay="0"/>
                            </p:stCondLst>
                            <p:childTnLst>
                              <p:par>
                                <p:cTn id="829" nodeType="clickEffect" fill="hold" presetClass="entr" presetID="22" presetSubtype="1">
                                  <p:stCondLst>
                                    <p:cond delay="0"/>
                                  </p:stCondLst>
                                  <p:childTnLst>
                                    <p:set>
                                      <p:cBhvr>
                                        <p:cTn id="830" dur="1" fill="hold">
                                          <p:stCondLst>
                                            <p:cond delay="0"/>
                                          </p:stCondLst>
                                        </p:cTn>
                                        <p:tgtEl>
                                          <p:spTgt spid="488"/>
                                        </p:tgtEl>
                                        <p:attrNameLst>
                                          <p:attrName>style.visibility</p:attrName>
                                        </p:attrNameLst>
                                      </p:cBhvr>
                                      <p:to>
                                        <p:strVal val="visible"/>
                                      </p:to>
                                    </p:set>
                                    <p:animEffect filter="wipe(up)" transition="in">
                                      <p:cBhvr additive="repl">
                                        <p:cTn id="831" dur="500"/>
                                        <p:tgtEl>
                                          <p:spTgt spid="488"/>
                                        </p:tgtEl>
                                      </p:cBhvr>
                                    </p:animEffect>
                                  </p:childTnLst>
                                </p:cTn>
                              </p:par>
                            </p:childTnLst>
                          </p:cTn>
                        </p:par>
                      </p:childTnLst>
                    </p:cTn>
                  </p:par>
                  <p:par>
                    <p:cTn id="832" fill="hold">
                      <p:stCondLst>
                        <p:cond delay="indefinite"/>
                      </p:stCondLst>
                      <p:childTnLst>
                        <p:par>
                          <p:cTn id="833" fill="hold">
                            <p:stCondLst>
                              <p:cond delay="0"/>
                            </p:stCondLst>
                            <p:childTnLst>
                              <p:par>
                                <p:cTn id="834" nodeType="clickEffect" fill="hold" presetClass="entr" presetID="22" presetSubtype="1">
                                  <p:stCondLst>
                                    <p:cond delay="0"/>
                                  </p:stCondLst>
                                  <p:childTnLst>
                                    <p:set>
                                      <p:cBhvr>
                                        <p:cTn id="835" dur="1" fill="hold">
                                          <p:stCondLst>
                                            <p:cond delay="0"/>
                                          </p:stCondLst>
                                        </p:cTn>
                                        <p:tgtEl>
                                          <p:spTgt spid="671"/>
                                        </p:tgtEl>
                                        <p:attrNameLst>
                                          <p:attrName>style.visibility</p:attrName>
                                        </p:attrNameLst>
                                      </p:cBhvr>
                                      <p:to>
                                        <p:strVal val="visible"/>
                                      </p:to>
                                    </p:set>
                                    <p:animEffect filter="wipe(up)" transition="in">
                                      <p:cBhvr additive="repl">
                                        <p:cTn id="836" dur="500"/>
                                        <p:tgtEl>
                                          <p:spTgt spid="671"/>
                                        </p:tgtEl>
                                      </p:cBhvr>
                                    </p:animEffect>
                                  </p:childTnLst>
                                </p:cTn>
                              </p:par>
                            </p:childTnLst>
                          </p:cTn>
                        </p:par>
                      </p:childTnLst>
                    </p:cTn>
                  </p:par>
                  <p:par>
                    <p:cTn id="837" fill="hold">
                      <p:stCondLst>
                        <p:cond delay="indefinite"/>
                      </p:stCondLst>
                      <p:childTnLst>
                        <p:par>
                          <p:cTn id="838" fill="hold">
                            <p:stCondLst>
                              <p:cond delay="0"/>
                            </p:stCondLst>
                            <p:childTnLst>
                              <p:par>
                                <p:cTn id="839" nodeType="clickEffect" fill="hold" presetClass="entr" presetID="22" presetSubtype="8">
                                  <p:stCondLst>
                                    <p:cond delay="0"/>
                                  </p:stCondLst>
                                  <p:childTnLst>
                                    <p:set>
                                      <p:cBhvr>
                                        <p:cTn id="840" dur="1" fill="hold">
                                          <p:stCondLst>
                                            <p:cond delay="0"/>
                                          </p:stCondLst>
                                        </p:cTn>
                                        <p:tgtEl>
                                          <p:spTgt spid="489"/>
                                        </p:tgtEl>
                                        <p:attrNameLst>
                                          <p:attrName>style.visibility</p:attrName>
                                        </p:attrNameLst>
                                      </p:cBhvr>
                                      <p:to>
                                        <p:strVal val="visible"/>
                                      </p:to>
                                    </p:set>
                                    <p:animEffect filter="wipe(left)" transition="in">
                                      <p:cBhvr additive="repl">
                                        <p:cTn id="841" dur="500"/>
                                        <p:tgtEl>
                                          <p:spTgt spid="489"/>
                                        </p:tgtEl>
                                      </p:cBhvr>
                                    </p:animEffect>
                                  </p:childTnLst>
                                </p:cTn>
                              </p:par>
                            </p:childTnLst>
                          </p:cTn>
                        </p:par>
                      </p:childTnLst>
                    </p:cTn>
                  </p:par>
                  <p:par>
                    <p:cTn id="842" fill="hold">
                      <p:stCondLst>
                        <p:cond delay="indefinite"/>
                      </p:stCondLst>
                      <p:childTnLst>
                        <p:par>
                          <p:cTn id="843" fill="hold">
                            <p:stCondLst>
                              <p:cond delay="0"/>
                            </p:stCondLst>
                            <p:childTnLst>
                              <p:par>
                                <p:cTn id="844" nodeType="clickEffect" fill="hold" presetClass="entr" presetID="22" presetSubtype="8">
                                  <p:stCondLst>
                                    <p:cond delay="0"/>
                                  </p:stCondLst>
                                  <p:childTnLst>
                                    <p:set>
                                      <p:cBhvr>
                                        <p:cTn id="845" dur="1" fill="hold">
                                          <p:stCondLst>
                                            <p:cond delay="0"/>
                                          </p:stCondLst>
                                        </p:cTn>
                                        <p:tgtEl>
                                          <p:spTgt spid="494"/>
                                        </p:tgtEl>
                                        <p:attrNameLst>
                                          <p:attrName>style.visibility</p:attrName>
                                        </p:attrNameLst>
                                      </p:cBhvr>
                                      <p:to>
                                        <p:strVal val="visible"/>
                                      </p:to>
                                    </p:set>
                                    <p:animEffect filter="wipe(left)" transition="in">
                                      <p:cBhvr additive="repl">
                                        <p:cTn id="846" dur="500"/>
                                        <p:tgtEl>
                                          <p:spTgt spid="494"/>
                                        </p:tgtEl>
                                      </p:cBhvr>
                                    </p:animEffect>
                                  </p:childTnLst>
                                </p:cTn>
                              </p:par>
                            </p:childTnLst>
                          </p:cTn>
                        </p:par>
                      </p:childTnLst>
                    </p:cTn>
                  </p:par>
                  <p:par>
                    <p:cTn id="847" fill="hold">
                      <p:stCondLst>
                        <p:cond delay="indefinite"/>
                      </p:stCondLst>
                      <p:childTnLst>
                        <p:par>
                          <p:cTn id="848" fill="hold">
                            <p:stCondLst>
                              <p:cond delay="0"/>
                            </p:stCondLst>
                            <p:childTnLst>
                              <p:par>
                                <p:cTn id="849" nodeType="clickEffect" fill="hold" presetClass="entr" presetID="2" presetSubtype="1">
                                  <p:stCondLst>
                                    <p:cond delay="0"/>
                                  </p:stCondLst>
                                  <p:childTnLst>
                                    <p:set>
                                      <p:cBhvr>
                                        <p:cTn id="850" dur="1" fill="hold">
                                          <p:stCondLst>
                                            <p:cond delay="0"/>
                                          </p:stCondLst>
                                        </p:cTn>
                                        <p:tgtEl>
                                          <p:spTgt spid="721"/>
                                        </p:tgtEl>
                                        <p:attrNameLst>
                                          <p:attrName>style.visibility</p:attrName>
                                        </p:attrNameLst>
                                      </p:cBhvr>
                                      <p:to>
                                        <p:strVal val="visible"/>
                                      </p:to>
                                    </p:set>
                                    <p:anim calcmode="lin" valueType="num">
                                      <p:cBhvr additive="repl">
                                        <p:cTn id="851" dur="500" fill="hold"/>
                                        <p:tgtEl>
                                          <p:spTgt spid="721"/>
                                        </p:tgtEl>
                                        <p:attrNameLst>
                                          <p:attrName>ppt_x</p:attrName>
                                        </p:attrNameLst>
                                      </p:cBhvr>
                                      <p:tavLst>
                                        <p:tav tm="0">
                                          <p:val>
                                            <p:strVal val="#ppt_x"/>
                                          </p:val>
                                        </p:tav>
                                        <p:tav tm="100000">
                                          <p:val>
                                            <p:strVal val="#ppt_x"/>
                                          </p:val>
                                        </p:tav>
                                      </p:tavLst>
                                    </p:anim>
                                    <p:anim calcmode="lin" valueType="num">
                                      <p:cBhvr additive="repl">
                                        <p:cTn id="852" dur="500" fill="hold"/>
                                        <p:tgtEl>
                                          <p:spTgt spid="721"/>
                                        </p:tgtEl>
                                        <p:attrNameLst>
                                          <p:attrName>ppt_y</p:attrName>
                                        </p:attrNameLst>
                                      </p:cBhvr>
                                      <p:tavLst>
                                        <p:tav tm="0">
                                          <p:val>
                                            <p:strVal val="0-#ppt_h/2"/>
                                          </p:val>
                                        </p:tav>
                                        <p:tav tm="100000">
                                          <p:val>
                                            <p:strVal val="#ppt_y"/>
                                          </p:val>
                                        </p:tav>
                                      </p:tavLst>
                                    </p:anim>
                                  </p:childTnLst>
                                </p:cTn>
                              </p:par>
                            </p:childTnLst>
                          </p:cTn>
                        </p:par>
                      </p:childTnLst>
                    </p:cTn>
                  </p:par>
                  <p:par>
                    <p:cTn id="853" fill="hold">
                      <p:stCondLst>
                        <p:cond delay="indefinite"/>
                      </p:stCondLst>
                      <p:childTnLst>
                        <p:par>
                          <p:cTn id="854" fill="hold">
                            <p:stCondLst>
                              <p:cond delay="0"/>
                            </p:stCondLst>
                            <p:childTnLst>
                              <p:par>
                                <p:cTn id="855" nodeType="clickEffect" fill="hold" presetClass="entr" presetID="22" presetSubtype="8">
                                  <p:stCondLst>
                                    <p:cond delay="0"/>
                                  </p:stCondLst>
                                  <p:childTnLst>
                                    <p:set>
                                      <p:cBhvr>
                                        <p:cTn id="856" dur="1" fill="hold">
                                          <p:stCondLst>
                                            <p:cond delay="0"/>
                                          </p:stCondLst>
                                        </p:cTn>
                                        <p:tgtEl>
                                          <p:spTgt spid="492"/>
                                        </p:tgtEl>
                                        <p:attrNameLst>
                                          <p:attrName>style.visibility</p:attrName>
                                        </p:attrNameLst>
                                      </p:cBhvr>
                                      <p:to>
                                        <p:strVal val="visible"/>
                                      </p:to>
                                    </p:set>
                                    <p:animEffect filter="wipe(left)" transition="in">
                                      <p:cBhvr additive="repl">
                                        <p:cTn id="857" dur="500"/>
                                        <p:tgtEl>
                                          <p:spTgt spid="492"/>
                                        </p:tgtEl>
                                      </p:cBhvr>
                                    </p:animEffect>
                                  </p:childTnLst>
                                </p:cTn>
                              </p:par>
                            </p:childTnLst>
                          </p:cTn>
                        </p:par>
                      </p:childTnLst>
                    </p:cTn>
                  </p:par>
                  <p:par>
                    <p:cTn id="858" fill="hold">
                      <p:stCondLst>
                        <p:cond delay="indefinite"/>
                      </p:stCondLst>
                      <p:childTnLst>
                        <p:par>
                          <p:cTn id="859" fill="hold">
                            <p:stCondLst>
                              <p:cond delay="0"/>
                            </p:stCondLst>
                            <p:childTnLst>
                              <p:par>
                                <p:cTn id="860" nodeType="clickEffect" fill="hold" presetClass="entr" presetID="22" presetSubtype="8">
                                  <p:stCondLst>
                                    <p:cond delay="0"/>
                                  </p:stCondLst>
                                  <p:childTnLst>
                                    <p:set>
                                      <p:cBhvr>
                                        <p:cTn id="861" dur="1" fill="hold">
                                          <p:stCondLst>
                                            <p:cond delay="0"/>
                                          </p:stCondLst>
                                        </p:cTn>
                                        <p:tgtEl>
                                          <p:spTgt spid="534"/>
                                        </p:tgtEl>
                                        <p:attrNameLst>
                                          <p:attrName>style.visibility</p:attrName>
                                        </p:attrNameLst>
                                      </p:cBhvr>
                                      <p:to>
                                        <p:strVal val="visible"/>
                                      </p:to>
                                    </p:set>
                                    <p:animEffect filter="wipe(left)" transition="in">
                                      <p:cBhvr additive="repl">
                                        <p:cTn id="862" dur="500"/>
                                        <p:tgtEl>
                                          <p:spTgt spid="534"/>
                                        </p:tgtEl>
                                      </p:cBhvr>
                                    </p:animEffect>
                                  </p:childTnLst>
                                </p:cTn>
                              </p:par>
                            </p:childTnLst>
                          </p:cTn>
                        </p:par>
                      </p:childTnLst>
                    </p:cTn>
                  </p:par>
                  <p:par>
                    <p:cTn id="863" fill="hold">
                      <p:stCondLst>
                        <p:cond delay="indefinite"/>
                      </p:stCondLst>
                      <p:childTnLst>
                        <p:par>
                          <p:cTn id="864" fill="hold">
                            <p:stCondLst>
                              <p:cond delay="0"/>
                            </p:stCondLst>
                            <p:childTnLst>
                              <p:par>
                                <p:cTn id="865" nodeType="clickEffect" fill="hold" presetClass="entr" presetID="22" presetSubtype="8">
                                  <p:stCondLst>
                                    <p:cond delay="0"/>
                                  </p:stCondLst>
                                  <p:childTnLst>
                                    <p:set>
                                      <p:cBhvr>
                                        <p:cTn id="866" dur="1" fill="hold">
                                          <p:stCondLst>
                                            <p:cond delay="0"/>
                                          </p:stCondLst>
                                        </p:cTn>
                                        <p:tgtEl>
                                          <p:spTgt spid="493"/>
                                        </p:tgtEl>
                                        <p:attrNameLst>
                                          <p:attrName>style.visibility</p:attrName>
                                        </p:attrNameLst>
                                      </p:cBhvr>
                                      <p:to>
                                        <p:strVal val="visible"/>
                                      </p:to>
                                    </p:set>
                                    <p:animEffect filter="wipe(left)" transition="in">
                                      <p:cBhvr additive="repl">
                                        <p:cTn id="867" dur="500"/>
                                        <p:tgtEl>
                                          <p:spTgt spid="493"/>
                                        </p:tgtEl>
                                      </p:cBhvr>
                                    </p:animEffect>
                                  </p:childTnLst>
                                </p:cTn>
                              </p:par>
                            </p:childTnLst>
                          </p:cTn>
                        </p:par>
                      </p:childTnLst>
                    </p:cTn>
                  </p:par>
                  <p:par>
                    <p:cTn id="868" fill="hold">
                      <p:stCondLst>
                        <p:cond delay="indefinite"/>
                      </p:stCondLst>
                      <p:childTnLst>
                        <p:par>
                          <p:cTn id="869" fill="hold">
                            <p:stCondLst>
                              <p:cond delay="0"/>
                            </p:stCondLst>
                            <p:childTnLst>
                              <p:par>
                                <p:cTn id="870" nodeType="clickEffect" fill="hold" presetClass="entr" presetID="22" presetSubtype="8">
                                  <p:stCondLst>
                                    <p:cond delay="0"/>
                                  </p:stCondLst>
                                  <p:childTnLst>
                                    <p:set>
                                      <p:cBhvr>
                                        <p:cTn id="871" dur="1" fill="hold">
                                          <p:stCondLst>
                                            <p:cond delay="0"/>
                                          </p:stCondLst>
                                        </p:cTn>
                                        <p:tgtEl>
                                          <p:spTgt spid="510"/>
                                        </p:tgtEl>
                                        <p:attrNameLst>
                                          <p:attrName>style.visibility</p:attrName>
                                        </p:attrNameLst>
                                      </p:cBhvr>
                                      <p:to>
                                        <p:strVal val="visible"/>
                                      </p:to>
                                    </p:set>
                                    <p:animEffect filter="wipe(left)" transition="in">
                                      <p:cBhvr additive="repl">
                                        <p:cTn id="872" dur="500"/>
                                        <p:tgtEl>
                                          <p:spTgt spid="510"/>
                                        </p:tgtEl>
                                      </p:cBhvr>
                                    </p:animEffect>
                                  </p:childTnLst>
                                </p:cTn>
                              </p:par>
                            </p:childTnLst>
                          </p:cTn>
                        </p:par>
                      </p:childTnLst>
                    </p:cTn>
                  </p:par>
                  <p:par>
                    <p:cTn id="873" fill="hold">
                      <p:stCondLst>
                        <p:cond delay="indefinite"/>
                      </p:stCondLst>
                      <p:childTnLst>
                        <p:par>
                          <p:cTn id="874" fill="hold">
                            <p:stCondLst>
                              <p:cond delay="0"/>
                            </p:stCondLst>
                            <p:childTnLst>
                              <p:par>
                                <p:cTn id="875" nodeType="clickEffect" fill="hold" presetClass="entr" presetID="22" presetSubtype="8">
                                  <p:stCondLst>
                                    <p:cond delay="0"/>
                                  </p:stCondLst>
                                  <p:childTnLst>
                                    <p:set>
                                      <p:cBhvr>
                                        <p:cTn id="876" dur="1" fill="hold">
                                          <p:stCondLst>
                                            <p:cond delay="0"/>
                                          </p:stCondLst>
                                        </p:cTn>
                                        <p:tgtEl>
                                          <p:spTgt spid="490"/>
                                        </p:tgtEl>
                                        <p:attrNameLst>
                                          <p:attrName>style.visibility</p:attrName>
                                        </p:attrNameLst>
                                      </p:cBhvr>
                                      <p:to>
                                        <p:strVal val="visible"/>
                                      </p:to>
                                    </p:set>
                                    <p:animEffect filter="wipe(left)" transition="in">
                                      <p:cBhvr additive="repl">
                                        <p:cTn id="877" dur="500"/>
                                        <p:tgtEl>
                                          <p:spTgt spid="490"/>
                                        </p:tgtEl>
                                      </p:cBhvr>
                                    </p:animEffect>
                                  </p:childTnLst>
                                </p:cTn>
                              </p:par>
                            </p:childTnLst>
                          </p:cTn>
                        </p:par>
                      </p:childTnLst>
                    </p:cTn>
                  </p:par>
                  <p:par>
                    <p:cTn id="878" fill="hold">
                      <p:stCondLst>
                        <p:cond delay="indefinite"/>
                      </p:stCondLst>
                      <p:childTnLst>
                        <p:par>
                          <p:cTn id="879" fill="hold">
                            <p:stCondLst>
                              <p:cond delay="0"/>
                            </p:stCondLst>
                            <p:childTnLst>
                              <p:par>
                                <p:cTn id="880" nodeType="clickEffect" fill="hold" presetClass="entr" presetID="22" presetSubtype="8">
                                  <p:stCondLst>
                                    <p:cond delay="0"/>
                                  </p:stCondLst>
                                  <p:childTnLst>
                                    <p:set>
                                      <p:cBhvr>
                                        <p:cTn id="881" dur="1" fill="hold">
                                          <p:stCondLst>
                                            <p:cond delay="0"/>
                                          </p:stCondLst>
                                        </p:cTn>
                                        <p:tgtEl>
                                          <p:spTgt spid="696"/>
                                        </p:tgtEl>
                                        <p:attrNameLst>
                                          <p:attrName>style.visibility</p:attrName>
                                        </p:attrNameLst>
                                      </p:cBhvr>
                                      <p:to>
                                        <p:strVal val="visible"/>
                                      </p:to>
                                    </p:set>
                                    <p:animEffect filter="wipe(left)" transition="in">
                                      <p:cBhvr additive="repl">
                                        <p:cTn id="882" dur="500"/>
                                        <p:tgtEl>
                                          <p:spTgt spid="696"/>
                                        </p:tgtEl>
                                      </p:cBhvr>
                                    </p:animEffect>
                                  </p:childTnLst>
                                </p:cTn>
                              </p:par>
                            </p:childTnLst>
                          </p:cTn>
                        </p:par>
                      </p:childTnLst>
                    </p:cTn>
                  </p:par>
                  <p:par>
                    <p:cTn id="883" fill="hold">
                      <p:stCondLst>
                        <p:cond delay="indefinite"/>
                      </p:stCondLst>
                      <p:childTnLst>
                        <p:par>
                          <p:cTn id="884" fill="hold">
                            <p:stCondLst>
                              <p:cond delay="0"/>
                            </p:stCondLst>
                            <p:childTnLst>
                              <p:par>
                                <p:cTn id="885" nodeType="clickEffect" fill="hold" presetClass="entr" presetID="22" presetSubtype="8">
                                  <p:stCondLst>
                                    <p:cond delay="0"/>
                                  </p:stCondLst>
                                  <p:childTnLst>
                                    <p:set>
                                      <p:cBhvr>
                                        <p:cTn id="886" dur="1" fill="hold">
                                          <p:stCondLst>
                                            <p:cond delay="0"/>
                                          </p:stCondLst>
                                        </p:cTn>
                                        <p:tgtEl>
                                          <p:spTgt spid="491"/>
                                        </p:tgtEl>
                                        <p:attrNameLst>
                                          <p:attrName>style.visibility</p:attrName>
                                        </p:attrNameLst>
                                      </p:cBhvr>
                                      <p:to>
                                        <p:strVal val="visible"/>
                                      </p:to>
                                    </p:set>
                                    <p:animEffect filter="wipe(left)" transition="in">
                                      <p:cBhvr additive="repl">
                                        <p:cTn id="887" dur="500"/>
                                        <p:tgtEl>
                                          <p:spTgt spid="491"/>
                                        </p:tgtEl>
                                      </p:cBhvr>
                                    </p:animEffect>
                                  </p:childTnLst>
                                </p:cTn>
                              </p:par>
                            </p:childTnLst>
                          </p:cTn>
                        </p:par>
                      </p:childTnLst>
                    </p:cTn>
                  </p:par>
                  <p:par>
                    <p:cTn id="888" fill="hold">
                      <p:stCondLst>
                        <p:cond delay="indefinite"/>
                      </p:stCondLst>
                      <p:childTnLst>
                        <p:par>
                          <p:cTn id="889" fill="hold">
                            <p:stCondLst>
                              <p:cond delay="0"/>
                            </p:stCondLst>
                            <p:childTnLst>
                              <p:par>
                                <p:cTn id="890" nodeType="clickEffect" fill="hold" presetClass="entr" presetID="22" presetSubtype="8">
                                  <p:stCondLst>
                                    <p:cond delay="0"/>
                                  </p:stCondLst>
                                  <p:childTnLst>
                                    <p:set>
                                      <p:cBhvr>
                                        <p:cTn id="891" dur="1" fill="hold">
                                          <p:stCondLst>
                                            <p:cond delay="0"/>
                                          </p:stCondLst>
                                        </p:cTn>
                                        <p:tgtEl>
                                          <p:spTgt spid="672"/>
                                        </p:tgtEl>
                                        <p:attrNameLst>
                                          <p:attrName>style.visibility</p:attrName>
                                        </p:attrNameLst>
                                      </p:cBhvr>
                                      <p:to>
                                        <p:strVal val="visible"/>
                                      </p:to>
                                    </p:set>
                                    <p:animEffect filter="wipe(left)" transition="in">
                                      <p:cBhvr additive="repl">
                                        <p:cTn id="892" dur="500"/>
                                        <p:tgtEl>
                                          <p:spTgt spid="672"/>
                                        </p:tgtEl>
                                      </p:cBhvr>
                                    </p:animEffect>
                                  </p:childTnLst>
                                </p:cTn>
                              </p:par>
                            </p:childTnLst>
                          </p:cTn>
                        </p:par>
                      </p:childTnLst>
                    </p:cTn>
                  </p:par>
                  <p:par>
                    <p:cTn id="893" fill="hold">
                      <p:stCondLst>
                        <p:cond delay="indefinite"/>
                      </p:stCondLst>
                      <p:childTnLst>
                        <p:par>
                          <p:cTn id="894" fill="hold">
                            <p:stCondLst>
                              <p:cond delay="0"/>
                            </p:stCondLst>
                            <p:childTnLst>
                              <p:par>
                                <p:cTn id="895" nodeType="clickEffect" fill="hold" presetClass="entr" presetID="23" presetSubtype="16">
                                  <p:stCondLst>
                                    <p:cond delay="0"/>
                                  </p:stCondLst>
                                  <p:childTnLst>
                                    <p:set>
                                      <p:cBhvr>
                                        <p:cTn id="896" dur="1" fill="hold">
                                          <p:stCondLst>
                                            <p:cond delay="0"/>
                                          </p:stCondLst>
                                        </p:cTn>
                                        <p:tgtEl>
                                          <p:spTgt spid="670"/>
                                        </p:tgtEl>
                                        <p:attrNameLst>
                                          <p:attrName>style.visibility</p:attrName>
                                        </p:attrNameLst>
                                      </p:cBhvr>
                                      <p:to>
                                        <p:strVal val="visible"/>
                                      </p:to>
                                    </p:set>
                                    <p:anim calcmode="lin" valueType="num">
                                      <p:cBhvr additive="repl">
                                        <p:cTn id="897" dur="500" fill="hold"/>
                                        <p:tgtEl>
                                          <p:spTgt spid="670"/>
                                        </p:tgtEl>
                                        <p:attrNameLst>
                                          <p:attrName>ppt_w</p:attrName>
                                        </p:attrNameLst>
                                      </p:cBhvr>
                                      <p:tavLst>
                                        <p:tav tm="0">
                                          <p:val>
                                            <p:fltVal val="0"/>
                                          </p:val>
                                        </p:tav>
                                        <p:tav tm="100000">
                                          <p:val>
                                            <p:strVal val="#ppt_w"/>
                                          </p:val>
                                        </p:tav>
                                      </p:tavLst>
                                    </p:anim>
                                    <p:anim calcmode="lin" valueType="num">
                                      <p:cBhvr additive="repl">
                                        <p:cTn id="898" dur="500" fill="hold"/>
                                        <p:tgtEl>
                                          <p:spTgt spid="670"/>
                                        </p:tgtEl>
                                        <p:attrNameLst>
                                          <p:attrName>ppt_h</p:attrName>
                                        </p:attrNameLst>
                                      </p:cBhvr>
                                      <p:tavLst>
                                        <p:tav tm="0">
                                          <p:val>
                                            <p:fltVal val="0"/>
                                          </p:val>
                                        </p:tav>
                                        <p:tav tm="100000">
                                          <p:val>
                                            <p:strVal val="#ppt_h"/>
                                          </p:val>
                                        </p:tav>
                                      </p:tavLst>
                                    </p:anim>
                                  </p:childTnLst>
                                </p:cTn>
                              </p:par>
                            </p:childTnLst>
                          </p:cTn>
                        </p:par>
                      </p:childTnLst>
                    </p:cTn>
                  </p:par>
                  <p:par>
                    <p:cTn id="899" fill="hold">
                      <p:stCondLst>
                        <p:cond delay="indefinite"/>
                      </p:stCondLst>
                      <p:childTnLst>
                        <p:par>
                          <p:cTn id="900" fill="hold">
                            <p:stCondLst>
                              <p:cond delay="0"/>
                            </p:stCondLst>
                            <p:childTnLst>
                              <p:par>
                                <p:cTn id="901" nodeType="clickEffect" fill="hold" presetClass="entr" presetID="2" presetSubtype="8">
                                  <p:stCondLst>
                                    <p:cond delay="0"/>
                                  </p:stCondLst>
                                  <p:childTnLst>
                                    <p:set>
                                      <p:cBhvr>
                                        <p:cTn id="902" dur="1" fill="hold">
                                          <p:stCondLst>
                                            <p:cond delay="0"/>
                                          </p:stCondLst>
                                        </p:cTn>
                                        <p:tgtEl>
                                          <p:spTgt spid="722"/>
                                        </p:tgtEl>
                                        <p:attrNameLst>
                                          <p:attrName>style.visibility</p:attrName>
                                        </p:attrNameLst>
                                      </p:cBhvr>
                                      <p:to>
                                        <p:strVal val="visible"/>
                                      </p:to>
                                    </p:set>
                                    <p:anim calcmode="lin" valueType="num">
                                      <p:cBhvr additive="repl">
                                        <p:cTn id="903" dur="500" fill="hold"/>
                                        <p:tgtEl>
                                          <p:spTgt spid="722"/>
                                        </p:tgtEl>
                                        <p:attrNameLst>
                                          <p:attrName>ppt_x</p:attrName>
                                        </p:attrNameLst>
                                      </p:cBhvr>
                                      <p:tavLst>
                                        <p:tav tm="0">
                                          <p:val>
                                            <p:strVal val="0-#ppt_w/2"/>
                                          </p:val>
                                        </p:tav>
                                        <p:tav tm="100000">
                                          <p:val>
                                            <p:strVal val="#ppt_x"/>
                                          </p:val>
                                        </p:tav>
                                      </p:tavLst>
                                    </p:anim>
                                    <p:anim calcmode="lin" valueType="num">
                                      <p:cBhvr additive="repl">
                                        <p:cTn id="904" dur="500" fill="hold"/>
                                        <p:tgtEl>
                                          <p:spTgt spid="722"/>
                                        </p:tgtEl>
                                        <p:attrNameLst>
                                          <p:attrName>ppt_y</p:attrName>
                                        </p:attrNameLst>
                                      </p:cBhvr>
                                      <p:tavLst>
                                        <p:tav tm="0">
                                          <p:val>
                                            <p:strVal val="#ppt_y"/>
                                          </p:val>
                                        </p:tav>
                                        <p:tav tm="100000">
                                          <p:val>
                                            <p:strVal val="#ppt_y"/>
                                          </p:val>
                                        </p:tav>
                                      </p:tavLst>
                                    </p:anim>
                                  </p:childTnLst>
                                </p:cTn>
                              </p:par>
                            </p:childTnLst>
                          </p:cTn>
                        </p:par>
                      </p:childTnLst>
                    </p:cTn>
                  </p:par>
                  <p:par>
                    <p:cTn id="905" fill="hold">
                      <p:stCondLst>
                        <p:cond delay="indefinite"/>
                      </p:stCondLst>
                      <p:childTnLst>
                        <p:par>
                          <p:cTn id="906" fill="hold">
                            <p:stCondLst>
                              <p:cond delay="0"/>
                            </p:stCondLst>
                            <p:childTnLst>
                              <p:par>
                                <p:cTn id="907" nodeType="clickEffect" fill="hold" presetClass="entr" presetID="1">
                                  <p:stCondLst>
                                    <p:cond delay="0"/>
                                  </p:stCondLst>
                                  <p:iterate type="lt">
                                    <p:tmAbs val="75"/>
                                  </p:iterate>
                                  <p:childTnLst>
                                    <p:set>
                                      <p:cBhvr>
                                        <p:cTn id="908" dur="1" fill="hold">
                                          <p:stCondLst>
                                            <p:cond delay="74"/>
                                          </p:stCondLst>
                                        </p:cTn>
                                        <p:tgtEl>
                                          <p:spTgt spid="559"/>
                                        </p:tgtEl>
                                        <p:attrNameLst>
                                          <p:attrName>style.visibility</p:attrName>
                                        </p:attrNameLst>
                                      </p:cBhvr>
                                      <p:to>
                                        <p:strVal val="visible"/>
                                      </p:to>
                                    </p:set>
                                  </p:childTnLst>
                                </p:cTn>
                              </p:par>
                            </p:childTnLst>
                          </p:cTn>
                        </p:par>
                      </p:childTnLst>
                    </p:cTn>
                  </p:par>
                  <p:par>
                    <p:cTn id="909" fill="hold">
                      <p:stCondLst>
                        <p:cond delay="indefinite"/>
                      </p:stCondLst>
                      <p:childTnLst>
                        <p:par>
                          <p:cTn id="910" fill="hold">
                            <p:stCondLst>
                              <p:cond delay="0"/>
                            </p:stCondLst>
                            <p:childTnLst>
                              <p:par>
                                <p:cTn id="911" nodeType="clickEffect" fill="hold" presetClass="entr" presetID="1">
                                  <p:stCondLst>
                                    <p:cond delay="0"/>
                                  </p:stCondLst>
                                  <p:childTnLst>
                                    <p:set>
                                      <p:cBhvr>
                                        <p:cTn id="912" dur="1" fill="hold">
                                          <p:stCondLst>
                                            <p:cond delay="499"/>
                                          </p:stCondLst>
                                        </p:cTn>
                                        <p:tgtEl>
                                          <p:spTgt spid="560"/>
                                        </p:tgtEl>
                                        <p:attrNameLst>
                                          <p:attrName>style.visibility</p:attrName>
                                        </p:attrNameLst>
                                      </p:cBhvr>
                                      <p:to>
                                        <p:strVal val="visible"/>
                                      </p:to>
                                    </p:set>
                                  </p:childTnLst>
                                </p:cTn>
                              </p:par>
                            </p:childTnLst>
                          </p:cTn>
                        </p:par>
                      </p:childTnLst>
                    </p:cTn>
                  </p:par>
                  <p:par>
                    <p:cTn id="913" fill="hold">
                      <p:stCondLst>
                        <p:cond delay="indefinite"/>
                      </p:stCondLst>
                      <p:childTnLst>
                        <p:par>
                          <p:cTn id="914" fill="hold">
                            <p:stCondLst>
                              <p:cond delay="0"/>
                            </p:stCondLst>
                            <p:childTnLst>
                              <p:par>
                                <p:cTn id="915" nodeType="clickEffect" fill="hold" presetClass="entr" presetID="1">
                                  <p:stCondLst>
                                    <p:cond delay="0"/>
                                  </p:stCondLst>
                                  <p:childTnLst>
                                    <p:set>
                                      <p:cBhvr>
                                        <p:cTn id="916" dur="1" fill="hold">
                                          <p:stCondLst>
                                            <p:cond delay="499"/>
                                          </p:stCondLst>
                                        </p:cTn>
                                        <p:tgtEl>
                                          <p:spTgt spid="618"/>
                                        </p:tgtEl>
                                        <p:attrNameLst>
                                          <p:attrName>style.visibility</p:attrName>
                                        </p:attrNameLst>
                                      </p:cBhvr>
                                      <p:to>
                                        <p:strVal val="visible"/>
                                      </p:to>
                                    </p:set>
                                  </p:childTnLst>
                                </p:cTn>
                              </p:par>
                            </p:childTnLst>
                          </p:cTn>
                        </p:par>
                      </p:childTnLst>
                    </p:cTn>
                  </p:par>
                  <p:par>
                    <p:cTn id="917" fill="hold">
                      <p:stCondLst>
                        <p:cond delay="indefinite"/>
                      </p:stCondLst>
                      <p:childTnLst>
                        <p:par>
                          <p:cTn id="918" fill="hold">
                            <p:stCondLst>
                              <p:cond delay="0"/>
                            </p:stCondLst>
                            <p:childTnLst>
                              <p:par>
                                <p:cTn id="919" nodeType="clickEffect" fill="hold" presetClass="entr" presetID="22" presetSubtype="8">
                                  <p:stCondLst>
                                    <p:cond delay="0"/>
                                  </p:stCondLst>
                                  <p:childTnLst>
                                    <p:set>
                                      <p:cBhvr>
                                        <p:cTn id="920" dur="1" fill="hold">
                                          <p:stCondLst>
                                            <p:cond delay="0"/>
                                          </p:stCondLst>
                                        </p:cTn>
                                        <p:tgtEl>
                                          <p:spTgt spid="569"/>
                                        </p:tgtEl>
                                        <p:attrNameLst>
                                          <p:attrName>style.visibility</p:attrName>
                                        </p:attrNameLst>
                                      </p:cBhvr>
                                      <p:to>
                                        <p:strVal val="visible"/>
                                      </p:to>
                                    </p:set>
                                    <p:animEffect filter="wipe(left)" transition="in">
                                      <p:cBhvr additive="repl">
                                        <p:cTn id="921" dur="500"/>
                                        <p:tgtEl>
                                          <p:spTgt spid="569"/>
                                        </p:tgtEl>
                                      </p:cBhvr>
                                    </p:animEffect>
                                  </p:childTnLst>
                                </p:cTn>
                              </p:par>
                            </p:childTnLst>
                          </p:cTn>
                        </p:par>
                      </p:childTnLst>
                    </p:cTn>
                  </p:par>
                  <p:par>
                    <p:cTn id="922" fill="hold">
                      <p:stCondLst>
                        <p:cond delay="indefinite"/>
                      </p:stCondLst>
                      <p:childTnLst>
                        <p:par>
                          <p:cTn id="923" fill="hold">
                            <p:stCondLst>
                              <p:cond delay="0"/>
                            </p:stCondLst>
                            <p:childTnLst>
                              <p:par>
                                <p:cTn id="924" nodeType="clickEffect" fill="hold" presetClass="entr" presetID="1">
                                  <p:stCondLst>
                                    <p:cond delay="0"/>
                                  </p:stCondLst>
                                  <p:childTnLst>
                                    <p:set>
                                      <p:cBhvr>
                                        <p:cTn id="925" dur="1" fill="hold">
                                          <p:stCondLst>
                                            <p:cond delay="499"/>
                                          </p:stCondLst>
                                        </p:cTn>
                                        <p:tgtEl>
                                          <p:spTgt spid="669"/>
                                        </p:tgtEl>
                                        <p:attrNameLst>
                                          <p:attrName>style.visibility</p:attrName>
                                        </p:attrNameLst>
                                      </p:cBhvr>
                                      <p:to>
                                        <p:strVal val="visible"/>
                                      </p:to>
                                    </p:set>
                                  </p:childTnLst>
                                </p:cTn>
                              </p:par>
                            </p:childTnLst>
                          </p:cTn>
                        </p:par>
                      </p:childTnLst>
                    </p:cTn>
                  </p:par>
                  <p:par>
                    <p:cTn id="926" fill="hold">
                      <p:stCondLst>
                        <p:cond delay="indefinite"/>
                      </p:stCondLst>
                      <p:childTnLst>
                        <p:par>
                          <p:cTn id="927" fill="hold">
                            <p:stCondLst>
                              <p:cond delay="0"/>
                            </p:stCondLst>
                            <p:childTnLst>
                              <p:par>
                                <p:cTn id="928" nodeType="clickEffect" fill="hold" presetClass="entr" presetID="22" presetSubtype="8">
                                  <p:stCondLst>
                                    <p:cond delay="0"/>
                                  </p:stCondLst>
                                  <p:childTnLst>
                                    <p:set>
                                      <p:cBhvr>
                                        <p:cTn id="929" dur="1" fill="hold">
                                          <p:stCondLst>
                                            <p:cond delay="0"/>
                                          </p:stCondLst>
                                        </p:cTn>
                                        <p:tgtEl>
                                          <p:spTgt spid="619"/>
                                        </p:tgtEl>
                                        <p:attrNameLst>
                                          <p:attrName>style.visibility</p:attrName>
                                        </p:attrNameLst>
                                      </p:cBhvr>
                                      <p:to>
                                        <p:strVal val="visible"/>
                                      </p:to>
                                    </p:set>
                                    <p:animEffect filter="wipe(left)" transition="in">
                                      <p:cBhvr additive="repl">
                                        <p:cTn id="930" dur="500"/>
                                        <p:tgtEl>
                                          <p:spTgt spid="6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sldNum" idx="28"/>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03659EDA-AEA0-4B16-AD7B-0B9037D7EEC4}"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724" name="PlaceHolder 2"/>
          <p:cNvSpPr>
            <a:spLocks noGrp="1"/>
          </p:cNvSpPr>
          <p:nvPr>
            <p:ph type="title"/>
          </p:nvPr>
        </p:nvSpPr>
        <p:spPr>
          <a:xfrm>
            <a:off x="2133720" y="228600"/>
            <a:ext cx="7238520" cy="456840"/>
          </a:xfrm>
          <a:prstGeom prst="rect">
            <a:avLst/>
          </a:prstGeom>
          <a:noFill/>
          <a:ln w="9360">
            <a:noFill/>
          </a:ln>
        </p:spPr>
        <p:txBody>
          <a:bodyPr numCol="1" spcCol="0" anchor="ctr">
            <a:noAutofit/>
          </a:bodyPr>
          <a:p>
            <a:pPr>
              <a:lnSpc>
                <a:spcPct val="100000"/>
              </a:lnSpc>
              <a:buNone/>
            </a:pPr>
            <a:r>
              <a:rPr b="1" lang="zh-CN" sz="2400" spc="-1" strike="noStrike">
                <a:solidFill>
                  <a:srgbClr val="ffff00"/>
                </a:solidFill>
                <a:latin typeface="黑体"/>
                <a:ea typeface="黑体"/>
              </a:rPr>
              <a:t>例</a:t>
            </a:r>
            <a:r>
              <a:rPr b="1" lang="en-US" sz="2400" spc="-1" strike="noStrike">
                <a:solidFill>
                  <a:srgbClr val="ffff00"/>
                </a:solidFill>
                <a:latin typeface="黑体"/>
                <a:ea typeface="黑体"/>
              </a:rPr>
              <a:t>3</a:t>
            </a:r>
            <a:r>
              <a:rPr b="1" lang="zh-CN" sz="2400" spc="-1" strike="noStrike">
                <a:solidFill>
                  <a:srgbClr val="ffff00"/>
                </a:solidFill>
                <a:latin typeface="黑体"/>
                <a:ea typeface="黑体"/>
              </a:rPr>
              <a:t>：</a:t>
            </a:r>
            <a:r>
              <a:rPr b="1" lang="zh-CN" sz="2400" spc="-1" strike="noStrike">
                <a:solidFill>
                  <a:srgbClr val="ffffff"/>
                </a:solidFill>
                <a:latin typeface="黑体"/>
                <a:ea typeface="黑体"/>
              </a:rPr>
              <a:t>已知某网的邻接（出边）表，请画出该网络。</a:t>
            </a:r>
            <a:endParaRPr b="0" lang="en-US" sz="2400" spc="-1" strike="noStrike">
              <a:solidFill>
                <a:srgbClr val="ff3399"/>
              </a:solidFill>
              <a:latin typeface="楷体_GB2312"/>
            </a:endParaRPr>
          </a:p>
        </p:txBody>
      </p:sp>
      <p:graphicFrame>
        <p:nvGraphicFramePr>
          <p:cNvPr id="725" name="Object 3"/>
          <p:cNvGraphicFramePr/>
          <p:nvPr/>
        </p:nvGraphicFramePr>
        <p:xfrm>
          <a:off x="2438280" y="762120"/>
          <a:ext cx="6857640" cy="3047760"/>
        </p:xfrm>
        <a:graphic>
          <a:graphicData uri="http://schemas.openxmlformats.org/presentationml/2006/ole">
            <p:oleObj progId="Photoshop.Image.5" r:id="rId1" spid="">
              <p:embed/>
              <p:pic>
                <p:nvPicPr>
                  <p:cNvPr id="726" name="Object 3" descr=""/>
                  <p:cNvPicPr/>
                  <p:nvPr/>
                </p:nvPicPr>
                <p:blipFill>
                  <a:blip r:embed="rId2"/>
                  <a:stretch/>
                </p:blipFill>
                <p:spPr>
                  <a:xfrm>
                    <a:off x="2438280" y="762120"/>
                    <a:ext cx="6857640" cy="3047760"/>
                  </a:xfrm>
                  <a:prstGeom prst="rect">
                    <a:avLst/>
                  </a:prstGeom>
                  <a:ln w="0">
                    <a:noFill/>
                  </a:ln>
                </p:spPr>
              </p:pic>
            </p:oleObj>
          </a:graphicData>
        </a:graphic>
      </p:graphicFrame>
      <p:sp>
        <p:nvSpPr>
          <p:cNvPr id="727" name="Oval 4"/>
          <p:cNvSpPr/>
          <p:nvPr/>
        </p:nvSpPr>
        <p:spPr>
          <a:xfrm>
            <a:off x="5029200" y="4114800"/>
            <a:ext cx="609120" cy="304560"/>
          </a:xfrm>
          <a:prstGeom prst="ellipse">
            <a:avLst/>
          </a:prstGeom>
          <a:noFill/>
          <a:ln w="38100">
            <a:solidFill>
              <a:srgbClr val="ffff00"/>
            </a:solidFill>
            <a:round/>
          </a:ln>
        </p:spPr>
        <p:style>
          <a:lnRef idx="0"/>
          <a:fillRef idx="0"/>
          <a:effectRef idx="0"/>
          <a:fontRef idx="minor"/>
        </p:style>
      </p:sp>
      <p:sp>
        <p:nvSpPr>
          <p:cNvPr id="728" name="Oval 5"/>
          <p:cNvSpPr/>
          <p:nvPr/>
        </p:nvSpPr>
        <p:spPr>
          <a:xfrm>
            <a:off x="7543800" y="4648320"/>
            <a:ext cx="609120" cy="304560"/>
          </a:xfrm>
          <a:prstGeom prst="ellipse">
            <a:avLst/>
          </a:prstGeom>
          <a:noFill/>
          <a:ln w="38100">
            <a:solidFill>
              <a:srgbClr val="ffff00"/>
            </a:solidFill>
            <a:round/>
          </a:ln>
        </p:spPr>
        <p:style>
          <a:lnRef idx="0"/>
          <a:fillRef idx="0"/>
          <a:effectRef idx="0"/>
          <a:fontRef idx="minor"/>
        </p:style>
      </p:sp>
      <p:sp>
        <p:nvSpPr>
          <p:cNvPr id="729" name="Oval 6"/>
          <p:cNvSpPr/>
          <p:nvPr/>
        </p:nvSpPr>
        <p:spPr>
          <a:xfrm>
            <a:off x="3733920" y="4800600"/>
            <a:ext cx="609120" cy="304560"/>
          </a:xfrm>
          <a:prstGeom prst="ellipse">
            <a:avLst/>
          </a:prstGeom>
          <a:noFill/>
          <a:ln w="38100">
            <a:solidFill>
              <a:srgbClr val="ffff00"/>
            </a:solidFill>
            <a:round/>
          </a:ln>
        </p:spPr>
        <p:style>
          <a:lnRef idx="0"/>
          <a:fillRef idx="0"/>
          <a:effectRef idx="0"/>
          <a:fontRef idx="minor"/>
        </p:style>
      </p:sp>
      <p:sp>
        <p:nvSpPr>
          <p:cNvPr id="730" name="Arc 7"/>
          <p:cNvSpPr/>
          <p:nvPr/>
        </p:nvSpPr>
        <p:spPr>
          <a:xfrm>
            <a:off x="5486400" y="4267080"/>
            <a:ext cx="2133360" cy="456840"/>
          </a:xfrm>
          <a:custGeom>
            <a:avLst/>
            <a:gdLst/>
            <a:ahLst/>
            <a:rect l="l" t="t" r="r" b="b"/>
            <a:pathLst>
              <a:path fill="none" w="21600" h="25594">
                <a:moveTo>
                  <a:pt x="1498" y="0"/>
                </a:moveTo>
                <a:cubicBezTo>
                  <a:pt x="12819" y="787"/>
                  <a:pt x="21600" y="10200"/>
                  <a:pt x="21600" y="21548"/>
                </a:cubicBezTo>
                <a:cubicBezTo>
                  <a:pt x="21600" y="22905"/>
                  <a:pt x="21471" y="24260"/>
                  <a:pt x="21217" y="25593"/>
                </a:cubicBezTo>
              </a:path>
              <a:path stroke="0" w="21600" h="25594">
                <a:moveTo>
                  <a:pt x="1498" y="0"/>
                </a:moveTo>
                <a:cubicBezTo>
                  <a:pt x="12819" y="787"/>
                  <a:pt x="21600" y="10200"/>
                  <a:pt x="21600" y="21548"/>
                </a:cubicBezTo>
                <a:cubicBezTo>
                  <a:pt x="21600" y="22905"/>
                  <a:pt x="21471" y="24260"/>
                  <a:pt x="21217" y="25593"/>
                </a:cubicBezTo>
                <a:lnTo>
                  <a:pt x="0" y="21548"/>
                </a:lnTo>
                <a:close/>
              </a:path>
            </a:pathLst>
          </a:custGeom>
          <a:noFill/>
          <a:ln w="38100">
            <a:solidFill>
              <a:srgbClr val="ffff00"/>
            </a:solidFill>
            <a:round/>
            <a:tailEnd len="med" type="triangle" w="med"/>
          </a:ln>
        </p:spPr>
        <p:style>
          <a:lnRef idx="0"/>
          <a:fillRef idx="0"/>
          <a:effectRef idx="0"/>
          <a:fontRef idx="minor"/>
        </p:style>
      </p:sp>
      <p:sp>
        <p:nvSpPr>
          <p:cNvPr id="731" name="Text Box 8"/>
          <p:cNvSpPr/>
          <p:nvPr/>
        </p:nvSpPr>
        <p:spPr>
          <a:xfrm>
            <a:off x="6477120" y="3962520"/>
            <a:ext cx="60912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宋体"/>
              </a:rPr>
              <a:t>80</a:t>
            </a:r>
            <a:endParaRPr b="0" lang="en-US" sz="2400" spc="-1" strike="noStrike">
              <a:latin typeface="Arial"/>
            </a:endParaRPr>
          </a:p>
        </p:txBody>
      </p:sp>
      <p:sp>
        <p:nvSpPr>
          <p:cNvPr id="732" name="Arc 9"/>
          <p:cNvSpPr/>
          <p:nvPr/>
        </p:nvSpPr>
        <p:spPr>
          <a:xfrm flipH="1" flipV="1" rot="18460200">
            <a:off x="4303080" y="4414320"/>
            <a:ext cx="983880" cy="476280"/>
          </a:xfrm>
          <a:custGeom>
            <a:avLst/>
            <a:gdLst/>
            <a:ahLst/>
            <a:rect l="l" t="t" r="r" b="b"/>
            <a:pathLst>
              <a:path fill="none" w="23618" h="21600">
                <a:moveTo>
                  <a:pt x="-1" y="94"/>
                </a:moveTo>
                <a:cubicBezTo>
                  <a:pt x="670" y="31"/>
                  <a:pt x="1344" y="-1"/>
                  <a:pt x="2018" y="0"/>
                </a:cubicBezTo>
                <a:cubicBezTo>
                  <a:pt x="13947" y="0"/>
                  <a:pt x="23618" y="9670"/>
                  <a:pt x="23618" y="21600"/>
                </a:cubicBezTo>
              </a:path>
              <a:path stroke="0" w="23618" h="21600">
                <a:moveTo>
                  <a:pt x="-1" y="94"/>
                </a:moveTo>
                <a:cubicBezTo>
                  <a:pt x="670" y="31"/>
                  <a:pt x="1344" y="-1"/>
                  <a:pt x="2018" y="0"/>
                </a:cubicBezTo>
                <a:cubicBezTo>
                  <a:pt x="13947" y="0"/>
                  <a:pt x="23618" y="9670"/>
                  <a:pt x="23618" y="21600"/>
                </a:cubicBezTo>
                <a:lnTo>
                  <a:pt x="2018" y="21600"/>
                </a:lnTo>
                <a:close/>
              </a:path>
            </a:pathLst>
          </a:custGeom>
          <a:noFill/>
          <a:ln w="38100">
            <a:solidFill>
              <a:srgbClr val="ffff00"/>
            </a:solidFill>
            <a:round/>
            <a:tailEnd len="med" type="triangle" w="med"/>
          </a:ln>
        </p:spPr>
        <p:style>
          <a:lnRef idx="0"/>
          <a:fillRef idx="0"/>
          <a:effectRef idx="0"/>
          <a:fontRef idx="minor"/>
        </p:style>
      </p:sp>
      <p:sp>
        <p:nvSpPr>
          <p:cNvPr id="733" name="Text Box 10"/>
          <p:cNvSpPr/>
          <p:nvPr/>
        </p:nvSpPr>
        <p:spPr>
          <a:xfrm>
            <a:off x="4572000" y="4343400"/>
            <a:ext cx="60912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宋体"/>
              </a:rPr>
              <a:t>64</a:t>
            </a:r>
            <a:endParaRPr b="0" lang="en-US" sz="2400" spc="-1" strike="noStrike">
              <a:latin typeface="Arial"/>
            </a:endParaRPr>
          </a:p>
        </p:txBody>
      </p:sp>
      <p:sp>
        <p:nvSpPr>
          <p:cNvPr id="734" name="Text Box 11"/>
          <p:cNvSpPr/>
          <p:nvPr/>
        </p:nvSpPr>
        <p:spPr>
          <a:xfrm>
            <a:off x="5181480" y="4038480"/>
            <a:ext cx="38052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宋体"/>
              </a:rPr>
              <a:t>1</a:t>
            </a:r>
            <a:endParaRPr b="0" lang="en-US" sz="2400" spc="-1" strike="noStrike">
              <a:latin typeface="Arial"/>
            </a:endParaRPr>
          </a:p>
        </p:txBody>
      </p:sp>
      <p:sp>
        <p:nvSpPr>
          <p:cNvPr id="735" name="Text Box 12"/>
          <p:cNvSpPr/>
          <p:nvPr/>
        </p:nvSpPr>
        <p:spPr>
          <a:xfrm>
            <a:off x="7620120" y="4572000"/>
            <a:ext cx="38052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宋体"/>
              </a:rPr>
              <a:t>2</a:t>
            </a:r>
            <a:endParaRPr b="0" lang="en-US" sz="2400" spc="-1" strike="noStrike">
              <a:latin typeface="Arial"/>
            </a:endParaRPr>
          </a:p>
        </p:txBody>
      </p:sp>
      <p:sp>
        <p:nvSpPr>
          <p:cNvPr id="736" name="Text Box 13"/>
          <p:cNvSpPr/>
          <p:nvPr/>
        </p:nvSpPr>
        <p:spPr>
          <a:xfrm>
            <a:off x="3886200" y="4724280"/>
            <a:ext cx="38052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buNone/>
            </a:pPr>
            <a:r>
              <a:rPr b="1" lang="en-US" sz="2400" spc="-1" strike="noStrike">
                <a:solidFill>
                  <a:srgbClr val="ffff00"/>
                </a:solidFill>
                <a:latin typeface="Times New Roman"/>
                <a:ea typeface="宋体"/>
              </a:rPr>
              <a:t>5</a:t>
            </a:r>
            <a:endParaRPr b="0" lang="en-US" sz="2400" spc="-1" strike="noStrike">
              <a:latin typeface="Arial"/>
            </a:endParaRPr>
          </a:p>
        </p:txBody>
      </p:sp>
      <p:sp>
        <p:nvSpPr>
          <p:cNvPr id="737" name="AutoShape 14"/>
          <p:cNvSpPr/>
          <p:nvPr/>
        </p:nvSpPr>
        <p:spPr>
          <a:xfrm>
            <a:off x="7620120" y="685800"/>
            <a:ext cx="3276360" cy="1142640"/>
          </a:xfrm>
          <a:prstGeom prst="cloudCallout">
            <a:avLst>
              <a:gd name="adj1" fmla="val -6977"/>
              <a:gd name="adj2" fmla="val 113611"/>
            </a:avLst>
          </a:prstGeom>
          <a:solidFill>
            <a:srgbClr val="ffffff"/>
          </a:solidFill>
          <a:ln w="28575">
            <a:solidFill>
              <a:srgbClr val="0033cc"/>
            </a:solidFill>
            <a:round/>
          </a:ln>
        </p:spPr>
        <p:style>
          <a:lnRef idx="0"/>
          <a:fillRef idx="0"/>
          <a:effectRef idx="0"/>
          <a:fontRef idx="minor"/>
        </p:style>
        <p:txBody>
          <a:bodyPr lIns="90000" rIns="90000" tIns="45000" bIns="45000" anchor="ctr">
            <a:noAutofit/>
          </a:bodyPr>
          <a:p>
            <a:pPr algn="ctr">
              <a:lnSpc>
                <a:spcPct val="100000"/>
              </a:lnSpc>
              <a:buNone/>
            </a:pPr>
            <a:r>
              <a:rPr b="1" lang="zh-CN" sz="2000" spc="-1" strike="noStrike">
                <a:solidFill>
                  <a:srgbClr val="ff3300"/>
                </a:solidFill>
                <a:latin typeface="Times New Roman"/>
                <a:ea typeface="楷体_GB2312"/>
              </a:rPr>
              <a:t>当邻接表的存储结构形成后，图便唯一确定！</a:t>
            </a:r>
            <a:endParaRPr b="0" lang="en-US" sz="2000" spc="-1" strike="noStrike">
              <a:latin typeface="Arial"/>
            </a:endParaRPr>
          </a:p>
        </p:txBody>
      </p:sp>
      <p:graphicFrame>
        <p:nvGraphicFramePr>
          <p:cNvPr id="738" name="Object 15"/>
          <p:cNvGraphicFramePr/>
          <p:nvPr/>
        </p:nvGraphicFramePr>
        <p:xfrm>
          <a:off x="2438280" y="3962520"/>
          <a:ext cx="6781320" cy="2590560"/>
        </p:xfrm>
        <a:graphic>
          <a:graphicData uri="http://schemas.openxmlformats.org/presentationml/2006/ole">
            <p:oleObj progId="Photoshop.Image.5" r:id="rId3" spid="">
              <p:embed/>
              <p:pic>
                <p:nvPicPr>
                  <p:cNvPr id="739" name="Object 15" descr=""/>
                  <p:cNvPicPr/>
                  <p:nvPr/>
                </p:nvPicPr>
                <p:blipFill>
                  <a:blip r:embed="rId4"/>
                  <a:stretch/>
                </p:blipFill>
                <p:spPr>
                  <a:xfrm>
                    <a:off x="2438280" y="3962520"/>
                    <a:ext cx="6781320" cy="2590560"/>
                  </a:xfrm>
                  <a:prstGeom prst="rect">
                    <a:avLst/>
                  </a:prstGeom>
                  <a:ln w="0">
                    <a:noFill/>
                  </a:ln>
                </p:spPr>
              </p:pic>
            </p:oleObj>
          </a:graphicData>
        </a:graphic>
      </p:graphicFrame>
      <p:pic>
        <p:nvPicPr>
          <p:cNvPr id="740" name="" descr=""/>
          <p:cNvPicPr/>
          <p:nvPr/>
        </p:nvPicPr>
        <p:blipFill>
          <a:blip r:embed="rId5"/>
          <a:stretch/>
        </p:blipFill>
        <p:spPr>
          <a:xfrm>
            <a:off x="2438280" y="762120"/>
            <a:ext cx="6858000" cy="3048120"/>
          </a:xfrm>
          <a:prstGeom prst="rect">
            <a:avLst/>
          </a:prstGeom>
          <a:ln w="0">
            <a:noFill/>
          </a:ln>
        </p:spPr>
      </p:pic>
      <p:pic>
        <p:nvPicPr>
          <p:cNvPr id="741" name="" descr=""/>
          <p:cNvPicPr/>
          <p:nvPr/>
        </p:nvPicPr>
        <p:blipFill>
          <a:blip r:embed="rId6"/>
          <a:stretch/>
        </p:blipFill>
        <p:spPr>
          <a:xfrm>
            <a:off x="2438280" y="3962520"/>
            <a:ext cx="6781680" cy="2590920"/>
          </a:xfrm>
          <a:prstGeom prst="rect">
            <a:avLst/>
          </a:prstGeom>
          <a:ln w="0">
            <a:noFill/>
          </a:ln>
        </p:spPr>
      </p:pic>
    </p:spTree>
  </p:cSld>
  <mc:AlternateContent>
    <mc:Choice Requires="p14">
      <p:transition spd="slow" p14:dur="2000"/>
    </mc:Choice>
    <mc:Fallback>
      <p:transition spd="slow"/>
    </mc:Fallback>
  </mc:AlternateContent>
  <p:timing>
    <p:tnLst>
      <p:par>
        <p:cTn id="931" dur="indefinite" restart="never" nodeType="tmRoot">
          <p:childTnLst>
            <p:seq>
              <p:cTn id="932" dur="indefinite" nodeType="mainSeq">
                <p:childTnLst>
                  <p:par>
                    <p:cTn id="933" fill="hold">
                      <p:stCondLst>
                        <p:cond delay="0"/>
                      </p:stCondLst>
                      <p:childTnLst>
                        <p:par>
                          <p:cTn id="934" fill="hold">
                            <p:stCondLst>
                              <p:cond delay="0"/>
                            </p:stCondLst>
                            <p:childTnLst>
                              <p:par>
                                <p:cTn id="935" nodeType="afterEffect" fill="hold" presetClass="entr" presetID="1">
                                  <p:stCondLst>
                                    <p:cond delay="0"/>
                                  </p:stCondLst>
                                  <p:iterate type="lt">
                                    <p:tmAbs val="75"/>
                                  </p:iterate>
                                  <p:childTnLst>
                                    <p:set>
                                      <p:cBhvr>
                                        <p:cTn id="936" dur="1" fill="hold">
                                          <p:stCondLst>
                                            <p:cond delay="74"/>
                                          </p:stCondLst>
                                        </p:cTn>
                                        <p:tgtEl>
                                          <p:spTgt spid="724"/>
                                        </p:tgtEl>
                                        <p:attrNameLst>
                                          <p:attrName>style.visibility</p:attrName>
                                        </p:attrNameLst>
                                      </p:cBhvr>
                                      <p:to>
                                        <p:strVal val="visible"/>
                                      </p:to>
                                    </p:set>
                                  </p:childTnLst>
                                </p:cTn>
                              </p:par>
                            </p:childTnLst>
                          </p:cTn>
                        </p:par>
                      </p:childTnLst>
                    </p:cTn>
                  </p:par>
                  <p:par>
                    <p:cTn id="937" fill="hold">
                      <p:stCondLst>
                        <p:cond delay="indefinite"/>
                      </p:stCondLst>
                      <p:childTnLst>
                        <p:par>
                          <p:cTn id="938" fill="hold">
                            <p:stCondLst>
                              <p:cond delay="0"/>
                            </p:stCondLst>
                            <p:childTnLst>
                              <p:par>
                                <p:cTn id="939" nodeType="clickEffect" fill="hold" presetClass="entr" presetID="2" presetSubtype="2">
                                  <p:stCondLst>
                                    <p:cond delay="0"/>
                                  </p:stCondLst>
                                  <p:childTnLst>
                                    <p:set>
                                      <p:cBhvr>
                                        <p:cTn id="940" dur="1" fill="hold">
                                          <p:stCondLst>
                                            <p:cond delay="0"/>
                                          </p:stCondLst>
                                        </p:cTn>
                                        <p:tgtEl>
                                          <p:spTgt spid="737"/>
                                        </p:tgtEl>
                                        <p:attrNameLst>
                                          <p:attrName>style.visibility</p:attrName>
                                        </p:attrNameLst>
                                      </p:cBhvr>
                                      <p:to>
                                        <p:strVal val="visible"/>
                                      </p:to>
                                    </p:set>
                                    <p:anim calcmode="lin" valueType="num">
                                      <p:cBhvr additive="repl">
                                        <p:cTn id="941" dur="500" fill="hold"/>
                                        <p:tgtEl>
                                          <p:spTgt spid="737"/>
                                        </p:tgtEl>
                                        <p:attrNameLst>
                                          <p:attrName>ppt_x</p:attrName>
                                        </p:attrNameLst>
                                      </p:cBhvr>
                                      <p:tavLst>
                                        <p:tav tm="0">
                                          <p:val>
                                            <p:strVal val="1+#ppt_w/2"/>
                                          </p:val>
                                        </p:tav>
                                        <p:tav tm="100000">
                                          <p:val>
                                            <p:strVal val="#ppt_x"/>
                                          </p:val>
                                        </p:tav>
                                      </p:tavLst>
                                    </p:anim>
                                    <p:anim calcmode="lin" valueType="num">
                                      <p:cBhvr additive="repl">
                                        <p:cTn id="942" dur="500" fill="hold"/>
                                        <p:tgtEl>
                                          <p:spTgt spid="737"/>
                                        </p:tgtEl>
                                        <p:attrNameLst>
                                          <p:attrName>ppt_y</p:attrName>
                                        </p:attrNameLst>
                                      </p:cBhvr>
                                      <p:tavLst>
                                        <p:tav tm="0">
                                          <p:val>
                                            <p:strVal val="#ppt_y"/>
                                          </p:val>
                                        </p:tav>
                                        <p:tav tm="100000">
                                          <p:val>
                                            <p:strVal val="#ppt_y"/>
                                          </p:val>
                                        </p:tav>
                                      </p:tavLst>
                                    </p:anim>
                                  </p:childTnLst>
                                </p:cTn>
                              </p:par>
                            </p:childTnLst>
                          </p:cTn>
                        </p:par>
                      </p:childTnLst>
                    </p:cTn>
                  </p:par>
                  <p:par>
                    <p:cTn id="943" fill="hold">
                      <p:stCondLst>
                        <p:cond delay="indefinite"/>
                      </p:stCondLst>
                      <p:childTnLst>
                        <p:par>
                          <p:cTn id="944" fill="hold">
                            <p:stCondLst>
                              <p:cond delay="0"/>
                            </p:stCondLst>
                            <p:childTnLst>
                              <p:par>
                                <p:cTn id="945" nodeType="clickEffect" fill="hold" presetClass="entr" presetID="1">
                                  <p:stCondLst>
                                    <p:cond delay="0"/>
                                  </p:stCondLst>
                                  <p:childTnLst>
                                    <p:set>
                                      <p:cBhvr>
                                        <p:cTn id="946" dur="1" fill="hold">
                                          <p:stCondLst>
                                            <p:cond delay="499"/>
                                          </p:stCondLst>
                                        </p:cTn>
                                        <p:tgtEl>
                                          <p:spTgt spid="734"/>
                                        </p:tgtEl>
                                        <p:attrNameLst>
                                          <p:attrName>style.visibility</p:attrName>
                                        </p:attrNameLst>
                                      </p:cBhvr>
                                      <p:to>
                                        <p:strVal val="visible"/>
                                      </p:to>
                                    </p:set>
                                  </p:childTnLst>
                                </p:cTn>
                              </p:par>
                            </p:childTnLst>
                          </p:cTn>
                        </p:par>
                        <p:par>
                          <p:cTn id="947" fill="hold">
                            <p:stCondLst>
                              <p:cond delay="500"/>
                            </p:stCondLst>
                            <p:childTnLst>
                              <p:par>
                                <p:cTn id="948" nodeType="afterEffect" fill="hold" presetClass="entr" presetID="1">
                                  <p:stCondLst>
                                    <p:cond delay="0"/>
                                  </p:stCondLst>
                                  <p:childTnLst>
                                    <p:set>
                                      <p:cBhvr>
                                        <p:cTn id="949" dur="1" fill="hold">
                                          <p:stCondLst>
                                            <p:cond delay="499"/>
                                          </p:stCondLst>
                                        </p:cTn>
                                        <p:tgtEl>
                                          <p:spTgt spid="727"/>
                                        </p:tgtEl>
                                        <p:attrNameLst>
                                          <p:attrName>style.visibility</p:attrName>
                                        </p:attrNameLst>
                                      </p:cBhvr>
                                      <p:to>
                                        <p:strVal val="visible"/>
                                      </p:to>
                                    </p:set>
                                  </p:childTnLst>
                                </p:cTn>
                              </p:par>
                            </p:childTnLst>
                          </p:cTn>
                        </p:par>
                      </p:childTnLst>
                    </p:cTn>
                  </p:par>
                  <p:par>
                    <p:cTn id="950" fill="hold">
                      <p:stCondLst>
                        <p:cond delay="indefinite"/>
                      </p:stCondLst>
                      <p:childTnLst>
                        <p:par>
                          <p:cTn id="951" fill="hold">
                            <p:stCondLst>
                              <p:cond delay="0"/>
                            </p:stCondLst>
                            <p:childTnLst>
                              <p:par>
                                <p:cTn id="952" nodeType="clickEffect" fill="hold" presetClass="entr" presetID="1">
                                  <p:stCondLst>
                                    <p:cond delay="0"/>
                                  </p:stCondLst>
                                  <p:childTnLst>
                                    <p:set>
                                      <p:cBhvr>
                                        <p:cTn id="953" dur="1" fill="hold">
                                          <p:stCondLst>
                                            <p:cond delay="499"/>
                                          </p:stCondLst>
                                        </p:cTn>
                                        <p:tgtEl>
                                          <p:spTgt spid="735"/>
                                        </p:tgtEl>
                                        <p:attrNameLst>
                                          <p:attrName>style.visibility</p:attrName>
                                        </p:attrNameLst>
                                      </p:cBhvr>
                                      <p:to>
                                        <p:strVal val="visible"/>
                                      </p:to>
                                    </p:set>
                                  </p:childTnLst>
                                </p:cTn>
                              </p:par>
                            </p:childTnLst>
                          </p:cTn>
                        </p:par>
                        <p:par>
                          <p:cTn id="954" fill="hold">
                            <p:stCondLst>
                              <p:cond delay="500"/>
                            </p:stCondLst>
                            <p:childTnLst>
                              <p:par>
                                <p:cTn id="955" nodeType="afterEffect" fill="hold" presetClass="entr" presetID="1">
                                  <p:stCondLst>
                                    <p:cond delay="0"/>
                                  </p:stCondLst>
                                  <p:childTnLst>
                                    <p:set>
                                      <p:cBhvr>
                                        <p:cTn id="956" dur="1" fill="hold">
                                          <p:stCondLst>
                                            <p:cond delay="499"/>
                                          </p:stCondLst>
                                        </p:cTn>
                                        <p:tgtEl>
                                          <p:spTgt spid="728"/>
                                        </p:tgtEl>
                                        <p:attrNameLst>
                                          <p:attrName>style.visibility</p:attrName>
                                        </p:attrNameLst>
                                      </p:cBhvr>
                                      <p:to>
                                        <p:strVal val="visible"/>
                                      </p:to>
                                    </p:set>
                                  </p:childTnLst>
                                </p:cTn>
                              </p:par>
                            </p:childTnLst>
                          </p:cTn>
                        </p:par>
                      </p:childTnLst>
                    </p:cTn>
                  </p:par>
                  <p:par>
                    <p:cTn id="957" fill="hold">
                      <p:stCondLst>
                        <p:cond delay="indefinite"/>
                      </p:stCondLst>
                      <p:childTnLst>
                        <p:par>
                          <p:cTn id="958" fill="hold">
                            <p:stCondLst>
                              <p:cond delay="0"/>
                            </p:stCondLst>
                            <p:childTnLst>
                              <p:par>
                                <p:cTn id="959" nodeType="clickEffect" fill="hold" presetClass="entr" presetID="22" presetSubtype="8">
                                  <p:stCondLst>
                                    <p:cond delay="0"/>
                                  </p:stCondLst>
                                  <p:childTnLst>
                                    <p:set>
                                      <p:cBhvr>
                                        <p:cTn id="960" dur="1" fill="hold">
                                          <p:stCondLst>
                                            <p:cond delay="0"/>
                                          </p:stCondLst>
                                        </p:cTn>
                                        <p:tgtEl>
                                          <p:spTgt spid="730"/>
                                        </p:tgtEl>
                                        <p:attrNameLst>
                                          <p:attrName>style.visibility</p:attrName>
                                        </p:attrNameLst>
                                      </p:cBhvr>
                                      <p:to>
                                        <p:strVal val="visible"/>
                                      </p:to>
                                    </p:set>
                                    <p:animEffect filter="wipe(left)" transition="in">
                                      <p:cBhvr additive="repl">
                                        <p:cTn id="961" dur="500"/>
                                        <p:tgtEl>
                                          <p:spTgt spid="730"/>
                                        </p:tgtEl>
                                      </p:cBhvr>
                                    </p:animEffect>
                                  </p:childTnLst>
                                </p:cTn>
                              </p:par>
                            </p:childTnLst>
                          </p:cTn>
                        </p:par>
                        <p:par>
                          <p:cTn id="962" fill="hold">
                            <p:stCondLst>
                              <p:cond delay="500"/>
                            </p:stCondLst>
                            <p:childTnLst>
                              <p:par>
                                <p:cTn id="963" nodeType="afterEffect" fill="hold" presetClass="entr" presetID="1">
                                  <p:stCondLst>
                                    <p:cond delay="0"/>
                                  </p:stCondLst>
                                  <p:childTnLst>
                                    <p:set>
                                      <p:cBhvr>
                                        <p:cTn id="964" dur="1" fill="hold">
                                          <p:stCondLst>
                                            <p:cond delay="499"/>
                                          </p:stCondLst>
                                        </p:cTn>
                                        <p:tgtEl>
                                          <p:spTgt spid="731"/>
                                        </p:tgtEl>
                                        <p:attrNameLst>
                                          <p:attrName>style.visibility</p:attrName>
                                        </p:attrNameLst>
                                      </p:cBhvr>
                                      <p:to>
                                        <p:strVal val="visible"/>
                                      </p:to>
                                    </p:set>
                                  </p:childTnLst>
                                </p:cTn>
                              </p:par>
                            </p:childTnLst>
                          </p:cTn>
                        </p:par>
                      </p:childTnLst>
                    </p:cTn>
                  </p:par>
                  <p:par>
                    <p:cTn id="965" fill="hold">
                      <p:stCondLst>
                        <p:cond delay="indefinite"/>
                      </p:stCondLst>
                      <p:childTnLst>
                        <p:par>
                          <p:cTn id="966" fill="hold">
                            <p:stCondLst>
                              <p:cond delay="0"/>
                            </p:stCondLst>
                            <p:childTnLst>
                              <p:par>
                                <p:cTn id="967" nodeType="clickEffect" fill="hold" presetClass="entr" presetID="1">
                                  <p:stCondLst>
                                    <p:cond delay="0"/>
                                  </p:stCondLst>
                                  <p:childTnLst>
                                    <p:set>
                                      <p:cBhvr>
                                        <p:cTn id="968" dur="1" fill="hold">
                                          <p:stCondLst>
                                            <p:cond delay="499"/>
                                          </p:stCondLst>
                                        </p:cTn>
                                        <p:tgtEl>
                                          <p:spTgt spid="736"/>
                                        </p:tgtEl>
                                        <p:attrNameLst>
                                          <p:attrName>style.visibility</p:attrName>
                                        </p:attrNameLst>
                                      </p:cBhvr>
                                      <p:to>
                                        <p:strVal val="visible"/>
                                      </p:to>
                                    </p:set>
                                  </p:childTnLst>
                                </p:cTn>
                              </p:par>
                            </p:childTnLst>
                          </p:cTn>
                        </p:par>
                        <p:par>
                          <p:cTn id="969" fill="hold">
                            <p:stCondLst>
                              <p:cond delay="500"/>
                            </p:stCondLst>
                            <p:childTnLst>
                              <p:par>
                                <p:cTn id="970" nodeType="afterEffect" fill="hold" presetClass="entr" presetID="1">
                                  <p:stCondLst>
                                    <p:cond delay="0"/>
                                  </p:stCondLst>
                                  <p:childTnLst>
                                    <p:set>
                                      <p:cBhvr>
                                        <p:cTn id="971" dur="1" fill="hold">
                                          <p:stCondLst>
                                            <p:cond delay="499"/>
                                          </p:stCondLst>
                                        </p:cTn>
                                        <p:tgtEl>
                                          <p:spTgt spid="729"/>
                                        </p:tgtEl>
                                        <p:attrNameLst>
                                          <p:attrName>style.visibility</p:attrName>
                                        </p:attrNameLst>
                                      </p:cBhvr>
                                      <p:to>
                                        <p:strVal val="visible"/>
                                      </p:to>
                                    </p:set>
                                  </p:childTnLst>
                                </p:cTn>
                              </p:par>
                            </p:childTnLst>
                          </p:cTn>
                        </p:par>
                      </p:childTnLst>
                    </p:cTn>
                  </p:par>
                  <p:par>
                    <p:cTn id="972" fill="hold">
                      <p:stCondLst>
                        <p:cond delay="indefinite"/>
                      </p:stCondLst>
                      <p:childTnLst>
                        <p:par>
                          <p:cTn id="973" fill="hold">
                            <p:stCondLst>
                              <p:cond delay="0"/>
                            </p:stCondLst>
                            <p:childTnLst>
                              <p:par>
                                <p:cTn id="974" nodeType="clickEffect" fill="hold" presetClass="entr" presetID="22" presetSubtype="2">
                                  <p:stCondLst>
                                    <p:cond delay="0"/>
                                  </p:stCondLst>
                                  <p:childTnLst>
                                    <p:set>
                                      <p:cBhvr>
                                        <p:cTn id="975" dur="1" fill="hold">
                                          <p:stCondLst>
                                            <p:cond delay="0"/>
                                          </p:stCondLst>
                                        </p:cTn>
                                        <p:tgtEl>
                                          <p:spTgt spid="732"/>
                                        </p:tgtEl>
                                        <p:attrNameLst>
                                          <p:attrName>style.visibility</p:attrName>
                                        </p:attrNameLst>
                                      </p:cBhvr>
                                      <p:to>
                                        <p:strVal val="visible"/>
                                      </p:to>
                                    </p:set>
                                    <p:animEffect filter="wipe(right)" transition="in">
                                      <p:cBhvr additive="repl">
                                        <p:cTn id="976" dur="500"/>
                                        <p:tgtEl>
                                          <p:spTgt spid="732"/>
                                        </p:tgtEl>
                                      </p:cBhvr>
                                    </p:animEffect>
                                  </p:childTnLst>
                                </p:cTn>
                              </p:par>
                            </p:childTnLst>
                          </p:cTn>
                        </p:par>
                        <p:par>
                          <p:cTn id="977" fill="hold">
                            <p:stCondLst>
                              <p:cond delay="500"/>
                            </p:stCondLst>
                            <p:childTnLst>
                              <p:par>
                                <p:cTn id="978" nodeType="afterEffect" fill="hold" presetClass="entr" presetID="1">
                                  <p:stCondLst>
                                    <p:cond delay="0"/>
                                  </p:stCondLst>
                                  <p:childTnLst>
                                    <p:set>
                                      <p:cBhvr>
                                        <p:cTn id="979" dur="1" fill="hold">
                                          <p:stCondLst>
                                            <p:cond delay="499"/>
                                          </p:stCondLst>
                                        </p:cTn>
                                        <p:tgtEl>
                                          <p:spTgt spid="7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sldNum" idx="29"/>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0FF7B680-E8F7-4784-B2C0-62F074DFCD57}"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743" name="Rectangle 2"/>
          <p:cNvSpPr/>
          <p:nvPr/>
        </p:nvSpPr>
        <p:spPr>
          <a:xfrm>
            <a:off x="1600200" y="533520"/>
            <a:ext cx="8704080" cy="1247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99ff33"/>
                </a:solidFill>
                <a:latin typeface="Times New Roman"/>
                <a:ea typeface="宋体"/>
              </a:rPr>
              <a:t>分析</a:t>
            </a:r>
            <a:r>
              <a:rPr b="1" lang="en-US" sz="2400" spc="-1" strike="noStrike">
                <a:solidFill>
                  <a:srgbClr val="99ff33"/>
                </a:solidFill>
                <a:latin typeface="Times New Roman"/>
                <a:ea typeface="宋体"/>
              </a:rPr>
              <a:t>1</a:t>
            </a:r>
            <a:r>
              <a:rPr b="1" lang="en-US" sz="2800" spc="-1" strike="noStrike">
                <a:solidFill>
                  <a:srgbClr val="99ff33"/>
                </a:solidFill>
                <a:latin typeface="Times New Roman"/>
                <a:ea typeface="宋体"/>
              </a:rPr>
              <a:t>:</a:t>
            </a:r>
            <a:r>
              <a:rPr b="1" lang="en-US" sz="2400" spc="-1" strike="noStrike">
                <a:solidFill>
                  <a:srgbClr val="99ff33"/>
                </a:solidFill>
                <a:latin typeface="楷体_GB2312"/>
                <a:ea typeface="楷体_GB2312"/>
              </a:rPr>
              <a:t>	</a:t>
            </a:r>
            <a:r>
              <a:rPr b="1" lang="en-US" sz="2400" spc="-1" strike="noStrike">
                <a:solidFill>
                  <a:srgbClr val="339933"/>
                </a:solidFill>
                <a:latin typeface="楷体_GB2312"/>
                <a:ea typeface="楷体_GB2312"/>
              </a:rPr>
              <a:t> </a:t>
            </a:r>
            <a:r>
              <a:rPr b="1" lang="zh-CN" sz="2400" spc="-1" strike="noStrike">
                <a:solidFill>
                  <a:srgbClr val="ffffff"/>
                </a:solidFill>
                <a:latin typeface="楷体_GB2312"/>
                <a:ea typeface="楷体_GB2312"/>
              </a:rPr>
              <a:t>对于</a:t>
            </a:r>
            <a:r>
              <a:rPr b="1" lang="en-US" sz="2400" spc="-1" strike="noStrike">
                <a:solidFill>
                  <a:srgbClr val="ffff00"/>
                </a:solidFill>
                <a:latin typeface="楷体_GB2312"/>
                <a:ea typeface="楷体_GB2312"/>
              </a:rPr>
              <a:t>n</a:t>
            </a:r>
            <a:r>
              <a:rPr b="1" lang="zh-CN" sz="2400" spc="-1" strike="noStrike">
                <a:solidFill>
                  <a:srgbClr val="ffff00"/>
                </a:solidFill>
                <a:latin typeface="楷体_GB2312"/>
                <a:ea typeface="楷体_GB2312"/>
              </a:rPr>
              <a:t>个顶点</a:t>
            </a:r>
            <a:r>
              <a:rPr b="1" lang="en-US" sz="2400" spc="-1" strike="noStrike">
                <a:solidFill>
                  <a:srgbClr val="ffff00"/>
                </a:solidFill>
                <a:latin typeface="楷体_GB2312"/>
                <a:ea typeface="楷体_GB2312"/>
              </a:rPr>
              <a:t>e</a:t>
            </a:r>
            <a:r>
              <a:rPr b="1" lang="zh-CN" sz="2400" spc="-1" strike="noStrike">
                <a:solidFill>
                  <a:srgbClr val="ffff00"/>
                </a:solidFill>
                <a:latin typeface="楷体_GB2312"/>
                <a:ea typeface="楷体_GB2312"/>
              </a:rPr>
              <a:t>条边的无向图</a:t>
            </a:r>
            <a:r>
              <a:rPr b="1" lang="zh-CN" sz="2400" spc="-1" strike="noStrike">
                <a:solidFill>
                  <a:srgbClr val="ffffff"/>
                </a:solidFill>
                <a:latin typeface="楷体_GB2312"/>
                <a:ea typeface="楷体_GB2312"/>
              </a:rPr>
              <a:t>，邻接表中除了</a:t>
            </a:r>
            <a:r>
              <a:rPr b="1" lang="en-US" sz="2400" spc="-1" strike="noStrike">
                <a:solidFill>
                  <a:srgbClr val="ffffff"/>
                </a:solidFill>
                <a:latin typeface="楷体_GB2312"/>
                <a:ea typeface="楷体_GB2312"/>
              </a:rPr>
              <a:t>n</a:t>
            </a:r>
            <a:r>
              <a:rPr b="1" lang="zh-CN" sz="2400" spc="-1" strike="noStrike">
                <a:solidFill>
                  <a:srgbClr val="ffffff"/>
                </a:solidFill>
                <a:latin typeface="楷体_GB2312"/>
                <a:ea typeface="楷体_GB2312"/>
              </a:rPr>
              <a:t>个头结点外，只有</a:t>
            </a:r>
            <a:r>
              <a:rPr b="1" lang="en-US" sz="2400" spc="-1" strike="noStrike">
                <a:solidFill>
                  <a:srgbClr val="99ff33"/>
                </a:solidFill>
                <a:latin typeface="楷体_GB2312"/>
                <a:ea typeface="楷体_GB2312"/>
              </a:rPr>
              <a:t>2e</a:t>
            </a:r>
            <a:r>
              <a:rPr b="1" lang="zh-CN" sz="2400" spc="-1" strike="noStrike">
                <a:solidFill>
                  <a:srgbClr val="ffffff"/>
                </a:solidFill>
                <a:latin typeface="楷体_GB2312"/>
                <a:ea typeface="楷体_GB2312"/>
              </a:rPr>
              <a:t>个表结点</a:t>
            </a:r>
            <a:r>
              <a:rPr b="1" lang="en-US" sz="2400" spc="-1" strike="noStrike">
                <a:solidFill>
                  <a:srgbClr val="ffffff"/>
                </a:solidFill>
                <a:latin typeface="楷体_GB2312"/>
                <a:ea typeface="楷体_GB2312"/>
              </a:rPr>
              <a:t>,</a:t>
            </a:r>
            <a:r>
              <a:rPr b="1" lang="zh-CN" sz="2400" spc="-1" strike="noStrike">
                <a:solidFill>
                  <a:srgbClr val="ffffff"/>
                </a:solidFill>
                <a:latin typeface="楷体_GB2312"/>
                <a:ea typeface="楷体_GB2312"/>
              </a:rPr>
              <a:t>空间效率为</a:t>
            </a:r>
            <a:r>
              <a:rPr b="1" lang="en-US" sz="2400" spc="-1" strike="noStrike">
                <a:solidFill>
                  <a:srgbClr val="ffff00"/>
                </a:solidFill>
                <a:latin typeface="楷体_GB2312"/>
                <a:ea typeface="楷体_GB2312"/>
              </a:rPr>
              <a:t>O(n+2e)</a:t>
            </a:r>
            <a:r>
              <a:rPr b="1" lang="zh-CN" sz="2400" spc="-1" strike="noStrike">
                <a:solidFill>
                  <a:srgbClr val="ffffff"/>
                </a:solidFill>
                <a:latin typeface="楷体_GB2312"/>
                <a:ea typeface="楷体_GB2312"/>
              </a:rPr>
              <a:t>。</a:t>
            </a:r>
            <a:endParaRPr b="0" lang="en-US" sz="2400" spc="-1" strike="noStrike">
              <a:latin typeface="Arial"/>
            </a:endParaRPr>
          </a:p>
          <a:p>
            <a:pPr>
              <a:lnSpc>
                <a:spcPct val="100000"/>
              </a:lnSpc>
              <a:buNone/>
            </a:pPr>
            <a:r>
              <a:rPr b="1" lang="zh-CN" sz="2400" spc="-1" strike="noStrike">
                <a:solidFill>
                  <a:srgbClr val="ffff00"/>
                </a:solidFill>
                <a:latin typeface="楷体_GB2312"/>
                <a:ea typeface="楷体_GB2312"/>
              </a:rPr>
              <a:t>若是稀疏图</a:t>
            </a:r>
            <a:r>
              <a:rPr b="1" lang="en-US" sz="2400" spc="-1" strike="noStrike">
                <a:solidFill>
                  <a:srgbClr val="ffff00"/>
                </a:solidFill>
                <a:latin typeface="楷体_GB2312"/>
                <a:ea typeface="楷体_GB2312"/>
              </a:rPr>
              <a:t>(e&lt;&lt;n</a:t>
            </a:r>
            <a:r>
              <a:rPr b="1" lang="en-US" sz="2400" spc="-1" strike="noStrike" baseline="30000">
                <a:solidFill>
                  <a:srgbClr val="ffff00"/>
                </a:solidFill>
                <a:latin typeface="楷体_GB2312"/>
                <a:ea typeface="楷体_GB2312"/>
              </a:rPr>
              <a:t>2</a:t>
            </a:r>
            <a:r>
              <a:rPr b="1" lang="en-US" sz="2400" spc="-1" strike="noStrike">
                <a:solidFill>
                  <a:srgbClr val="ffff00"/>
                </a:solidFill>
                <a:latin typeface="楷体_GB2312"/>
                <a:ea typeface="楷体_GB2312"/>
              </a:rPr>
              <a:t>)</a:t>
            </a:r>
            <a:r>
              <a:rPr b="1" lang="zh-CN" sz="2400" spc="-1" strike="noStrike">
                <a:solidFill>
                  <a:srgbClr val="ffff00"/>
                </a:solidFill>
                <a:latin typeface="楷体_GB2312"/>
                <a:ea typeface="楷体_GB2312"/>
              </a:rPr>
              <a:t>，则比邻接矩阵表示法</a:t>
            </a:r>
            <a:r>
              <a:rPr b="1" lang="en-US" sz="2400" spc="-1" strike="noStrike">
                <a:solidFill>
                  <a:srgbClr val="ffff00"/>
                </a:solidFill>
                <a:latin typeface="楷体_GB2312"/>
                <a:ea typeface="楷体_GB2312"/>
              </a:rPr>
              <a:t>O(n</a:t>
            </a:r>
            <a:r>
              <a:rPr b="1" lang="en-US" sz="2400" spc="-1" strike="noStrike" baseline="30000">
                <a:solidFill>
                  <a:srgbClr val="ffff00"/>
                </a:solidFill>
                <a:latin typeface="楷体_GB2312"/>
                <a:ea typeface="楷体_GB2312"/>
              </a:rPr>
              <a:t>2</a:t>
            </a:r>
            <a:r>
              <a:rPr b="1" lang="en-US" sz="2400" spc="-1" strike="noStrike">
                <a:solidFill>
                  <a:srgbClr val="ffff00"/>
                </a:solidFill>
                <a:latin typeface="楷体_GB2312"/>
                <a:ea typeface="楷体_GB2312"/>
              </a:rPr>
              <a:t>)</a:t>
            </a:r>
            <a:r>
              <a:rPr b="1" lang="zh-CN" sz="2400" spc="-1" strike="noStrike">
                <a:solidFill>
                  <a:srgbClr val="ffff00"/>
                </a:solidFill>
                <a:latin typeface="楷体_GB2312"/>
                <a:ea typeface="楷体_GB2312"/>
              </a:rPr>
              <a:t>省空间。</a:t>
            </a:r>
            <a:endParaRPr b="0" lang="en-US" sz="2400" spc="-1" strike="noStrike">
              <a:latin typeface="Arial"/>
            </a:endParaRPr>
          </a:p>
        </p:txBody>
      </p:sp>
      <p:sp>
        <p:nvSpPr>
          <p:cNvPr id="744" name="PlaceHolder 2"/>
          <p:cNvSpPr>
            <a:spLocks noGrp="1"/>
          </p:cNvSpPr>
          <p:nvPr>
            <p:ph type="title"/>
          </p:nvPr>
        </p:nvSpPr>
        <p:spPr>
          <a:xfrm>
            <a:off x="1600200" y="152280"/>
            <a:ext cx="3847680" cy="533160"/>
          </a:xfrm>
          <a:prstGeom prst="rect">
            <a:avLst/>
          </a:prstGeom>
          <a:noFill/>
          <a:ln w="9360">
            <a:noFill/>
          </a:ln>
        </p:spPr>
        <p:txBody>
          <a:bodyPr numCol="1" spcCol="0" anchor="ctr">
            <a:noAutofit/>
          </a:bodyPr>
          <a:p>
            <a:pPr>
              <a:lnSpc>
                <a:spcPct val="100000"/>
              </a:lnSpc>
              <a:buNone/>
            </a:pPr>
            <a:r>
              <a:rPr b="1" lang="zh-CN" sz="2800" spc="-1" strike="noStrike">
                <a:solidFill>
                  <a:srgbClr val="ffff00"/>
                </a:solidFill>
                <a:latin typeface="Times New Roman"/>
                <a:ea typeface="宋体"/>
              </a:rPr>
              <a:t>邻接表存储法的特点：</a:t>
            </a:r>
            <a:endParaRPr b="0" lang="en-US" sz="2800" spc="-1" strike="noStrike">
              <a:solidFill>
                <a:srgbClr val="ff3399"/>
              </a:solidFill>
              <a:latin typeface="楷体_GB2312"/>
            </a:endParaRPr>
          </a:p>
        </p:txBody>
      </p:sp>
      <p:sp>
        <p:nvSpPr>
          <p:cNvPr id="745" name="Rectangle 4"/>
          <p:cNvSpPr/>
          <p:nvPr/>
        </p:nvSpPr>
        <p:spPr>
          <a:xfrm>
            <a:off x="1523880" y="2362320"/>
            <a:ext cx="8838720" cy="12477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tabLst>
                <a:tab algn="l" pos="666720"/>
              </a:tabLst>
            </a:pPr>
            <a:r>
              <a:rPr b="1" lang="zh-CN" sz="2400" spc="-1" strike="noStrike">
                <a:solidFill>
                  <a:srgbClr val="99ff33"/>
                </a:solidFill>
                <a:latin typeface="Times New Roman"/>
                <a:ea typeface="宋体"/>
              </a:rPr>
              <a:t>分析</a:t>
            </a:r>
            <a:r>
              <a:rPr b="1" lang="en-US" sz="2400" spc="-1" strike="noStrike">
                <a:solidFill>
                  <a:srgbClr val="99ff33"/>
                </a:solidFill>
                <a:latin typeface="Times New Roman"/>
                <a:ea typeface="宋体"/>
              </a:rPr>
              <a:t>2</a:t>
            </a:r>
            <a:r>
              <a:rPr b="1" lang="en-US" sz="2800" spc="-1" strike="noStrike">
                <a:solidFill>
                  <a:srgbClr val="99ff33"/>
                </a:solidFill>
                <a:latin typeface="Times New Roman"/>
                <a:ea typeface="宋体"/>
              </a:rPr>
              <a:t>:</a:t>
            </a:r>
            <a:r>
              <a:rPr b="1" lang="en-US" sz="2400" spc="-1" strike="noStrike">
                <a:solidFill>
                  <a:srgbClr val="009900"/>
                </a:solidFill>
                <a:latin typeface="楷体_GB2312"/>
                <a:ea typeface="楷体_GB2312"/>
              </a:rPr>
              <a:t>	</a:t>
            </a:r>
            <a:r>
              <a:rPr b="1" lang="zh-CN" sz="2400" spc="-1" strike="noStrike">
                <a:solidFill>
                  <a:srgbClr val="ffffff"/>
                </a:solidFill>
                <a:latin typeface="楷体_GB2312"/>
                <a:ea typeface="楷体_GB2312"/>
              </a:rPr>
              <a:t>在</a:t>
            </a:r>
            <a:r>
              <a:rPr b="1" lang="zh-CN" sz="2400" spc="-1" strike="noStrike">
                <a:solidFill>
                  <a:srgbClr val="ffff00"/>
                </a:solidFill>
                <a:latin typeface="楷体_GB2312"/>
                <a:ea typeface="楷体_GB2312"/>
              </a:rPr>
              <a:t>有向图</a:t>
            </a:r>
            <a:r>
              <a:rPr b="1" lang="zh-CN" sz="2400" spc="-1" strike="noStrike">
                <a:solidFill>
                  <a:srgbClr val="ffffff"/>
                </a:solidFill>
                <a:latin typeface="楷体_GB2312"/>
                <a:ea typeface="楷体_GB2312"/>
              </a:rPr>
              <a:t>中，邻接表中除了</a:t>
            </a:r>
            <a:r>
              <a:rPr b="1" lang="en-US" sz="2400" spc="-1" strike="noStrike">
                <a:solidFill>
                  <a:srgbClr val="ffffff"/>
                </a:solidFill>
                <a:latin typeface="楷体_GB2312"/>
                <a:ea typeface="楷体_GB2312"/>
              </a:rPr>
              <a:t>n</a:t>
            </a:r>
            <a:r>
              <a:rPr b="1" lang="zh-CN" sz="2400" spc="-1" strike="noStrike">
                <a:solidFill>
                  <a:srgbClr val="ffffff"/>
                </a:solidFill>
                <a:latin typeface="楷体_GB2312"/>
                <a:ea typeface="楷体_GB2312"/>
              </a:rPr>
              <a:t>个头结点外，只有</a:t>
            </a:r>
            <a:r>
              <a:rPr b="1" lang="en-US" sz="2400" spc="-1" strike="noStrike">
                <a:solidFill>
                  <a:srgbClr val="ffffff"/>
                </a:solidFill>
                <a:latin typeface="楷体_GB2312"/>
                <a:ea typeface="楷体_GB2312"/>
              </a:rPr>
              <a:t>e</a:t>
            </a:r>
            <a:r>
              <a:rPr b="1" lang="zh-CN" sz="2400" spc="-1" strike="noStrike">
                <a:solidFill>
                  <a:srgbClr val="ffffff"/>
                </a:solidFill>
                <a:latin typeface="楷体_GB2312"/>
                <a:ea typeface="楷体_GB2312"/>
              </a:rPr>
              <a:t>个表结点</a:t>
            </a:r>
            <a:r>
              <a:rPr b="1" lang="en-US" sz="2400" spc="-1" strike="noStrike">
                <a:solidFill>
                  <a:srgbClr val="ffffff"/>
                </a:solidFill>
                <a:latin typeface="楷体_GB2312"/>
                <a:ea typeface="楷体_GB2312"/>
              </a:rPr>
              <a:t>,</a:t>
            </a:r>
            <a:r>
              <a:rPr b="1" lang="zh-CN" sz="2400" spc="-1" strike="noStrike">
                <a:solidFill>
                  <a:srgbClr val="ffffff"/>
                </a:solidFill>
                <a:latin typeface="楷体_GB2312"/>
                <a:ea typeface="楷体_GB2312"/>
              </a:rPr>
              <a:t>空间效率为</a:t>
            </a:r>
            <a:r>
              <a:rPr b="1" lang="en-US" sz="2400" spc="-1" strike="noStrike">
                <a:solidFill>
                  <a:srgbClr val="99ff33"/>
                </a:solidFill>
                <a:latin typeface="楷体_GB2312"/>
                <a:ea typeface="楷体_GB2312"/>
              </a:rPr>
              <a:t>O(n+e)</a:t>
            </a:r>
            <a:r>
              <a:rPr b="1" lang="zh-CN" sz="2400" spc="-1" strike="noStrike">
                <a:solidFill>
                  <a:srgbClr val="99ff33"/>
                </a:solidFill>
                <a:latin typeface="楷体_GB2312"/>
                <a:ea typeface="楷体_GB2312"/>
              </a:rPr>
              <a:t>。</a:t>
            </a:r>
            <a:r>
              <a:rPr b="1" lang="zh-CN" sz="2400" spc="-1" strike="noStrike">
                <a:solidFill>
                  <a:srgbClr val="ffff00"/>
                </a:solidFill>
                <a:latin typeface="楷体_GB2312"/>
                <a:ea typeface="楷体_GB2312"/>
              </a:rPr>
              <a:t>若是稀疏图，则比邻接矩阵表示法合适。</a:t>
            </a:r>
            <a:endParaRPr b="0" lang="en-US" sz="2400" spc="-1" strike="noStrike">
              <a:latin typeface="Arial"/>
            </a:endParaRPr>
          </a:p>
        </p:txBody>
      </p:sp>
      <p:sp>
        <p:nvSpPr>
          <p:cNvPr id="746" name="Rectangle 5"/>
          <p:cNvSpPr/>
          <p:nvPr/>
        </p:nvSpPr>
        <p:spPr>
          <a:xfrm>
            <a:off x="5105520" y="228600"/>
            <a:ext cx="518112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ff"/>
                </a:solidFill>
                <a:latin typeface="Times New Roman"/>
                <a:ea typeface="楷体_GB2312"/>
              </a:rPr>
              <a:t>—</a:t>
            </a:r>
            <a:r>
              <a:rPr b="1" lang="zh-CN" sz="2400" spc="-1" strike="noStrike">
                <a:solidFill>
                  <a:srgbClr val="ffffff"/>
                </a:solidFill>
                <a:latin typeface="楷体_GB2312"/>
                <a:ea typeface="楷体_GB2312"/>
              </a:rPr>
              <a:t>它其实是对邻接矩阵法的一种改进</a:t>
            </a:r>
            <a:endParaRPr b="0" lang="en-US" sz="2400" spc="-1" strike="noStrike">
              <a:latin typeface="Arial"/>
            </a:endParaRPr>
          </a:p>
        </p:txBody>
      </p:sp>
      <p:sp>
        <p:nvSpPr>
          <p:cNvPr id="747" name="Rectangle 6"/>
          <p:cNvSpPr/>
          <p:nvPr/>
        </p:nvSpPr>
        <p:spPr>
          <a:xfrm>
            <a:off x="1523880" y="1828800"/>
            <a:ext cx="396216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buNone/>
            </a:pPr>
            <a:r>
              <a:rPr b="1" lang="zh-CN" sz="2400" spc="-1" strike="noStrike">
                <a:solidFill>
                  <a:srgbClr val="ffff00"/>
                </a:solidFill>
                <a:latin typeface="Times New Roman"/>
                <a:ea typeface="黑体"/>
              </a:rPr>
              <a:t>怎样计算无向图顶点的度？</a:t>
            </a:r>
            <a:endParaRPr b="0" lang="en-US" sz="2400" spc="-1" strike="noStrike">
              <a:latin typeface="Arial"/>
            </a:endParaRPr>
          </a:p>
        </p:txBody>
      </p:sp>
      <p:sp>
        <p:nvSpPr>
          <p:cNvPr id="748" name="Rectangle 7"/>
          <p:cNvSpPr/>
          <p:nvPr/>
        </p:nvSpPr>
        <p:spPr>
          <a:xfrm>
            <a:off x="1905120" y="5257800"/>
            <a:ext cx="2534760" cy="455400"/>
          </a:xfrm>
          <a:prstGeom prst="rect">
            <a:avLst/>
          </a:prstGeom>
          <a:noFill/>
          <a:ln w="9525">
            <a:noFill/>
          </a:ln>
        </p:spPr>
        <p:style>
          <a:lnRef idx="0"/>
          <a:fillRef idx="0"/>
          <a:effectRef idx="0"/>
          <a:fontRef idx="minor"/>
        </p:style>
        <p:txBody>
          <a:bodyPr lIns="90000" rIns="90000" tIns="45000" bIns="45000" anchor="t">
            <a:spAutoFit/>
          </a:bodyPr>
          <a:p>
            <a:pPr marL="2286000" indent="-2286000">
              <a:lnSpc>
                <a:spcPct val="100000"/>
              </a:lnSpc>
              <a:spcBef>
                <a:spcPts val="1199"/>
              </a:spcBef>
              <a:buNone/>
              <a:tabLst>
                <a:tab algn="l" pos="0"/>
              </a:tabLst>
            </a:pPr>
            <a:r>
              <a:rPr b="1" lang="zh-CN" sz="2400" spc="-1" strike="noStrike">
                <a:solidFill>
                  <a:srgbClr val="ffff00"/>
                </a:solidFill>
                <a:latin typeface="Times New Roman"/>
                <a:ea typeface="黑体"/>
              </a:rPr>
              <a:t>邻接表的</a:t>
            </a:r>
            <a:r>
              <a:rPr b="1" lang="zh-CN" sz="2400" spc="-1" strike="noStrike">
                <a:solidFill>
                  <a:srgbClr val="ffff00"/>
                </a:solidFill>
                <a:latin typeface="黑体"/>
                <a:ea typeface="黑体"/>
              </a:rPr>
              <a:t>缺点：</a:t>
            </a:r>
            <a:endParaRPr b="0" lang="en-US" sz="2400" spc="-1" strike="noStrike">
              <a:latin typeface="Arial"/>
            </a:endParaRPr>
          </a:p>
        </p:txBody>
      </p:sp>
      <p:sp>
        <p:nvSpPr>
          <p:cNvPr id="749" name="Rectangle 8"/>
          <p:cNvSpPr/>
          <p:nvPr/>
        </p:nvSpPr>
        <p:spPr>
          <a:xfrm>
            <a:off x="1476360" y="3276720"/>
            <a:ext cx="4331880" cy="124812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241"/>
              </a:spcBef>
              <a:buNone/>
            </a:pPr>
            <a:r>
              <a:rPr b="1" lang="zh-CN" sz="2400" spc="-1" strike="noStrike">
                <a:solidFill>
                  <a:srgbClr val="ffff00"/>
                </a:solidFill>
                <a:latin typeface="Times New Roman"/>
                <a:ea typeface="黑体"/>
              </a:rPr>
              <a:t>怎样计算有向图顶点的出度？</a:t>
            </a:r>
            <a:endParaRPr b="0" lang="en-US" sz="2400" spc="-1" strike="noStrike">
              <a:latin typeface="Arial"/>
            </a:endParaRPr>
          </a:p>
          <a:p>
            <a:pPr>
              <a:lnSpc>
                <a:spcPct val="100000"/>
              </a:lnSpc>
              <a:spcBef>
                <a:spcPts val="241"/>
              </a:spcBef>
              <a:buNone/>
            </a:pPr>
            <a:r>
              <a:rPr b="1" lang="zh-CN" sz="2400" spc="-1" strike="noStrike">
                <a:solidFill>
                  <a:srgbClr val="ffff00"/>
                </a:solidFill>
                <a:latin typeface="Times New Roman"/>
                <a:ea typeface="黑体"/>
              </a:rPr>
              <a:t>怎样计算有向图顶点的入度？</a:t>
            </a:r>
            <a:endParaRPr b="0" lang="en-US" sz="2400" spc="-1" strike="noStrike">
              <a:latin typeface="Arial"/>
            </a:endParaRPr>
          </a:p>
          <a:p>
            <a:pPr>
              <a:lnSpc>
                <a:spcPct val="100000"/>
              </a:lnSpc>
              <a:spcBef>
                <a:spcPts val="241"/>
              </a:spcBef>
              <a:buNone/>
            </a:pPr>
            <a:r>
              <a:rPr b="1" lang="zh-CN" sz="2400" spc="-1" strike="noStrike">
                <a:solidFill>
                  <a:srgbClr val="ffff00"/>
                </a:solidFill>
                <a:latin typeface="Times New Roman"/>
                <a:ea typeface="黑体"/>
              </a:rPr>
              <a:t>怎样计算有向图顶点</a:t>
            </a:r>
            <a:r>
              <a:rPr b="1" lang="en-US" sz="2400" spc="-1" strike="noStrike">
                <a:solidFill>
                  <a:srgbClr val="ffff00"/>
                </a:solidFill>
                <a:latin typeface="Times New Roman"/>
                <a:ea typeface="黑体"/>
              </a:rPr>
              <a:t>Vi</a:t>
            </a:r>
            <a:r>
              <a:rPr b="1" lang="zh-CN" sz="2400" spc="-1" strike="noStrike">
                <a:solidFill>
                  <a:srgbClr val="ffff00"/>
                </a:solidFill>
                <a:latin typeface="Times New Roman"/>
                <a:ea typeface="黑体"/>
              </a:rPr>
              <a:t>的度：</a:t>
            </a:r>
            <a:endParaRPr b="0" lang="en-US" sz="2400" spc="-1" strike="noStrike">
              <a:latin typeface="Arial"/>
            </a:endParaRPr>
          </a:p>
        </p:txBody>
      </p:sp>
      <p:sp>
        <p:nvSpPr>
          <p:cNvPr id="750" name="AutoShape 9"/>
          <p:cNvSpPr/>
          <p:nvPr/>
        </p:nvSpPr>
        <p:spPr>
          <a:xfrm>
            <a:off x="8975880" y="4114800"/>
            <a:ext cx="1692000" cy="380520"/>
          </a:xfrm>
          <a:prstGeom prst="wedgeRoundRectCallout">
            <a:avLst>
              <a:gd name="adj1" fmla="val -71481"/>
              <a:gd name="adj2" fmla="val -85000"/>
              <a:gd name="adj3" fmla="val 16667"/>
            </a:avLst>
          </a:prstGeom>
          <a:solidFill>
            <a:srgbClr val="ff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000" spc="-1" strike="noStrike">
                <a:solidFill>
                  <a:srgbClr val="ff3300"/>
                </a:solidFill>
                <a:latin typeface="Times New Roman"/>
                <a:ea typeface="楷体_GB2312"/>
              </a:rPr>
              <a:t>需遍历全表</a:t>
            </a:r>
            <a:endParaRPr b="0" lang="en-US" sz="2000" spc="-1" strike="noStrike">
              <a:latin typeface="Arial"/>
            </a:endParaRPr>
          </a:p>
        </p:txBody>
      </p:sp>
      <p:sp>
        <p:nvSpPr>
          <p:cNvPr id="751" name="Rectangle 10"/>
          <p:cNvSpPr/>
          <p:nvPr/>
        </p:nvSpPr>
        <p:spPr>
          <a:xfrm>
            <a:off x="1905120" y="4724280"/>
            <a:ext cx="253476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黑体"/>
              </a:rPr>
              <a:t>邻接表的</a:t>
            </a:r>
            <a:r>
              <a:rPr b="1" lang="zh-CN" sz="2400" spc="-1" strike="noStrike">
                <a:solidFill>
                  <a:srgbClr val="ffff00"/>
                </a:solidFill>
                <a:latin typeface="黑体"/>
                <a:ea typeface="黑体"/>
              </a:rPr>
              <a:t>优点：</a:t>
            </a:r>
            <a:endParaRPr b="0" lang="en-US" sz="2400" spc="-1" strike="noStrike">
              <a:latin typeface="Arial"/>
            </a:endParaRPr>
          </a:p>
        </p:txBody>
      </p:sp>
      <p:sp>
        <p:nvSpPr>
          <p:cNvPr id="752" name="Rectangle 11"/>
          <p:cNvSpPr/>
          <p:nvPr/>
        </p:nvSpPr>
        <p:spPr>
          <a:xfrm>
            <a:off x="5451840" y="1881360"/>
            <a:ext cx="3938040" cy="3945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spcBef>
                <a:spcPts val="1001"/>
              </a:spcBef>
              <a:buNone/>
            </a:pPr>
            <a:r>
              <a:rPr b="1" i="1" lang="en-US" sz="2000" spc="-1" strike="noStrike">
                <a:solidFill>
                  <a:srgbClr val="99ff33"/>
                </a:solidFill>
                <a:latin typeface="楷体_GB2312"/>
                <a:ea typeface="楷体_GB2312"/>
              </a:rPr>
              <a:t>TD(Vi)</a:t>
            </a:r>
            <a:r>
              <a:rPr b="1" lang="en-US" sz="2000" spc="-1" strike="noStrike">
                <a:solidFill>
                  <a:srgbClr val="99ff33"/>
                </a:solidFill>
                <a:latin typeface="楷体_GB2312"/>
                <a:ea typeface="楷体_GB2312"/>
              </a:rPr>
              <a:t>=</a:t>
            </a:r>
            <a:r>
              <a:rPr b="1" lang="zh-CN" sz="2000" spc="-1" strike="noStrike">
                <a:solidFill>
                  <a:srgbClr val="99ff33"/>
                </a:solidFill>
                <a:latin typeface="楷体_GB2312"/>
                <a:ea typeface="楷体_GB2312"/>
              </a:rPr>
              <a:t>单链表中链接的结点个数</a:t>
            </a:r>
            <a:endParaRPr b="0" lang="en-US" sz="2000" spc="-1" strike="noStrike">
              <a:latin typeface="Arial"/>
            </a:endParaRPr>
          </a:p>
        </p:txBody>
      </p:sp>
      <p:sp>
        <p:nvSpPr>
          <p:cNvPr id="753" name="Rectangle 12"/>
          <p:cNvSpPr/>
          <p:nvPr/>
        </p:nvSpPr>
        <p:spPr>
          <a:xfrm>
            <a:off x="5438880" y="3336840"/>
            <a:ext cx="4695480" cy="75024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400"/>
              </a:spcBef>
              <a:buNone/>
            </a:pPr>
            <a:r>
              <a:rPr b="1" lang="en-US" sz="2000" spc="-1" strike="noStrike">
                <a:solidFill>
                  <a:srgbClr val="99ff33"/>
                </a:solidFill>
                <a:latin typeface="Times New Roman"/>
                <a:ea typeface="黑体"/>
              </a:rPr>
              <a:t>OD(Vi)</a:t>
            </a:r>
            <a:r>
              <a:rPr b="1" lang="zh-CN" sz="2000" spc="-1" strike="noStrike">
                <a:solidFill>
                  <a:srgbClr val="99ff33"/>
                </a:solidFill>
                <a:latin typeface="Times New Roman"/>
                <a:ea typeface="黑体"/>
              </a:rPr>
              <a:t>＝</a:t>
            </a:r>
            <a:r>
              <a:rPr b="1" lang="zh-CN" sz="2000" spc="-1" strike="noStrike">
                <a:solidFill>
                  <a:srgbClr val="99ff33"/>
                </a:solidFill>
                <a:latin typeface="Times New Roman"/>
                <a:ea typeface="楷体_GB2312"/>
              </a:rPr>
              <a:t>单链出边表中链接的结点数</a:t>
            </a:r>
            <a:endParaRPr b="0" lang="en-US" sz="2000" spc="-1" strike="noStrike">
              <a:latin typeface="Arial"/>
            </a:endParaRPr>
          </a:p>
          <a:p>
            <a:pPr>
              <a:lnSpc>
                <a:spcPct val="100000"/>
              </a:lnSpc>
              <a:spcBef>
                <a:spcPts val="400"/>
              </a:spcBef>
              <a:buNone/>
            </a:pPr>
            <a:r>
              <a:rPr b="1" lang="en-US" sz="2000" spc="-1" strike="noStrike">
                <a:solidFill>
                  <a:srgbClr val="99ff33"/>
                </a:solidFill>
                <a:latin typeface="Times New Roman"/>
                <a:ea typeface="黑体"/>
              </a:rPr>
              <a:t>I D( Vi ) </a:t>
            </a:r>
            <a:r>
              <a:rPr b="1" lang="zh-CN" sz="2000" spc="-1" strike="noStrike">
                <a:solidFill>
                  <a:srgbClr val="99ff33"/>
                </a:solidFill>
                <a:latin typeface="Times New Roman"/>
                <a:ea typeface="黑体"/>
              </a:rPr>
              <a:t>＝</a:t>
            </a:r>
            <a:r>
              <a:rPr b="1" lang="zh-CN" sz="2000" spc="-1" strike="noStrike">
                <a:solidFill>
                  <a:srgbClr val="99ff33"/>
                </a:solidFill>
                <a:latin typeface="楷体_GB2312"/>
                <a:ea typeface="楷体_GB2312"/>
              </a:rPr>
              <a:t>邻接点为</a:t>
            </a:r>
            <a:r>
              <a:rPr b="1" lang="en-US" sz="2000" spc="-1" strike="noStrike">
                <a:solidFill>
                  <a:srgbClr val="99ff33"/>
                </a:solidFill>
                <a:latin typeface="楷体_GB2312"/>
                <a:ea typeface="楷体_GB2312"/>
              </a:rPr>
              <a:t>Vi</a:t>
            </a:r>
            <a:r>
              <a:rPr b="1" lang="zh-CN" sz="2000" spc="-1" strike="noStrike">
                <a:solidFill>
                  <a:srgbClr val="99ff33"/>
                </a:solidFill>
                <a:latin typeface="楷体_GB2312"/>
                <a:ea typeface="楷体_GB2312"/>
              </a:rPr>
              <a:t>的弧个数</a:t>
            </a:r>
            <a:endParaRPr b="0" lang="en-US" sz="2000" spc="-1" strike="noStrike">
              <a:latin typeface="Arial"/>
            </a:endParaRPr>
          </a:p>
        </p:txBody>
      </p:sp>
      <p:sp>
        <p:nvSpPr>
          <p:cNvPr id="754" name="Rectangle 13"/>
          <p:cNvSpPr/>
          <p:nvPr/>
        </p:nvSpPr>
        <p:spPr>
          <a:xfrm>
            <a:off x="5425200" y="4114800"/>
            <a:ext cx="3355560" cy="3945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i="1" lang="en-US" sz="2000" spc="-1" strike="noStrike">
                <a:solidFill>
                  <a:srgbClr val="99ff33"/>
                </a:solidFill>
                <a:latin typeface="Times New Roman"/>
                <a:ea typeface="黑体"/>
              </a:rPr>
              <a:t>TD(Vi) = OD( Vi )  +  I D( Vi )</a:t>
            </a:r>
            <a:endParaRPr b="0" lang="en-US" sz="2000" spc="-1" strike="noStrike">
              <a:latin typeface="Arial"/>
            </a:endParaRPr>
          </a:p>
        </p:txBody>
      </p:sp>
      <p:sp>
        <p:nvSpPr>
          <p:cNvPr id="755" name="Rectangle 14"/>
          <p:cNvSpPr/>
          <p:nvPr/>
        </p:nvSpPr>
        <p:spPr>
          <a:xfrm>
            <a:off x="4114800" y="4724280"/>
            <a:ext cx="586872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黑体"/>
                <a:ea typeface="楷体_GB2312"/>
              </a:rPr>
              <a:t>空间效率高；</a:t>
            </a:r>
            <a:r>
              <a:rPr b="1" lang="zh-CN" sz="2400" spc="-1" strike="noStrike">
                <a:solidFill>
                  <a:srgbClr val="ffffff"/>
                </a:solidFill>
                <a:latin typeface="Times New Roman"/>
                <a:ea typeface="楷体_GB2312"/>
              </a:rPr>
              <a:t>容易寻找顶点的邻接点；</a:t>
            </a:r>
            <a:endParaRPr b="0" lang="en-US" sz="2400" spc="-1" strike="noStrike">
              <a:latin typeface="Arial"/>
            </a:endParaRPr>
          </a:p>
        </p:txBody>
      </p:sp>
      <p:sp>
        <p:nvSpPr>
          <p:cNvPr id="756" name="Rectangle 15"/>
          <p:cNvSpPr/>
          <p:nvPr/>
        </p:nvSpPr>
        <p:spPr>
          <a:xfrm>
            <a:off x="4114800" y="5257800"/>
            <a:ext cx="594180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楷体_GB2312"/>
                <a:ea typeface="楷体_GB2312"/>
              </a:rPr>
              <a:t>判断两顶点间是否有边或弧，需搜索两结点对应的单链表，没有邻接矩阵方便。</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980" dur="indefinite" restart="never" nodeType="tmRoot">
          <p:childTnLst>
            <p:seq>
              <p:cTn id="981" dur="indefinite" nodeType="mainSeq">
                <p:childTnLst>
                  <p:par>
                    <p:cTn id="982" fill="hold">
                      <p:stCondLst>
                        <p:cond delay="0"/>
                      </p:stCondLst>
                      <p:childTnLst>
                        <p:par>
                          <p:cTn id="983" fill="hold">
                            <p:stCondLst>
                              <p:cond delay="0"/>
                            </p:stCondLst>
                            <p:childTnLst>
                              <p:par>
                                <p:cTn id="984" nodeType="afterEffect" fill="hold" presetClass="entr" presetID="18" presetSubtype="6">
                                  <p:stCondLst>
                                    <p:cond delay="0"/>
                                  </p:stCondLst>
                                  <p:iterate type="lt">
                                    <p:tmAbs val="1000"/>
                                  </p:iterate>
                                  <p:childTnLst>
                                    <p:set>
                                      <p:cBhvr>
                                        <p:cTn id="985" dur="1" fill="hold">
                                          <p:stCondLst>
                                            <p:cond delay="0"/>
                                          </p:stCondLst>
                                        </p:cTn>
                                        <p:tgtEl>
                                          <p:spTgt spid="744"/>
                                        </p:tgtEl>
                                        <p:attrNameLst>
                                          <p:attrName>style.visibility</p:attrName>
                                        </p:attrNameLst>
                                      </p:cBhvr>
                                      <p:to>
                                        <p:strVal val="visible"/>
                                      </p:to>
                                    </p:set>
                                    <p:animEffect filter="strips(downRight)" transition="in">
                                      <p:cBhvr additive="repl">
                                        <p:cTn id="986" dur="75"/>
                                        <p:tgtEl>
                                          <p:spTgt spid="744"/>
                                        </p:tgtEl>
                                      </p:cBhvr>
                                    </p:animEffect>
                                  </p:childTnLst>
                                </p:cTn>
                              </p:par>
                            </p:childTnLst>
                          </p:cTn>
                        </p:par>
                      </p:childTnLst>
                    </p:cTn>
                  </p:par>
                  <p:par>
                    <p:cTn id="987" fill="hold">
                      <p:stCondLst>
                        <p:cond delay="indefinite"/>
                      </p:stCondLst>
                      <p:childTnLst>
                        <p:par>
                          <p:cTn id="988" fill="hold">
                            <p:stCondLst>
                              <p:cond delay="0"/>
                            </p:stCondLst>
                            <p:childTnLst>
                              <p:par>
                                <p:cTn id="989" nodeType="clickEffect" fill="hold" presetClass="entr" presetID="18" presetSubtype="6">
                                  <p:stCondLst>
                                    <p:cond delay="0"/>
                                  </p:stCondLst>
                                  <p:childTnLst>
                                    <p:set>
                                      <p:cBhvr>
                                        <p:cTn id="990" dur="1" fill="hold">
                                          <p:stCondLst>
                                            <p:cond delay="0"/>
                                          </p:stCondLst>
                                        </p:cTn>
                                        <p:tgtEl>
                                          <p:spTgt spid="746"/>
                                        </p:tgtEl>
                                        <p:attrNameLst>
                                          <p:attrName>style.visibility</p:attrName>
                                        </p:attrNameLst>
                                      </p:cBhvr>
                                      <p:to>
                                        <p:strVal val="visible"/>
                                      </p:to>
                                    </p:set>
                                    <p:animEffect filter="strips(downRight)" transition="in">
                                      <p:cBhvr additive="repl">
                                        <p:cTn id="991" dur="500"/>
                                        <p:tgtEl>
                                          <p:spTgt spid="746"/>
                                        </p:tgtEl>
                                      </p:cBhvr>
                                    </p:animEffect>
                                  </p:childTnLst>
                                </p:cTn>
                              </p:par>
                            </p:childTnLst>
                          </p:cTn>
                        </p:par>
                      </p:childTnLst>
                    </p:cTn>
                  </p:par>
                  <p:par>
                    <p:cTn id="992" fill="hold">
                      <p:stCondLst>
                        <p:cond delay="indefinite"/>
                      </p:stCondLst>
                      <p:childTnLst>
                        <p:par>
                          <p:cTn id="993" fill="hold">
                            <p:stCondLst>
                              <p:cond delay="0"/>
                            </p:stCondLst>
                            <p:childTnLst>
                              <p:par>
                                <p:cTn id="994" nodeType="clickEffect" fill="hold" presetClass="entr" presetID="18" presetSubtype="6">
                                  <p:stCondLst>
                                    <p:cond delay="0"/>
                                  </p:stCondLst>
                                  <p:iterate type="lt">
                                    <p:tmAbs val="1000"/>
                                  </p:iterate>
                                  <p:childTnLst>
                                    <p:set>
                                      <p:cBhvr>
                                        <p:cTn id="995" dur="1" fill="hold">
                                          <p:stCondLst>
                                            <p:cond delay="0"/>
                                          </p:stCondLst>
                                        </p:cTn>
                                        <p:tgtEl>
                                          <p:spTgt spid="743">
                                            <p:txEl>
                                              <p:pRg st="0" end="0"/>
                                            </p:txEl>
                                          </p:spTgt>
                                        </p:tgtEl>
                                        <p:attrNameLst>
                                          <p:attrName>style.visibility</p:attrName>
                                        </p:attrNameLst>
                                      </p:cBhvr>
                                      <p:to>
                                        <p:strVal val="visible"/>
                                      </p:to>
                                    </p:set>
                                    <p:animEffect filter="strips(downRight)" transition="in">
                                      <p:cBhvr additive="repl">
                                        <p:cTn id="996" dur="75"/>
                                        <p:tgtEl>
                                          <p:spTgt spid="743">
                                            <p:txEl>
                                              <p:pRg st="0" end="0"/>
                                            </p:txEl>
                                          </p:spTgt>
                                        </p:tgtEl>
                                      </p:cBhvr>
                                    </p:animEffect>
                                  </p:childTnLst>
                                </p:cTn>
                              </p:par>
                            </p:childTnLst>
                          </p:cTn>
                        </p:par>
                      </p:childTnLst>
                    </p:cTn>
                  </p:par>
                  <p:par>
                    <p:cTn id="997" fill="hold">
                      <p:stCondLst>
                        <p:cond delay="indefinite"/>
                      </p:stCondLst>
                      <p:childTnLst>
                        <p:par>
                          <p:cTn id="998" fill="hold">
                            <p:stCondLst>
                              <p:cond delay="0"/>
                            </p:stCondLst>
                            <p:childTnLst>
                              <p:par>
                                <p:cTn id="999" nodeType="clickEffect" fill="hold" presetClass="entr" presetID="18" presetSubtype="6">
                                  <p:stCondLst>
                                    <p:cond delay="0"/>
                                  </p:stCondLst>
                                  <p:iterate type="lt">
                                    <p:tmAbs val="1000"/>
                                  </p:iterate>
                                  <p:childTnLst>
                                    <p:set>
                                      <p:cBhvr>
                                        <p:cTn id="1000" dur="1" fill="hold">
                                          <p:stCondLst>
                                            <p:cond delay="0"/>
                                          </p:stCondLst>
                                        </p:cTn>
                                        <p:tgtEl>
                                          <p:spTgt spid="743">
                                            <p:txEl>
                                              <p:pRg st="1" end="1"/>
                                            </p:txEl>
                                          </p:spTgt>
                                        </p:tgtEl>
                                        <p:attrNameLst>
                                          <p:attrName>style.visibility</p:attrName>
                                        </p:attrNameLst>
                                      </p:cBhvr>
                                      <p:to>
                                        <p:strVal val="visible"/>
                                      </p:to>
                                    </p:set>
                                    <p:animEffect filter="strips(downRight)" transition="in">
                                      <p:cBhvr additive="repl">
                                        <p:cTn id="1001" dur="75"/>
                                        <p:tgtEl>
                                          <p:spTgt spid="743">
                                            <p:txEl>
                                              <p:pRg st="1" end="1"/>
                                            </p:txEl>
                                          </p:spTgt>
                                        </p:tgtEl>
                                      </p:cBhvr>
                                    </p:animEffect>
                                  </p:childTnLst>
                                </p:cTn>
                              </p:par>
                            </p:childTnLst>
                          </p:cTn>
                        </p:par>
                      </p:childTnLst>
                    </p:cTn>
                  </p:par>
                  <p:par>
                    <p:cTn id="1002" fill="hold">
                      <p:stCondLst>
                        <p:cond delay="indefinite"/>
                      </p:stCondLst>
                      <p:childTnLst>
                        <p:par>
                          <p:cTn id="1003" fill="hold">
                            <p:stCondLst>
                              <p:cond delay="0"/>
                            </p:stCondLst>
                            <p:childTnLst>
                              <p:par>
                                <p:cTn id="1004" nodeType="clickEffect" fill="hold" presetClass="entr" presetID="18" presetSubtype="6">
                                  <p:stCondLst>
                                    <p:cond delay="0"/>
                                  </p:stCondLst>
                                  <p:childTnLst>
                                    <p:set>
                                      <p:cBhvr>
                                        <p:cTn id="1005" dur="1" fill="hold">
                                          <p:stCondLst>
                                            <p:cond delay="0"/>
                                          </p:stCondLst>
                                        </p:cTn>
                                        <p:tgtEl>
                                          <p:spTgt spid="747"/>
                                        </p:tgtEl>
                                        <p:attrNameLst>
                                          <p:attrName>style.visibility</p:attrName>
                                        </p:attrNameLst>
                                      </p:cBhvr>
                                      <p:to>
                                        <p:strVal val="visible"/>
                                      </p:to>
                                    </p:set>
                                    <p:animEffect filter="strips(downRight)" transition="in">
                                      <p:cBhvr additive="repl">
                                        <p:cTn id="1006" dur="500"/>
                                        <p:tgtEl>
                                          <p:spTgt spid="747"/>
                                        </p:tgtEl>
                                      </p:cBhvr>
                                    </p:animEffect>
                                  </p:childTnLst>
                                </p:cTn>
                              </p:par>
                            </p:childTnLst>
                          </p:cTn>
                        </p:par>
                      </p:childTnLst>
                    </p:cTn>
                  </p:par>
                  <p:par>
                    <p:cTn id="1007" fill="hold">
                      <p:stCondLst>
                        <p:cond delay="indefinite"/>
                      </p:stCondLst>
                      <p:childTnLst>
                        <p:par>
                          <p:cTn id="1008" fill="hold">
                            <p:stCondLst>
                              <p:cond delay="0"/>
                            </p:stCondLst>
                            <p:childTnLst>
                              <p:par>
                                <p:cTn id="1009" nodeType="clickEffect" fill="hold" presetClass="entr" presetID="1">
                                  <p:stCondLst>
                                    <p:cond delay="0"/>
                                  </p:stCondLst>
                                  <p:iterate type="lt">
                                    <p:tmAbs val="75"/>
                                  </p:iterate>
                                  <p:childTnLst>
                                    <p:set>
                                      <p:cBhvr>
                                        <p:cTn id="1010" dur="1" fill="hold">
                                          <p:stCondLst>
                                            <p:cond delay="74"/>
                                          </p:stCondLst>
                                        </p:cTn>
                                        <p:tgtEl>
                                          <p:spTgt spid="752"/>
                                        </p:tgtEl>
                                        <p:attrNameLst>
                                          <p:attrName>style.visibility</p:attrName>
                                        </p:attrNameLst>
                                      </p:cBhvr>
                                      <p:to>
                                        <p:strVal val="visible"/>
                                      </p:to>
                                    </p:set>
                                  </p:childTnLst>
                                </p:cTn>
                              </p:par>
                            </p:childTnLst>
                          </p:cTn>
                        </p:par>
                      </p:childTnLst>
                    </p:cTn>
                  </p:par>
                  <p:par>
                    <p:cTn id="1011" fill="hold">
                      <p:stCondLst>
                        <p:cond delay="indefinite"/>
                      </p:stCondLst>
                      <p:childTnLst>
                        <p:par>
                          <p:cTn id="1012" fill="hold">
                            <p:stCondLst>
                              <p:cond delay="0"/>
                            </p:stCondLst>
                            <p:childTnLst>
                              <p:par>
                                <p:cTn id="1013" nodeType="clickEffect" fill="hold" presetClass="entr" presetID="18" presetSubtype="6">
                                  <p:stCondLst>
                                    <p:cond delay="0"/>
                                  </p:stCondLst>
                                  <p:iterate type="lt">
                                    <p:tmAbs val="1000"/>
                                  </p:iterate>
                                  <p:childTnLst>
                                    <p:set>
                                      <p:cBhvr>
                                        <p:cTn id="1014" dur="1" fill="hold">
                                          <p:stCondLst>
                                            <p:cond delay="0"/>
                                          </p:stCondLst>
                                        </p:cTn>
                                        <p:tgtEl>
                                          <p:spTgt spid="745"/>
                                        </p:tgtEl>
                                        <p:attrNameLst>
                                          <p:attrName>style.visibility</p:attrName>
                                        </p:attrNameLst>
                                      </p:cBhvr>
                                      <p:to>
                                        <p:strVal val="visible"/>
                                      </p:to>
                                    </p:set>
                                    <p:animEffect filter="strips(downRight)" transition="in">
                                      <p:cBhvr additive="repl">
                                        <p:cTn id="1015" dur="75"/>
                                        <p:tgtEl>
                                          <p:spTgt spid="745"/>
                                        </p:tgtEl>
                                      </p:cBhvr>
                                    </p:animEffect>
                                  </p:childTnLst>
                                </p:cTn>
                              </p:par>
                            </p:childTnLst>
                          </p:cTn>
                        </p:par>
                      </p:childTnLst>
                    </p:cTn>
                  </p:par>
                  <p:par>
                    <p:cTn id="1016" fill="hold">
                      <p:stCondLst>
                        <p:cond delay="indefinite"/>
                      </p:stCondLst>
                      <p:childTnLst>
                        <p:par>
                          <p:cTn id="1017" fill="hold">
                            <p:stCondLst>
                              <p:cond delay="0"/>
                            </p:stCondLst>
                            <p:childTnLst>
                              <p:par>
                                <p:cTn id="1018" nodeType="clickEffect" fill="hold" presetClass="entr" presetID="22" presetSubtype="1">
                                  <p:stCondLst>
                                    <p:cond delay="0"/>
                                  </p:stCondLst>
                                  <p:childTnLst>
                                    <p:set>
                                      <p:cBhvr>
                                        <p:cTn id="1019" dur="1" fill="hold">
                                          <p:stCondLst>
                                            <p:cond delay="0"/>
                                          </p:stCondLst>
                                        </p:cTn>
                                        <p:tgtEl>
                                          <p:spTgt spid="749"/>
                                        </p:tgtEl>
                                        <p:attrNameLst>
                                          <p:attrName>style.visibility</p:attrName>
                                        </p:attrNameLst>
                                      </p:cBhvr>
                                      <p:to>
                                        <p:strVal val="visible"/>
                                      </p:to>
                                    </p:set>
                                    <p:animEffect filter="wipe(up)" transition="in">
                                      <p:cBhvr additive="repl">
                                        <p:cTn id="1020" dur="500"/>
                                        <p:tgtEl>
                                          <p:spTgt spid="749"/>
                                        </p:tgtEl>
                                      </p:cBhvr>
                                    </p:animEffect>
                                  </p:childTnLst>
                                </p:cTn>
                              </p:par>
                            </p:childTnLst>
                          </p:cTn>
                        </p:par>
                      </p:childTnLst>
                    </p:cTn>
                  </p:par>
                  <p:par>
                    <p:cTn id="1021" fill="hold">
                      <p:stCondLst>
                        <p:cond delay="indefinite"/>
                      </p:stCondLst>
                      <p:childTnLst>
                        <p:par>
                          <p:cTn id="1022" fill="hold">
                            <p:stCondLst>
                              <p:cond delay="0"/>
                            </p:stCondLst>
                            <p:childTnLst>
                              <p:par>
                                <p:cTn id="1023" nodeType="clickEffect" fill="hold" presetClass="entr" presetID="1">
                                  <p:stCondLst>
                                    <p:cond delay="0"/>
                                  </p:stCondLst>
                                  <p:iterate type="lt">
                                    <p:tmAbs val="75"/>
                                  </p:iterate>
                                  <p:childTnLst>
                                    <p:set>
                                      <p:cBhvr>
                                        <p:cTn id="1024" dur="1" fill="hold">
                                          <p:stCondLst>
                                            <p:cond delay="74"/>
                                          </p:stCondLst>
                                        </p:cTn>
                                        <p:tgtEl>
                                          <p:spTgt spid="753">
                                            <p:txEl>
                                              <p:pRg st="0" end="0"/>
                                            </p:txEl>
                                          </p:spTgt>
                                        </p:tgtEl>
                                        <p:attrNameLst>
                                          <p:attrName>style.visibility</p:attrName>
                                        </p:attrNameLst>
                                      </p:cBhvr>
                                      <p:to>
                                        <p:strVal val="visible"/>
                                      </p:to>
                                    </p:set>
                                  </p:childTnLst>
                                </p:cTn>
                              </p:par>
                            </p:childTnLst>
                          </p:cTn>
                        </p:par>
                      </p:childTnLst>
                    </p:cTn>
                  </p:par>
                  <p:par>
                    <p:cTn id="1025" fill="hold">
                      <p:stCondLst>
                        <p:cond delay="indefinite"/>
                      </p:stCondLst>
                      <p:childTnLst>
                        <p:par>
                          <p:cTn id="1026" fill="hold">
                            <p:stCondLst>
                              <p:cond delay="0"/>
                            </p:stCondLst>
                            <p:childTnLst>
                              <p:par>
                                <p:cTn id="1027" nodeType="clickEffect" fill="hold" presetClass="entr" presetID="1">
                                  <p:stCondLst>
                                    <p:cond delay="0"/>
                                  </p:stCondLst>
                                  <p:iterate type="lt">
                                    <p:tmAbs val="75"/>
                                  </p:iterate>
                                  <p:childTnLst>
                                    <p:set>
                                      <p:cBhvr>
                                        <p:cTn id="1028" dur="1" fill="hold">
                                          <p:stCondLst>
                                            <p:cond delay="74"/>
                                          </p:stCondLst>
                                        </p:cTn>
                                        <p:tgtEl>
                                          <p:spTgt spid="753">
                                            <p:txEl>
                                              <p:pRg st="1" end="1"/>
                                            </p:txEl>
                                          </p:spTgt>
                                        </p:tgtEl>
                                        <p:attrNameLst>
                                          <p:attrName>style.visibility</p:attrName>
                                        </p:attrNameLst>
                                      </p:cBhvr>
                                      <p:to>
                                        <p:strVal val="visible"/>
                                      </p:to>
                                    </p:set>
                                  </p:childTnLst>
                                </p:cTn>
                              </p:par>
                            </p:childTnLst>
                          </p:cTn>
                        </p:par>
                      </p:childTnLst>
                    </p:cTn>
                  </p:par>
                  <p:par>
                    <p:cTn id="1029" fill="hold">
                      <p:stCondLst>
                        <p:cond delay="indefinite"/>
                      </p:stCondLst>
                      <p:childTnLst>
                        <p:par>
                          <p:cTn id="1030" fill="hold">
                            <p:stCondLst>
                              <p:cond delay="0"/>
                            </p:stCondLst>
                            <p:childTnLst>
                              <p:par>
                                <p:cTn id="1031" nodeType="clickEffect" fill="hold" presetClass="entr" presetID="18" presetSubtype="6">
                                  <p:stCondLst>
                                    <p:cond delay="0"/>
                                  </p:stCondLst>
                                  <p:childTnLst>
                                    <p:set>
                                      <p:cBhvr>
                                        <p:cTn id="1032" dur="1" fill="hold">
                                          <p:stCondLst>
                                            <p:cond delay="0"/>
                                          </p:stCondLst>
                                        </p:cTn>
                                        <p:tgtEl>
                                          <p:spTgt spid="750"/>
                                        </p:tgtEl>
                                        <p:attrNameLst>
                                          <p:attrName>style.visibility</p:attrName>
                                        </p:attrNameLst>
                                      </p:cBhvr>
                                      <p:to>
                                        <p:strVal val="visible"/>
                                      </p:to>
                                    </p:set>
                                    <p:animEffect filter="strips(downRight)" transition="in">
                                      <p:cBhvr additive="repl">
                                        <p:cTn id="1033" dur="500"/>
                                        <p:tgtEl>
                                          <p:spTgt spid="750"/>
                                        </p:tgtEl>
                                      </p:cBhvr>
                                    </p:animEffect>
                                  </p:childTnLst>
                                </p:cTn>
                              </p:par>
                            </p:childTnLst>
                          </p:cTn>
                        </p:par>
                      </p:childTnLst>
                    </p:cTn>
                  </p:par>
                  <p:par>
                    <p:cTn id="1034" fill="hold">
                      <p:stCondLst>
                        <p:cond delay="indefinite"/>
                      </p:stCondLst>
                      <p:childTnLst>
                        <p:par>
                          <p:cTn id="1035" fill="hold">
                            <p:stCondLst>
                              <p:cond delay="0"/>
                            </p:stCondLst>
                            <p:childTnLst>
                              <p:par>
                                <p:cTn id="1036" nodeType="clickEffect" fill="hold" presetClass="entr" presetID="1">
                                  <p:stCondLst>
                                    <p:cond delay="0"/>
                                  </p:stCondLst>
                                  <p:iterate type="lt">
                                    <p:tmAbs val="75"/>
                                  </p:iterate>
                                  <p:childTnLst>
                                    <p:set>
                                      <p:cBhvr>
                                        <p:cTn id="1037" dur="1" fill="hold">
                                          <p:stCondLst>
                                            <p:cond delay="74"/>
                                          </p:stCondLst>
                                        </p:cTn>
                                        <p:tgtEl>
                                          <p:spTgt spid="754"/>
                                        </p:tgtEl>
                                        <p:attrNameLst>
                                          <p:attrName>style.visibility</p:attrName>
                                        </p:attrNameLst>
                                      </p:cBhvr>
                                      <p:to>
                                        <p:strVal val="visible"/>
                                      </p:to>
                                    </p:set>
                                  </p:childTnLst>
                                </p:cTn>
                              </p:par>
                            </p:childTnLst>
                          </p:cTn>
                        </p:par>
                      </p:childTnLst>
                    </p:cTn>
                  </p:par>
                  <p:par>
                    <p:cTn id="1038" fill="hold">
                      <p:stCondLst>
                        <p:cond delay="indefinite"/>
                      </p:stCondLst>
                      <p:childTnLst>
                        <p:par>
                          <p:cTn id="1039" fill="hold">
                            <p:stCondLst>
                              <p:cond delay="0"/>
                            </p:stCondLst>
                            <p:childTnLst>
                              <p:par>
                                <p:cTn id="1040" nodeType="clickEffect" fill="hold" presetClass="entr" presetID="18" presetSubtype="6">
                                  <p:stCondLst>
                                    <p:cond delay="0"/>
                                  </p:stCondLst>
                                  <p:childTnLst>
                                    <p:set>
                                      <p:cBhvr>
                                        <p:cTn id="1041" dur="1" fill="hold">
                                          <p:stCondLst>
                                            <p:cond delay="0"/>
                                          </p:stCondLst>
                                        </p:cTn>
                                        <p:tgtEl>
                                          <p:spTgt spid="751"/>
                                        </p:tgtEl>
                                        <p:attrNameLst>
                                          <p:attrName>style.visibility</p:attrName>
                                        </p:attrNameLst>
                                      </p:cBhvr>
                                      <p:to>
                                        <p:strVal val="visible"/>
                                      </p:to>
                                    </p:set>
                                    <p:animEffect filter="strips(downRight)" transition="in">
                                      <p:cBhvr additive="repl">
                                        <p:cTn id="1042" dur="500"/>
                                        <p:tgtEl>
                                          <p:spTgt spid="751"/>
                                        </p:tgtEl>
                                      </p:cBhvr>
                                    </p:animEffect>
                                  </p:childTnLst>
                                </p:cTn>
                              </p:par>
                            </p:childTnLst>
                          </p:cTn>
                        </p:par>
                      </p:childTnLst>
                    </p:cTn>
                  </p:par>
                  <p:par>
                    <p:cTn id="1043" fill="hold">
                      <p:stCondLst>
                        <p:cond delay="indefinite"/>
                      </p:stCondLst>
                      <p:childTnLst>
                        <p:par>
                          <p:cTn id="1044" fill="hold">
                            <p:stCondLst>
                              <p:cond delay="0"/>
                            </p:stCondLst>
                            <p:childTnLst>
                              <p:par>
                                <p:cTn id="1045" nodeType="clickEffect" fill="hold" presetClass="entr" presetID="1">
                                  <p:stCondLst>
                                    <p:cond delay="0"/>
                                  </p:stCondLst>
                                  <p:iterate type="lt">
                                    <p:tmAbs val="75"/>
                                  </p:iterate>
                                  <p:childTnLst>
                                    <p:set>
                                      <p:cBhvr>
                                        <p:cTn id="1046" dur="1" fill="hold">
                                          <p:stCondLst>
                                            <p:cond delay="74"/>
                                          </p:stCondLst>
                                        </p:cTn>
                                        <p:tgtEl>
                                          <p:spTgt spid="755"/>
                                        </p:tgtEl>
                                        <p:attrNameLst>
                                          <p:attrName>style.visibility</p:attrName>
                                        </p:attrNameLst>
                                      </p:cBhvr>
                                      <p:to>
                                        <p:strVal val="visible"/>
                                      </p:to>
                                    </p:set>
                                  </p:childTnLst>
                                </p:cTn>
                              </p:par>
                            </p:childTnLst>
                          </p:cTn>
                        </p:par>
                      </p:childTnLst>
                    </p:cTn>
                  </p:par>
                  <p:par>
                    <p:cTn id="1047" fill="hold">
                      <p:stCondLst>
                        <p:cond delay="indefinite"/>
                      </p:stCondLst>
                      <p:childTnLst>
                        <p:par>
                          <p:cTn id="1048" fill="hold">
                            <p:stCondLst>
                              <p:cond delay="0"/>
                            </p:stCondLst>
                            <p:childTnLst>
                              <p:par>
                                <p:cTn id="1049" nodeType="clickEffect" fill="hold" presetClass="entr" presetID="18" presetSubtype="6">
                                  <p:stCondLst>
                                    <p:cond delay="0"/>
                                  </p:stCondLst>
                                  <p:childTnLst>
                                    <p:set>
                                      <p:cBhvr>
                                        <p:cTn id="1050" dur="1" fill="hold">
                                          <p:stCondLst>
                                            <p:cond delay="0"/>
                                          </p:stCondLst>
                                        </p:cTn>
                                        <p:tgtEl>
                                          <p:spTgt spid="748"/>
                                        </p:tgtEl>
                                        <p:attrNameLst>
                                          <p:attrName>style.visibility</p:attrName>
                                        </p:attrNameLst>
                                      </p:cBhvr>
                                      <p:to>
                                        <p:strVal val="visible"/>
                                      </p:to>
                                    </p:set>
                                    <p:animEffect filter="strips(downRight)" transition="in">
                                      <p:cBhvr additive="repl">
                                        <p:cTn id="1051" dur="500"/>
                                        <p:tgtEl>
                                          <p:spTgt spid="748"/>
                                        </p:tgtEl>
                                      </p:cBhvr>
                                    </p:animEffect>
                                  </p:childTnLst>
                                </p:cTn>
                              </p:par>
                            </p:childTnLst>
                          </p:cTn>
                        </p:par>
                      </p:childTnLst>
                    </p:cTn>
                  </p:par>
                  <p:par>
                    <p:cTn id="1052" fill="hold">
                      <p:stCondLst>
                        <p:cond delay="indefinite"/>
                      </p:stCondLst>
                      <p:childTnLst>
                        <p:par>
                          <p:cTn id="1053" fill="hold">
                            <p:stCondLst>
                              <p:cond delay="0"/>
                            </p:stCondLst>
                            <p:childTnLst>
                              <p:par>
                                <p:cTn id="1054" nodeType="clickEffect" fill="hold" presetClass="entr" presetID="1">
                                  <p:stCondLst>
                                    <p:cond delay="0"/>
                                  </p:stCondLst>
                                  <p:iterate type="lt">
                                    <p:tmAbs val="75"/>
                                  </p:iterate>
                                  <p:childTnLst>
                                    <p:set>
                                      <p:cBhvr>
                                        <p:cTn id="1055" dur="1" fill="hold">
                                          <p:stCondLst>
                                            <p:cond delay="74"/>
                                          </p:stCondLst>
                                        </p:cTn>
                                        <p:tgtEl>
                                          <p:spTgt spid="7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sldNum" idx="30"/>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5C3729D6-9E54-4C0C-A87D-4D58AC4A02CE}"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758" name="PlaceHolder 2"/>
          <p:cNvSpPr>
            <a:spLocks noGrp="1"/>
          </p:cNvSpPr>
          <p:nvPr>
            <p:ph type="title"/>
          </p:nvPr>
        </p:nvSpPr>
        <p:spPr>
          <a:xfrm>
            <a:off x="1676520" y="152280"/>
            <a:ext cx="8229240" cy="609120"/>
          </a:xfrm>
          <a:prstGeom prst="rect">
            <a:avLst/>
          </a:prstGeom>
          <a:noFill/>
          <a:ln w="9360">
            <a:noFill/>
          </a:ln>
        </p:spPr>
        <p:txBody>
          <a:bodyPr numCol="1" spcCol="0" anchor="ctr">
            <a:noAutofit/>
          </a:bodyPr>
          <a:p>
            <a:pPr marL="1047600" indent="-1047600">
              <a:lnSpc>
                <a:spcPct val="100000"/>
              </a:lnSpc>
              <a:buNone/>
              <a:tabLst>
                <a:tab algn="l" pos="0"/>
              </a:tabLst>
            </a:pPr>
            <a:r>
              <a:rPr b="1" lang="zh-CN" sz="2800" spc="-1" strike="noStrike">
                <a:solidFill>
                  <a:srgbClr val="ffff00"/>
                </a:solidFill>
                <a:latin typeface="Times New Roman"/>
                <a:ea typeface="宋体"/>
              </a:rPr>
              <a:t>讨论：邻接表与邻接矩阵有什么异同之处？</a:t>
            </a:r>
            <a:endParaRPr b="0" lang="en-US" sz="2800" spc="-1" strike="noStrike">
              <a:solidFill>
                <a:srgbClr val="ff3399"/>
              </a:solidFill>
              <a:latin typeface="楷体_GB2312"/>
            </a:endParaRPr>
          </a:p>
        </p:txBody>
      </p:sp>
      <p:sp>
        <p:nvSpPr>
          <p:cNvPr id="759" name="Text Box 3"/>
          <p:cNvSpPr/>
          <p:nvPr/>
        </p:nvSpPr>
        <p:spPr>
          <a:xfrm>
            <a:off x="1676520" y="895320"/>
            <a:ext cx="8686440" cy="5067360"/>
          </a:xfrm>
          <a:prstGeom prst="rect">
            <a:avLst/>
          </a:prstGeom>
          <a:noFill/>
          <a:ln w="9525">
            <a:noFill/>
          </a:ln>
        </p:spPr>
        <p:style>
          <a:lnRef idx="0"/>
          <a:fillRef idx="0"/>
          <a:effectRef idx="0"/>
          <a:fontRef idx="minor"/>
        </p:style>
        <p:txBody>
          <a:bodyPr lIns="90000" rIns="90000" tIns="45000" bIns="45000" anchor="t">
            <a:spAutoFit/>
          </a:bodyPr>
          <a:p>
            <a:pPr marL="380880" indent="-380880">
              <a:lnSpc>
                <a:spcPct val="100000"/>
              </a:lnSpc>
              <a:buNone/>
              <a:tabLst>
                <a:tab algn="l" pos="0"/>
              </a:tabLst>
            </a:pPr>
            <a:r>
              <a:rPr b="1" lang="en-US" sz="2800" spc="-1" strike="noStrike">
                <a:solidFill>
                  <a:srgbClr val="ffff00"/>
                </a:solidFill>
                <a:latin typeface="楷体_GB2312"/>
                <a:ea typeface="楷体_GB2312"/>
              </a:rPr>
              <a:t>1. </a:t>
            </a:r>
            <a:r>
              <a:rPr b="1" lang="zh-CN" sz="2800" spc="-1" strike="noStrike">
                <a:solidFill>
                  <a:srgbClr val="ffff00"/>
                </a:solidFill>
                <a:latin typeface="黑体"/>
                <a:ea typeface="黑体"/>
              </a:rPr>
              <a:t>联系：</a:t>
            </a:r>
            <a:r>
              <a:rPr b="1" lang="zh-CN" sz="2800" spc="-1" strike="noStrike">
                <a:solidFill>
                  <a:srgbClr val="ffffff"/>
                </a:solidFill>
                <a:latin typeface="楷体_GB2312"/>
                <a:ea typeface="楷体_GB2312"/>
              </a:rPr>
              <a:t>邻接表中每个链表对应于邻接矩阵中的一行，链表中结点个数等于一行中非零元素的个数。</a:t>
            </a:r>
            <a:endParaRPr b="0" lang="en-US" sz="2800" spc="-1" strike="noStrike">
              <a:latin typeface="Arial"/>
            </a:endParaRPr>
          </a:p>
          <a:p>
            <a:pPr marL="380880" indent="-380880">
              <a:lnSpc>
                <a:spcPct val="100000"/>
              </a:lnSpc>
              <a:spcBef>
                <a:spcPts val="561"/>
              </a:spcBef>
              <a:buNone/>
              <a:tabLst>
                <a:tab algn="l" pos="0"/>
              </a:tabLst>
            </a:pPr>
            <a:r>
              <a:rPr b="1" lang="en-US" sz="2800" spc="-1" strike="noStrike">
                <a:solidFill>
                  <a:srgbClr val="ffff00"/>
                </a:solidFill>
                <a:latin typeface="楷体_GB2312"/>
                <a:ea typeface="楷体_GB2312"/>
              </a:rPr>
              <a:t>2. </a:t>
            </a:r>
            <a:r>
              <a:rPr b="1" lang="zh-CN" sz="2800" spc="-1" strike="noStrike">
                <a:solidFill>
                  <a:srgbClr val="ffff00"/>
                </a:solidFill>
                <a:latin typeface="黑体"/>
                <a:ea typeface="黑体"/>
              </a:rPr>
              <a:t>区别：</a:t>
            </a:r>
            <a:endParaRPr b="0" lang="en-US" sz="2800" spc="-1" strike="noStrike">
              <a:latin typeface="Arial"/>
            </a:endParaRPr>
          </a:p>
          <a:p>
            <a:pPr marL="380880" indent="-380880">
              <a:lnSpc>
                <a:spcPct val="100000"/>
              </a:lnSpc>
              <a:buNone/>
              <a:tabLst>
                <a:tab algn="l" pos="0"/>
              </a:tabLst>
            </a:pPr>
            <a:r>
              <a:rPr b="1" lang="en-US" sz="2800" spc="-1" strike="noStrike">
                <a:solidFill>
                  <a:srgbClr val="ffffff"/>
                </a:solidFill>
                <a:latin typeface="楷体_GB2312"/>
                <a:ea typeface="楷体_GB2312"/>
              </a:rPr>
              <a:t>① </a:t>
            </a:r>
            <a:r>
              <a:rPr b="1" lang="zh-CN" sz="2800" spc="-1" strike="noStrike">
                <a:solidFill>
                  <a:srgbClr val="ffffff"/>
                </a:solidFill>
                <a:latin typeface="楷体_GB2312"/>
                <a:ea typeface="楷体_GB2312"/>
              </a:rPr>
              <a:t>对于任一确定的无向图，邻接矩阵是唯一的（行列号与顶点编号一致），但</a:t>
            </a:r>
            <a:r>
              <a:rPr b="1" lang="zh-CN" sz="2800" spc="-1" strike="noStrike">
                <a:solidFill>
                  <a:srgbClr val="99ff33"/>
                </a:solidFill>
                <a:latin typeface="楷体_GB2312"/>
                <a:ea typeface="楷体_GB2312"/>
              </a:rPr>
              <a:t>邻接表不唯一</a:t>
            </a:r>
            <a:r>
              <a:rPr b="1" lang="zh-CN" sz="2800" spc="-1" strike="noStrike">
                <a:solidFill>
                  <a:srgbClr val="ffffff"/>
                </a:solidFill>
                <a:latin typeface="楷体_GB2312"/>
                <a:ea typeface="楷体_GB2312"/>
              </a:rPr>
              <a:t>（链接次序与顶点编号无关）。</a:t>
            </a:r>
            <a:endParaRPr b="0" lang="en-US" sz="2800" spc="-1" strike="noStrike">
              <a:latin typeface="Arial"/>
            </a:endParaRPr>
          </a:p>
          <a:p>
            <a:pPr marL="380880" indent="-380880">
              <a:lnSpc>
                <a:spcPct val="100000"/>
              </a:lnSpc>
              <a:buNone/>
              <a:tabLst>
                <a:tab algn="l" pos="0"/>
              </a:tabLst>
            </a:pPr>
            <a:r>
              <a:rPr b="1" lang="en-US" sz="2800" spc="-1" strike="noStrike">
                <a:solidFill>
                  <a:srgbClr val="ffffff"/>
                </a:solidFill>
                <a:latin typeface="楷体_GB2312"/>
                <a:ea typeface="楷体_GB2312"/>
              </a:rPr>
              <a:t>② </a:t>
            </a:r>
            <a:r>
              <a:rPr b="1" lang="zh-CN" sz="2800" spc="-1" strike="noStrike">
                <a:solidFill>
                  <a:srgbClr val="ffffff"/>
                </a:solidFill>
                <a:latin typeface="楷体_GB2312"/>
                <a:ea typeface="楷体_GB2312"/>
              </a:rPr>
              <a:t>邻接矩阵的空间复杂度为</a:t>
            </a:r>
            <a:r>
              <a:rPr b="1" lang="en-US" sz="2800" spc="-1" strike="noStrike">
                <a:solidFill>
                  <a:srgbClr val="ffffff"/>
                </a:solidFill>
                <a:latin typeface="楷体_GB2312"/>
                <a:ea typeface="楷体_GB2312"/>
              </a:rPr>
              <a:t>O(n</a:t>
            </a:r>
            <a:r>
              <a:rPr b="1" lang="en-US" sz="2800" spc="-1" strike="noStrike" baseline="30000">
                <a:solidFill>
                  <a:srgbClr val="ffffff"/>
                </a:solidFill>
                <a:latin typeface="楷体_GB2312"/>
                <a:ea typeface="楷体_GB2312"/>
              </a:rPr>
              <a:t>2</a:t>
            </a:r>
            <a:r>
              <a:rPr b="1" lang="en-US" sz="2800" spc="-1" strike="noStrike">
                <a:solidFill>
                  <a:srgbClr val="ffffff"/>
                </a:solidFill>
                <a:latin typeface="楷体_GB2312"/>
                <a:ea typeface="楷体_GB2312"/>
              </a:rPr>
              <a:t>),</a:t>
            </a:r>
            <a:r>
              <a:rPr b="1" lang="zh-CN" sz="2800" spc="-1" strike="noStrike">
                <a:solidFill>
                  <a:srgbClr val="ffffff"/>
                </a:solidFill>
                <a:latin typeface="楷体_GB2312"/>
                <a:ea typeface="楷体_GB2312"/>
              </a:rPr>
              <a:t>而邻接表的空间复杂度为</a:t>
            </a:r>
            <a:r>
              <a:rPr b="1" lang="en-US" sz="2800" spc="-1" strike="noStrike">
                <a:solidFill>
                  <a:srgbClr val="ffffff"/>
                </a:solidFill>
                <a:latin typeface="楷体_GB2312"/>
                <a:ea typeface="楷体_GB2312"/>
              </a:rPr>
              <a:t>O(n+e)</a:t>
            </a:r>
            <a:r>
              <a:rPr b="1" lang="zh-CN" sz="2800" spc="-1" strike="noStrike">
                <a:solidFill>
                  <a:srgbClr val="ffffff"/>
                </a:solidFill>
                <a:latin typeface="楷体_GB2312"/>
                <a:ea typeface="楷体_GB2312"/>
              </a:rPr>
              <a:t>。</a:t>
            </a:r>
            <a:endParaRPr b="0" lang="en-US" sz="2800" spc="-1" strike="noStrike">
              <a:latin typeface="Arial"/>
            </a:endParaRPr>
          </a:p>
          <a:p>
            <a:pPr marL="380880" indent="-380880">
              <a:lnSpc>
                <a:spcPct val="100000"/>
              </a:lnSpc>
              <a:spcBef>
                <a:spcPts val="561"/>
              </a:spcBef>
              <a:buNone/>
              <a:tabLst>
                <a:tab algn="l" pos="0"/>
              </a:tabLst>
            </a:pPr>
            <a:r>
              <a:rPr b="1" lang="en-US" sz="2800" spc="-1" strike="noStrike">
                <a:solidFill>
                  <a:srgbClr val="ffff00"/>
                </a:solidFill>
                <a:latin typeface="楷体_GB2312"/>
                <a:ea typeface="楷体_GB2312"/>
              </a:rPr>
              <a:t>3. </a:t>
            </a:r>
            <a:r>
              <a:rPr b="1" lang="zh-CN" sz="2800" spc="-1" strike="noStrike">
                <a:solidFill>
                  <a:srgbClr val="ffff00"/>
                </a:solidFill>
                <a:latin typeface="黑体"/>
                <a:ea typeface="黑体"/>
              </a:rPr>
              <a:t>用途：</a:t>
            </a:r>
            <a:endParaRPr b="0" lang="en-US" sz="2800" spc="-1" strike="noStrike">
              <a:latin typeface="Arial"/>
            </a:endParaRPr>
          </a:p>
          <a:p>
            <a:pPr marL="380880" indent="-380880">
              <a:lnSpc>
                <a:spcPct val="100000"/>
              </a:lnSpc>
              <a:spcBef>
                <a:spcPts val="561"/>
              </a:spcBef>
              <a:buNone/>
              <a:tabLst>
                <a:tab algn="l" pos="0"/>
              </a:tabLst>
            </a:pPr>
            <a:r>
              <a:rPr b="1" lang="zh-CN" sz="2800" spc="-1" strike="noStrike">
                <a:solidFill>
                  <a:srgbClr val="ffffff"/>
                </a:solidFill>
                <a:latin typeface="楷体_GB2312"/>
                <a:ea typeface="楷体_GB2312"/>
              </a:rPr>
              <a:t>邻接矩阵多用于稠密图的存储（</a:t>
            </a:r>
            <a:r>
              <a:rPr b="1" lang="en-US" sz="2800" spc="-1" strike="noStrike">
                <a:solidFill>
                  <a:srgbClr val="ffffff"/>
                </a:solidFill>
                <a:latin typeface="楷体_GB2312"/>
                <a:ea typeface="楷体_GB2312"/>
              </a:rPr>
              <a:t>e</a:t>
            </a:r>
            <a:r>
              <a:rPr b="1" lang="zh-CN" sz="2800" spc="-1" strike="noStrike">
                <a:solidFill>
                  <a:srgbClr val="ffffff"/>
                </a:solidFill>
                <a:latin typeface="楷体_GB2312"/>
                <a:ea typeface="楷体_GB2312"/>
              </a:rPr>
              <a:t>接近</a:t>
            </a:r>
            <a:r>
              <a:rPr b="1" lang="en-US" sz="2800" spc="-1" strike="noStrike">
                <a:solidFill>
                  <a:srgbClr val="ffffff"/>
                </a:solidFill>
                <a:latin typeface="楷体_GB2312"/>
                <a:ea typeface="楷体_GB2312"/>
              </a:rPr>
              <a:t>n(n-1)/2)</a:t>
            </a:r>
            <a:r>
              <a:rPr b="1" lang="zh-CN" sz="2800" spc="-1" strike="noStrike">
                <a:solidFill>
                  <a:srgbClr val="ffffff"/>
                </a:solidFill>
                <a:latin typeface="楷体_GB2312"/>
                <a:ea typeface="楷体_GB2312"/>
              </a:rPr>
              <a:t>；</a:t>
            </a:r>
            <a:endParaRPr b="0" lang="en-US" sz="2800" spc="-1" strike="noStrike">
              <a:latin typeface="Arial"/>
            </a:endParaRPr>
          </a:p>
          <a:p>
            <a:pPr marL="380880" indent="-380880">
              <a:lnSpc>
                <a:spcPct val="100000"/>
              </a:lnSpc>
              <a:spcBef>
                <a:spcPts val="561"/>
              </a:spcBef>
              <a:buNone/>
              <a:tabLst>
                <a:tab algn="l" pos="0"/>
              </a:tabLst>
            </a:pPr>
            <a:r>
              <a:rPr b="1" lang="zh-CN" sz="2800" spc="-1" strike="noStrike">
                <a:solidFill>
                  <a:srgbClr val="ffffff"/>
                </a:solidFill>
                <a:latin typeface="楷体_GB2312"/>
                <a:ea typeface="楷体_GB2312"/>
              </a:rPr>
              <a:t>而邻接表多用于稀疏图的存储（</a:t>
            </a:r>
            <a:r>
              <a:rPr b="1" lang="en-US" sz="2800" spc="-1" strike="noStrike">
                <a:solidFill>
                  <a:srgbClr val="ffffff"/>
                </a:solidFill>
                <a:latin typeface="楷体_GB2312"/>
                <a:ea typeface="楷体_GB2312"/>
              </a:rPr>
              <a:t>e&lt;&lt;n</a:t>
            </a:r>
            <a:r>
              <a:rPr b="1" lang="en-US" sz="2800" spc="-1" strike="noStrike" baseline="30000">
                <a:solidFill>
                  <a:srgbClr val="ffffff"/>
                </a:solidFill>
                <a:latin typeface="楷体_GB2312"/>
                <a:ea typeface="楷体_GB2312"/>
              </a:rPr>
              <a:t>2</a:t>
            </a:r>
            <a:r>
              <a:rPr b="1" lang="en-US" sz="2800" spc="-1" strike="noStrike">
                <a:solidFill>
                  <a:srgbClr val="ffffff"/>
                </a:solidFill>
                <a:latin typeface="楷体_GB2312"/>
                <a:ea typeface="楷体_GB2312"/>
              </a:rPr>
              <a: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056" dur="indefinite" restart="never" nodeType="tmRoot">
          <p:childTnLst>
            <p:seq>
              <p:cTn id="1057" dur="indefinite" nodeType="mainSeq">
                <p:childTnLst>
                  <p:par>
                    <p:cTn id="1058" fill="hold">
                      <p:stCondLst>
                        <p:cond delay="indefinite"/>
                      </p:stCondLst>
                      <p:childTnLst>
                        <p:par>
                          <p:cTn id="1059" fill="hold">
                            <p:stCondLst>
                              <p:cond delay="0"/>
                            </p:stCondLst>
                            <p:childTnLst>
                              <p:par>
                                <p:cTn id="1060" nodeType="clickEffect" fill="hold" presetClass="entr" presetID="1">
                                  <p:stCondLst>
                                    <p:cond delay="0"/>
                                  </p:stCondLst>
                                  <p:iterate type="lt">
                                    <p:tmAbs val="75"/>
                                  </p:iterate>
                                  <p:childTnLst>
                                    <p:set>
                                      <p:cBhvr>
                                        <p:cTn id="1061" dur="1" fill="hold">
                                          <p:stCondLst>
                                            <p:cond delay="74"/>
                                          </p:stCondLst>
                                        </p:cTn>
                                        <p:tgtEl>
                                          <p:spTgt spid="759">
                                            <p:txEl>
                                              <p:pRg st="0" end="0"/>
                                            </p:txEl>
                                          </p:spTgt>
                                        </p:tgtEl>
                                        <p:attrNameLst>
                                          <p:attrName>style.visibility</p:attrName>
                                        </p:attrNameLst>
                                      </p:cBhvr>
                                      <p:to>
                                        <p:strVal val="visible"/>
                                      </p:to>
                                    </p:set>
                                  </p:childTnLst>
                                </p:cTn>
                              </p:par>
                            </p:childTnLst>
                          </p:cTn>
                        </p:par>
                      </p:childTnLst>
                    </p:cTn>
                  </p:par>
                  <p:par>
                    <p:cTn id="1062" fill="hold">
                      <p:stCondLst>
                        <p:cond delay="indefinite"/>
                      </p:stCondLst>
                      <p:childTnLst>
                        <p:par>
                          <p:cTn id="1063" fill="hold">
                            <p:stCondLst>
                              <p:cond delay="0"/>
                            </p:stCondLst>
                            <p:childTnLst>
                              <p:par>
                                <p:cTn id="1064" nodeType="clickEffect" fill="hold" presetClass="entr" presetID="1">
                                  <p:stCondLst>
                                    <p:cond delay="0"/>
                                  </p:stCondLst>
                                  <p:iterate type="lt">
                                    <p:tmAbs val="75"/>
                                  </p:iterate>
                                  <p:childTnLst>
                                    <p:set>
                                      <p:cBhvr>
                                        <p:cTn id="1065" dur="1" fill="hold">
                                          <p:stCondLst>
                                            <p:cond delay="74"/>
                                          </p:stCondLst>
                                        </p:cTn>
                                        <p:tgtEl>
                                          <p:spTgt spid="759">
                                            <p:txEl>
                                              <p:pRg st="1" end="1"/>
                                            </p:txEl>
                                          </p:spTgt>
                                        </p:tgtEl>
                                        <p:attrNameLst>
                                          <p:attrName>style.visibility</p:attrName>
                                        </p:attrNameLst>
                                      </p:cBhvr>
                                      <p:to>
                                        <p:strVal val="visible"/>
                                      </p:to>
                                    </p:set>
                                  </p:childTnLst>
                                </p:cTn>
                              </p:par>
                            </p:childTnLst>
                          </p:cTn>
                        </p:par>
                      </p:childTnLst>
                    </p:cTn>
                  </p:par>
                  <p:par>
                    <p:cTn id="1066" fill="hold">
                      <p:stCondLst>
                        <p:cond delay="indefinite"/>
                      </p:stCondLst>
                      <p:childTnLst>
                        <p:par>
                          <p:cTn id="1067" fill="hold">
                            <p:stCondLst>
                              <p:cond delay="0"/>
                            </p:stCondLst>
                            <p:childTnLst>
                              <p:par>
                                <p:cTn id="1068" nodeType="clickEffect" fill="hold" presetClass="entr" presetID="1">
                                  <p:stCondLst>
                                    <p:cond delay="0"/>
                                  </p:stCondLst>
                                  <p:iterate type="lt">
                                    <p:tmAbs val="75"/>
                                  </p:iterate>
                                  <p:childTnLst>
                                    <p:set>
                                      <p:cBhvr>
                                        <p:cTn id="1069" dur="1" fill="hold">
                                          <p:stCondLst>
                                            <p:cond delay="74"/>
                                          </p:stCondLst>
                                        </p:cTn>
                                        <p:tgtEl>
                                          <p:spTgt spid="759">
                                            <p:txEl>
                                              <p:pRg st="2" end="2"/>
                                            </p:txEl>
                                          </p:spTgt>
                                        </p:tgtEl>
                                        <p:attrNameLst>
                                          <p:attrName>style.visibility</p:attrName>
                                        </p:attrNameLst>
                                      </p:cBhvr>
                                      <p:to>
                                        <p:strVal val="visible"/>
                                      </p:to>
                                    </p:set>
                                  </p:childTnLst>
                                </p:cTn>
                              </p:par>
                            </p:childTnLst>
                          </p:cTn>
                        </p:par>
                      </p:childTnLst>
                    </p:cTn>
                  </p:par>
                  <p:par>
                    <p:cTn id="1070" fill="hold">
                      <p:stCondLst>
                        <p:cond delay="indefinite"/>
                      </p:stCondLst>
                      <p:childTnLst>
                        <p:par>
                          <p:cTn id="1071" fill="hold">
                            <p:stCondLst>
                              <p:cond delay="0"/>
                            </p:stCondLst>
                            <p:childTnLst>
                              <p:par>
                                <p:cTn id="1072" nodeType="clickEffect" fill="hold" presetClass="entr" presetID="1">
                                  <p:stCondLst>
                                    <p:cond delay="0"/>
                                  </p:stCondLst>
                                  <p:iterate type="lt">
                                    <p:tmAbs val="75"/>
                                  </p:iterate>
                                  <p:childTnLst>
                                    <p:set>
                                      <p:cBhvr>
                                        <p:cTn id="1073" dur="1" fill="hold">
                                          <p:stCondLst>
                                            <p:cond delay="74"/>
                                          </p:stCondLst>
                                        </p:cTn>
                                        <p:tgtEl>
                                          <p:spTgt spid="759">
                                            <p:txEl>
                                              <p:pRg st="3" end="3"/>
                                            </p:txEl>
                                          </p:spTgt>
                                        </p:tgtEl>
                                        <p:attrNameLst>
                                          <p:attrName>style.visibility</p:attrName>
                                        </p:attrNameLst>
                                      </p:cBhvr>
                                      <p:to>
                                        <p:strVal val="visible"/>
                                      </p:to>
                                    </p:set>
                                  </p:childTnLst>
                                </p:cTn>
                              </p:par>
                            </p:childTnLst>
                          </p:cTn>
                        </p:par>
                      </p:childTnLst>
                    </p:cTn>
                  </p:par>
                  <p:par>
                    <p:cTn id="1074" fill="hold">
                      <p:stCondLst>
                        <p:cond delay="indefinite"/>
                      </p:stCondLst>
                      <p:childTnLst>
                        <p:par>
                          <p:cTn id="1075" fill="hold">
                            <p:stCondLst>
                              <p:cond delay="0"/>
                            </p:stCondLst>
                            <p:childTnLst>
                              <p:par>
                                <p:cTn id="1076" nodeType="clickEffect" fill="hold" presetClass="entr" presetID="1">
                                  <p:stCondLst>
                                    <p:cond delay="0"/>
                                  </p:stCondLst>
                                  <p:iterate type="lt">
                                    <p:tmAbs val="75"/>
                                  </p:iterate>
                                  <p:childTnLst>
                                    <p:set>
                                      <p:cBhvr>
                                        <p:cTn id="1077" dur="1" fill="hold">
                                          <p:stCondLst>
                                            <p:cond delay="74"/>
                                          </p:stCondLst>
                                        </p:cTn>
                                        <p:tgtEl>
                                          <p:spTgt spid="759">
                                            <p:txEl>
                                              <p:pRg st="4" end="4"/>
                                            </p:txEl>
                                          </p:spTgt>
                                        </p:tgtEl>
                                        <p:attrNameLst>
                                          <p:attrName>style.visibility</p:attrName>
                                        </p:attrNameLst>
                                      </p:cBhvr>
                                      <p:to>
                                        <p:strVal val="visible"/>
                                      </p:to>
                                    </p:set>
                                  </p:childTnLst>
                                </p:cTn>
                              </p:par>
                            </p:childTnLst>
                          </p:cTn>
                        </p:par>
                      </p:childTnLst>
                    </p:cTn>
                  </p:par>
                  <p:par>
                    <p:cTn id="1078" fill="hold">
                      <p:stCondLst>
                        <p:cond delay="indefinite"/>
                      </p:stCondLst>
                      <p:childTnLst>
                        <p:par>
                          <p:cTn id="1079" fill="hold">
                            <p:stCondLst>
                              <p:cond delay="0"/>
                            </p:stCondLst>
                            <p:childTnLst>
                              <p:par>
                                <p:cTn id="1080" nodeType="clickEffect" fill="hold" presetClass="entr" presetID="1">
                                  <p:stCondLst>
                                    <p:cond delay="0"/>
                                  </p:stCondLst>
                                  <p:iterate type="lt">
                                    <p:tmAbs val="75"/>
                                  </p:iterate>
                                  <p:childTnLst>
                                    <p:set>
                                      <p:cBhvr>
                                        <p:cTn id="1081" dur="1" fill="hold">
                                          <p:stCondLst>
                                            <p:cond delay="74"/>
                                          </p:stCondLst>
                                        </p:cTn>
                                        <p:tgtEl>
                                          <p:spTgt spid="759">
                                            <p:txEl>
                                              <p:pRg st="5" end="5"/>
                                            </p:txEl>
                                          </p:spTgt>
                                        </p:tgtEl>
                                        <p:attrNameLst>
                                          <p:attrName>style.visibility</p:attrName>
                                        </p:attrNameLst>
                                      </p:cBhvr>
                                      <p:to>
                                        <p:strVal val="visible"/>
                                      </p:to>
                                    </p:set>
                                  </p:childTnLst>
                                </p:cTn>
                              </p:par>
                            </p:childTnLst>
                          </p:cTn>
                        </p:par>
                      </p:childTnLst>
                    </p:cTn>
                  </p:par>
                  <p:par>
                    <p:cTn id="1082" fill="hold">
                      <p:stCondLst>
                        <p:cond delay="indefinite"/>
                      </p:stCondLst>
                      <p:childTnLst>
                        <p:par>
                          <p:cTn id="1083" fill="hold">
                            <p:stCondLst>
                              <p:cond delay="0"/>
                            </p:stCondLst>
                            <p:childTnLst>
                              <p:par>
                                <p:cTn id="1084" nodeType="clickEffect" fill="hold" presetClass="entr" presetID="1">
                                  <p:stCondLst>
                                    <p:cond delay="0"/>
                                  </p:stCondLst>
                                  <p:iterate type="lt">
                                    <p:tmAbs val="75"/>
                                  </p:iterate>
                                  <p:childTnLst>
                                    <p:set>
                                      <p:cBhvr>
                                        <p:cTn id="1085" dur="1" fill="hold">
                                          <p:stCondLst>
                                            <p:cond delay="74"/>
                                          </p:stCondLst>
                                        </p:cTn>
                                        <p:tgtEl>
                                          <p:spTgt spid="75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PlaceHolder 1"/>
          <p:cNvSpPr>
            <a:spLocks noGrp="1"/>
          </p:cNvSpPr>
          <p:nvPr>
            <p:ph type="sldNum" idx="31"/>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1836615-6B2B-4260-9484-FE970DA96950}"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761" name="Text Box 2"/>
          <p:cNvSpPr/>
          <p:nvPr/>
        </p:nvSpPr>
        <p:spPr>
          <a:xfrm>
            <a:off x="4800600" y="4876920"/>
            <a:ext cx="5105160" cy="2100600"/>
          </a:xfrm>
          <a:prstGeom prst="rect">
            <a:avLst/>
          </a:prstGeom>
          <a:solidFill>
            <a:srgbClr val="ccffff"/>
          </a:solidFill>
          <a:ln w="38100">
            <a:noFill/>
          </a:ln>
        </p:spPr>
        <p:style>
          <a:lnRef idx="0"/>
          <a:fillRef idx="0"/>
          <a:effectRef idx="0"/>
          <a:fontRef idx="minor"/>
        </p:style>
        <p:txBody>
          <a:bodyPr lIns="90000" rIns="90000" tIns="45000" bIns="45000" anchor="t">
            <a:spAutoFit/>
          </a:bodyPr>
          <a:p>
            <a:pPr>
              <a:lnSpc>
                <a:spcPct val="100000"/>
              </a:lnSpc>
              <a:buNone/>
            </a:pPr>
            <a:r>
              <a:rPr b="0" lang="zh-CN" sz="4400" spc="-1" strike="noStrike">
                <a:solidFill>
                  <a:srgbClr val="ff3300"/>
                </a:solidFill>
                <a:latin typeface="隶书"/>
                <a:ea typeface="隶书"/>
              </a:rPr>
              <a:t>一、深度优先搜索</a:t>
            </a:r>
            <a:endParaRPr b="0" lang="en-US" sz="4400" spc="-1" strike="noStrike">
              <a:latin typeface="Arial"/>
            </a:endParaRPr>
          </a:p>
          <a:p>
            <a:pPr>
              <a:lnSpc>
                <a:spcPct val="100000"/>
              </a:lnSpc>
              <a:buNone/>
            </a:pPr>
            <a:r>
              <a:rPr b="0" lang="zh-CN" sz="4400" spc="-1" strike="noStrike">
                <a:solidFill>
                  <a:srgbClr val="ff3300"/>
                </a:solidFill>
                <a:latin typeface="隶书"/>
                <a:ea typeface="隶书"/>
              </a:rPr>
              <a:t>二、广度优先搜索</a:t>
            </a:r>
            <a:r>
              <a:rPr b="0" lang="en-US" sz="4400" spc="-1" strike="noStrike" u="sng">
                <a:solidFill>
                  <a:srgbClr val="ffff00"/>
                </a:solidFill>
                <a:uFillTx/>
                <a:latin typeface="隶书"/>
                <a:ea typeface="隶书"/>
                <a:hlinkClick r:id="rId1" action="ppaction://hlinksldjump"/>
              </a:rPr>
              <a:t>   </a:t>
            </a:r>
            <a:endParaRPr b="0" lang="en-US" sz="4400" spc="-1" strike="noStrike">
              <a:latin typeface="Arial"/>
            </a:endParaRPr>
          </a:p>
        </p:txBody>
      </p:sp>
      <p:sp>
        <p:nvSpPr>
          <p:cNvPr id="762" name="PlaceHolder 2"/>
          <p:cNvSpPr>
            <a:spLocks noGrp="1"/>
          </p:cNvSpPr>
          <p:nvPr>
            <p:ph type="title"/>
          </p:nvPr>
        </p:nvSpPr>
        <p:spPr>
          <a:xfrm>
            <a:off x="3048120" y="0"/>
            <a:ext cx="4190760" cy="533160"/>
          </a:xfrm>
          <a:prstGeom prst="rect">
            <a:avLst/>
          </a:prstGeom>
          <a:noFill/>
          <a:ln w="9360">
            <a:noFill/>
          </a:ln>
        </p:spPr>
        <p:txBody>
          <a:bodyPr numCol="1" spcCol="0" anchor="ctr">
            <a:noAutofit/>
          </a:bodyPr>
          <a:p>
            <a:pPr algn="ctr">
              <a:lnSpc>
                <a:spcPct val="100000"/>
              </a:lnSpc>
              <a:buNone/>
            </a:pPr>
            <a:r>
              <a:rPr b="1" lang="en-US" sz="3200" spc="-1" strike="noStrike">
                <a:solidFill>
                  <a:srgbClr val="ffff00"/>
                </a:solidFill>
                <a:latin typeface="Times New Roman"/>
                <a:ea typeface="黑体"/>
              </a:rPr>
              <a:t>6.3     </a:t>
            </a:r>
            <a:r>
              <a:rPr b="1" lang="zh-CN" sz="3200" spc="-1" strike="noStrike">
                <a:solidFill>
                  <a:srgbClr val="ffff00"/>
                </a:solidFill>
                <a:latin typeface="Times New Roman"/>
                <a:ea typeface="黑体"/>
              </a:rPr>
              <a:t>图的遍历</a:t>
            </a:r>
            <a:endParaRPr b="0" lang="en-US" sz="3200" spc="-1" strike="noStrike">
              <a:solidFill>
                <a:srgbClr val="ff3399"/>
              </a:solidFill>
              <a:latin typeface="楷体_GB2312"/>
            </a:endParaRPr>
          </a:p>
        </p:txBody>
      </p:sp>
      <p:sp>
        <p:nvSpPr>
          <p:cNvPr id="763" name="Rectangle 4"/>
          <p:cNvSpPr/>
          <p:nvPr/>
        </p:nvSpPr>
        <p:spPr>
          <a:xfrm>
            <a:off x="1905120" y="533520"/>
            <a:ext cx="8534160" cy="1186920"/>
          </a:xfrm>
          <a:prstGeom prst="rect">
            <a:avLst/>
          </a:prstGeom>
          <a:noFill/>
          <a:ln w="9525">
            <a:noFill/>
          </a:ln>
        </p:spPr>
        <p:style>
          <a:lnRef idx="0"/>
          <a:fillRef idx="0"/>
          <a:effectRef idx="0"/>
          <a:fontRef idx="minor"/>
        </p:style>
        <p:txBody>
          <a:bodyPr lIns="90000" rIns="90000" tIns="45000" bIns="45000" anchor="t">
            <a:spAutoFit/>
          </a:bodyPr>
          <a:p>
            <a:pPr marL="579600" indent="-579600">
              <a:lnSpc>
                <a:spcPct val="100000"/>
              </a:lnSpc>
              <a:buNone/>
              <a:tabLst>
                <a:tab algn="l" pos="0"/>
              </a:tabLst>
            </a:pPr>
            <a:r>
              <a:rPr b="1" lang="zh-CN" sz="2400" spc="-1" strike="noStrike">
                <a:solidFill>
                  <a:srgbClr val="ffff00"/>
                </a:solidFill>
                <a:latin typeface="Times New Roman"/>
                <a:ea typeface="黑体"/>
              </a:rPr>
              <a:t>遍历定义：</a:t>
            </a:r>
            <a:r>
              <a:rPr b="1" lang="zh-CN" sz="2400" spc="-1" strike="noStrike">
                <a:solidFill>
                  <a:srgbClr val="ffffff"/>
                </a:solidFill>
                <a:latin typeface="Times New Roman"/>
                <a:ea typeface="楷体_GB2312"/>
              </a:rPr>
              <a:t>从已给的连通图中某一顶点出发，沿着一些边访遍图中所有的顶点，且使每个顶点仅被访问一次，就叫做</a:t>
            </a:r>
            <a:r>
              <a:rPr b="1" lang="zh-CN" sz="2400" spc="-1" strike="noStrike">
                <a:solidFill>
                  <a:srgbClr val="ffff00"/>
                </a:solidFill>
                <a:latin typeface="楷体_GB2312"/>
                <a:ea typeface="楷体_GB2312"/>
              </a:rPr>
              <a:t>图的遍历</a:t>
            </a:r>
            <a:r>
              <a:rPr b="1" lang="zh-CN" sz="2400" spc="-1" strike="noStrike">
                <a:solidFill>
                  <a:srgbClr val="ffffff"/>
                </a:solidFill>
                <a:latin typeface="楷体_GB2312"/>
                <a:ea typeface="楷体_GB2312"/>
              </a:rPr>
              <a:t>，它是</a:t>
            </a:r>
            <a:r>
              <a:rPr b="1" lang="zh-CN" sz="2400" spc="-1" strike="noStrike">
                <a:solidFill>
                  <a:srgbClr val="ffffff"/>
                </a:solidFill>
                <a:latin typeface="Times New Roman"/>
                <a:ea typeface="楷体_GB2312"/>
              </a:rPr>
              <a:t>图的</a:t>
            </a:r>
            <a:r>
              <a:rPr b="1" lang="zh-CN" sz="2400" spc="-1" strike="noStrike">
                <a:solidFill>
                  <a:srgbClr val="ffff00"/>
                </a:solidFill>
                <a:latin typeface="Times New Roman"/>
                <a:ea typeface="楷体_GB2312"/>
              </a:rPr>
              <a:t>基本运算</a:t>
            </a:r>
            <a:r>
              <a:rPr b="1" lang="zh-CN" sz="2400" spc="-1" strike="noStrike">
                <a:solidFill>
                  <a:srgbClr val="ffffff"/>
                </a:solidFill>
                <a:latin typeface="Times New Roman"/>
                <a:ea typeface="楷体_GB2312"/>
              </a:rPr>
              <a:t>。</a:t>
            </a:r>
            <a:endParaRPr b="0" lang="en-US" sz="2400" spc="-1" strike="noStrike">
              <a:latin typeface="Arial"/>
            </a:endParaRPr>
          </a:p>
        </p:txBody>
      </p:sp>
      <p:sp>
        <p:nvSpPr>
          <p:cNvPr id="764" name="Rectangle 5"/>
          <p:cNvSpPr/>
          <p:nvPr/>
        </p:nvSpPr>
        <p:spPr>
          <a:xfrm>
            <a:off x="1828800" y="1752480"/>
            <a:ext cx="8534160" cy="1791360"/>
          </a:xfrm>
          <a:prstGeom prst="rect">
            <a:avLst/>
          </a:prstGeom>
          <a:noFill/>
          <a:ln w="9525">
            <a:noFill/>
          </a:ln>
        </p:spPr>
        <p:style>
          <a:lnRef idx="0"/>
          <a:fillRef idx="0"/>
          <a:effectRef idx="0"/>
          <a:fontRef idx="minor"/>
        </p:style>
        <p:txBody>
          <a:bodyPr lIns="90000" rIns="90000" tIns="45000" bIns="45000" anchor="t">
            <a:spAutoFit/>
          </a:bodyPr>
          <a:p>
            <a:pPr marL="666720" indent="-666720">
              <a:lnSpc>
                <a:spcPct val="100000"/>
              </a:lnSpc>
              <a:buNone/>
              <a:tabLst>
                <a:tab algn="l" pos="0"/>
              </a:tabLst>
            </a:pPr>
            <a:r>
              <a:rPr b="1" lang="zh-CN" sz="2400" spc="-1" strike="noStrike">
                <a:solidFill>
                  <a:srgbClr val="ffff00"/>
                </a:solidFill>
                <a:latin typeface="Times New Roman"/>
                <a:ea typeface="黑体"/>
              </a:rPr>
              <a:t>遍历实质：</a:t>
            </a:r>
            <a:r>
              <a:rPr b="1" lang="zh-CN" sz="2400" spc="-1" strike="noStrike">
                <a:solidFill>
                  <a:srgbClr val="ffffff"/>
                </a:solidFill>
                <a:latin typeface="Times New Roman"/>
                <a:ea typeface="楷体_GB2312"/>
              </a:rPr>
              <a:t>找每个顶点的邻接点的过程。</a:t>
            </a:r>
            <a:endParaRPr b="0" lang="en-US" sz="2400" spc="-1" strike="noStrike">
              <a:latin typeface="Arial"/>
            </a:endParaRPr>
          </a:p>
          <a:p>
            <a:pPr marL="666720" indent="-666720">
              <a:lnSpc>
                <a:spcPct val="100000"/>
              </a:lnSpc>
              <a:spcBef>
                <a:spcPts val="1400"/>
              </a:spcBef>
              <a:buNone/>
              <a:tabLst>
                <a:tab algn="l" pos="0"/>
              </a:tabLst>
            </a:pPr>
            <a:r>
              <a:rPr b="1" lang="zh-CN" sz="2400" spc="-1" strike="noStrike">
                <a:solidFill>
                  <a:srgbClr val="ffff00"/>
                </a:solidFill>
                <a:latin typeface="Times New Roman"/>
                <a:ea typeface="黑体"/>
              </a:rPr>
              <a:t>图的特点：</a:t>
            </a:r>
            <a:r>
              <a:rPr b="1" lang="zh-CN" sz="2400" spc="-1" strike="noStrike">
                <a:solidFill>
                  <a:srgbClr val="ffffff"/>
                </a:solidFill>
                <a:latin typeface="楷体_GB2312"/>
                <a:ea typeface="楷体_GB2312"/>
              </a:rPr>
              <a:t>图中可能存在</a:t>
            </a:r>
            <a:r>
              <a:rPr b="1" lang="zh-CN" sz="2400" spc="-1" strike="noStrike">
                <a:solidFill>
                  <a:srgbClr val="ffff00"/>
                </a:solidFill>
                <a:latin typeface="楷体_GB2312"/>
                <a:ea typeface="楷体_GB2312"/>
              </a:rPr>
              <a:t>回路</a:t>
            </a:r>
            <a:r>
              <a:rPr b="1" lang="zh-CN" sz="2400" spc="-1" strike="noStrike">
                <a:solidFill>
                  <a:srgbClr val="ffffff"/>
                </a:solidFill>
                <a:latin typeface="楷体_GB2312"/>
                <a:ea typeface="楷体_GB2312"/>
              </a:rPr>
              <a:t>，且图的任一顶点都可能与其它顶点相通，在访问完某个顶点之后可能会沿着某些边又回到了曾经访问过的顶点</a:t>
            </a:r>
            <a:r>
              <a:rPr b="1" lang="zh-CN" sz="2800" spc="-1" strike="noStrike">
                <a:solidFill>
                  <a:srgbClr val="ffffff"/>
                </a:solidFill>
                <a:latin typeface="楷体_GB2312"/>
                <a:ea typeface="楷体_GB2312"/>
              </a:rPr>
              <a:t>。</a:t>
            </a:r>
            <a:endParaRPr b="0" lang="en-US" sz="2800" spc="-1" strike="noStrike">
              <a:latin typeface="Arial"/>
            </a:endParaRPr>
          </a:p>
        </p:txBody>
      </p:sp>
      <p:sp>
        <p:nvSpPr>
          <p:cNvPr id="765" name="Rectangle 6"/>
          <p:cNvSpPr/>
          <p:nvPr/>
        </p:nvSpPr>
        <p:spPr>
          <a:xfrm>
            <a:off x="1828800" y="3581280"/>
            <a:ext cx="8534160" cy="1603080"/>
          </a:xfrm>
          <a:prstGeom prst="rect">
            <a:avLst/>
          </a:prstGeom>
          <a:noFill/>
          <a:ln w="9525">
            <a:noFill/>
          </a:ln>
        </p:spPr>
        <p:style>
          <a:lnRef idx="0"/>
          <a:fillRef idx="0"/>
          <a:effectRef idx="0"/>
          <a:fontRef idx="minor"/>
        </p:style>
        <p:txBody>
          <a:bodyPr lIns="90000" rIns="90000" tIns="45000" bIns="45000" anchor="t">
            <a:spAutoFit/>
          </a:bodyPr>
          <a:p>
            <a:pPr marL="666720" indent="-666720">
              <a:lnSpc>
                <a:spcPct val="100000"/>
              </a:lnSpc>
              <a:spcBef>
                <a:spcPts val="1199"/>
              </a:spcBef>
              <a:buNone/>
              <a:tabLst>
                <a:tab algn="l" pos="0"/>
              </a:tabLst>
            </a:pPr>
            <a:r>
              <a:rPr b="1" lang="zh-CN" sz="2400" spc="-1" strike="noStrike">
                <a:solidFill>
                  <a:srgbClr val="ffff00"/>
                </a:solidFill>
                <a:latin typeface="Times New Roman"/>
                <a:ea typeface="黑体"/>
              </a:rPr>
              <a:t>解决思路：</a:t>
            </a:r>
            <a:r>
              <a:rPr b="1" lang="zh-CN" sz="2400" spc="-1" strike="noStrike">
                <a:solidFill>
                  <a:srgbClr val="ffffff"/>
                </a:solidFill>
                <a:latin typeface="楷体_GB2312"/>
                <a:ea typeface="楷体_GB2312"/>
              </a:rPr>
              <a:t>可设置一个</a:t>
            </a:r>
            <a:r>
              <a:rPr b="1" lang="zh-CN" sz="2400" spc="-1" strike="noStrike">
                <a:solidFill>
                  <a:srgbClr val="ffff00"/>
                </a:solidFill>
                <a:latin typeface="楷体_GB2312"/>
                <a:ea typeface="楷体_GB2312"/>
              </a:rPr>
              <a:t>辅助数组</a:t>
            </a:r>
            <a:r>
              <a:rPr b="1" lang="en-US" sz="2400" spc="-1" strike="noStrike">
                <a:solidFill>
                  <a:srgbClr val="0000cc"/>
                </a:solidFill>
                <a:latin typeface="楷体_GB2312"/>
                <a:ea typeface="楷体_GB2312"/>
              </a:rPr>
              <a:t> </a:t>
            </a:r>
            <a:r>
              <a:rPr b="1" i="1" lang="en-US" sz="2400" spc="-1" strike="noStrike">
                <a:solidFill>
                  <a:srgbClr val="ffff00"/>
                </a:solidFill>
                <a:latin typeface="Times New Roman"/>
                <a:ea typeface="楷体_GB2312"/>
              </a:rPr>
              <a:t>visited</a:t>
            </a:r>
            <a:r>
              <a:rPr b="1" lang="en-US" sz="2400" spc="-1" strike="noStrike">
                <a:solidFill>
                  <a:srgbClr val="ffff00"/>
                </a:solidFill>
                <a:latin typeface="Times New Roman"/>
                <a:ea typeface="楷体_GB2312"/>
              </a:rPr>
              <a:t> [n ]</a:t>
            </a:r>
            <a:r>
              <a:rPr b="1" lang="zh-CN" sz="2400" spc="-1" strike="noStrike">
                <a:solidFill>
                  <a:srgbClr val="ffffff"/>
                </a:solidFill>
                <a:latin typeface="楷体_GB2312"/>
                <a:ea typeface="楷体_GB2312"/>
              </a:rPr>
              <a:t>，用来标记每个被访问过的顶点。它的初始状态为</a:t>
            </a:r>
            <a:r>
              <a:rPr b="1" lang="en-US" sz="2400" spc="-1" strike="noStrike">
                <a:solidFill>
                  <a:srgbClr val="ffff00"/>
                </a:solidFill>
                <a:latin typeface="楷体_GB2312"/>
                <a:ea typeface="楷体_GB2312"/>
              </a:rPr>
              <a:t>0</a:t>
            </a:r>
            <a:r>
              <a:rPr b="1" lang="zh-CN" sz="2400" spc="-1" strike="noStrike">
                <a:solidFill>
                  <a:srgbClr val="ffffff"/>
                </a:solidFill>
                <a:latin typeface="楷体_GB2312"/>
                <a:ea typeface="楷体_GB2312"/>
              </a:rPr>
              <a:t>，在图的遍历过程中，一旦某一个顶点</a:t>
            </a:r>
            <a:r>
              <a:rPr b="1" i="1" lang="en-US" sz="2400" spc="-1" strike="noStrike">
                <a:solidFill>
                  <a:srgbClr val="ffffff"/>
                </a:solidFill>
                <a:latin typeface="Times New Roman"/>
                <a:ea typeface="楷体_GB2312"/>
              </a:rPr>
              <a:t>i</a:t>
            </a:r>
            <a:r>
              <a:rPr b="1" i="1" lang="en-US" sz="2400" spc="-1" strike="noStrike" baseline="-25000">
                <a:solidFill>
                  <a:srgbClr val="ffffff"/>
                </a:solidFill>
                <a:latin typeface="Times New Roman"/>
                <a:ea typeface="楷体_GB2312"/>
              </a:rPr>
              <a:t> </a:t>
            </a:r>
            <a:r>
              <a:rPr b="1" lang="zh-CN" sz="2400" spc="-1" strike="noStrike">
                <a:solidFill>
                  <a:srgbClr val="ffffff"/>
                </a:solidFill>
                <a:latin typeface="楷体_GB2312"/>
                <a:ea typeface="楷体_GB2312"/>
              </a:rPr>
              <a:t>被访问，就立即改 </a:t>
            </a:r>
            <a:r>
              <a:rPr b="1" i="1" lang="en-US" sz="2400" spc="-1" strike="noStrike">
                <a:solidFill>
                  <a:srgbClr val="ffffff"/>
                </a:solidFill>
                <a:latin typeface="Times New Roman"/>
                <a:ea typeface="楷体_GB2312"/>
              </a:rPr>
              <a:t>visited</a:t>
            </a:r>
            <a:r>
              <a:rPr b="1" lang="en-US" sz="2400" spc="-1" strike="noStrike">
                <a:solidFill>
                  <a:srgbClr val="ffffff"/>
                </a:solidFill>
                <a:latin typeface="Times New Roman"/>
                <a:ea typeface="楷体_GB2312"/>
              </a:rPr>
              <a:t> [</a:t>
            </a:r>
            <a:r>
              <a:rPr b="1" i="1" lang="en-US" sz="2400" spc="-1" strike="noStrike">
                <a:solidFill>
                  <a:srgbClr val="ffffff"/>
                </a:solidFill>
                <a:latin typeface="Times New Roman"/>
                <a:ea typeface="楷体_GB2312"/>
              </a:rPr>
              <a:t>i</a:t>
            </a:r>
            <a:r>
              <a:rPr b="1" lang="en-US" sz="2400" spc="-1" strike="noStrike">
                <a:solidFill>
                  <a:srgbClr val="ffffff"/>
                </a:solidFill>
                <a:latin typeface="Times New Roman"/>
                <a:ea typeface="楷体_GB2312"/>
              </a:rPr>
              <a:t>]</a:t>
            </a:r>
            <a:r>
              <a:rPr b="1" lang="zh-CN" sz="2400" spc="-1" strike="noStrike">
                <a:solidFill>
                  <a:srgbClr val="ffffff"/>
                </a:solidFill>
                <a:latin typeface="楷体_GB2312"/>
                <a:ea typeface="楷体_GB2312"/>
              </a:rPr>
              <a:t>为</a:t>
            </a:r>
            <a:r>
              <a:rPr b="1" lang="en-US" sz="2400" spc="-1" strike="noStrike">
                <a:solidFill>
                  <a:srgbClr val="ffff00"/>
                </a:solidFill>
                <a:latin typeface="楷体_GB2312"/>
                <a:ea typeface="楷体_GB2312"/>
              </a:rPr>
              <a:t>1</a:t>
            </a:r>
            <a:r>
              <a:rPr b="1" lang="zh-CN" sz="2400" spc="-1" strike="noStrike">
                <a:solidFill>
                  <a:srgbClr val="ffffff"/>
                </a:solidFill>
                <a:latin typeface="楷体_GB2312"/>
                <a:ea typeface="楷体_GB2312"/>
              </a:rPr>
              <a:t>，防止它被多次访问。</a:t>
            </a:r>
            <a:endParaRPr b="0" lang="en-US" sz="2400" spc="-1" strike="noStrike">
              <a:latin typeface="Arial"/>
            </a:endParaRPr>
          </a:p>
        </p:txBody>
      </p:sp>
      <p:sp>
        <p:nvSpPr>
          <p:cNvPr id="766" name="Rectangle 7"/>
          <p:cNvSpPr/>
          <p:nvPr/>
        </p:nvSpPr>
        <p:spPr>
          <a:xfrm>
            <a:off x="2286000" y="5334120"/>
            <a:ext cx="251424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黑体"/>
              </a:rPr>
              <a:t>图常用的遍历：</a:t>
            </a:r>
            <a:endParaRPr b="0" lang="en-US" sz="2400" spc="-1" strike="noStrike">
              <a:latin typeface="Arial"/>
            </a:endParaRPr>
          </a:p>
        </p:txBody>
      </p:sp>
      <p:sp>
        <p:nvSpPr>
          <p:cNvPr id="767" name="AutoShape 11"/>
          <p:cNvSpPr/>
          <p:nvPr/>
        </p:nvSpPr>
        <p:spPr>
          <a:xfrm>
            <a:off x="6248520" y="3048120"/>
            <a:ext cx="4114440" cy="533160"/>
          </a:xfrm>
          <a:prstGeom prst="wedgeEllipseCallout">
            <a:avLst>
              <a:gd name="adj1" fmla="val -35685"/>
              <a:gd name="adj2" fmla="val 31847"/>
            </a:avLst>
          </a:prstGeom>
          <a:solidFill>
            <a:srgbClr val="cc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400" spc="-1" strike="noStrike">
                <a:solidFill>
                  <a:srgbClr val="ff3300"/>
                </a:solidFill>
                <a:latin typeface="楷体_GB2312"/>
                <a:ea typeface="楷体_GB2312"/>
              </a:rPr>
              <a:t>怎样避免重复访问？</a:t>
            </a:r>
            <a:endParaRPr b="0" lang="en-US" sz="2400" spc="-1" strike="noStrike">
              <a:latin typeface="Arial"/>
            </a:endParaRPr>
          </a:p>
        </p:txBody>
      </p:sp>
      <p:grpSp>
        <p:nvGrpSpPr>
          <p:cNvPr id="768" name="Group 14"/>
          <p:cNvGrpSpPr/>
          <p:nvPr/>
        </p:nvGrpSpPr>
        <p:grpSpPr>
          <a:xfrm>
            <a:off x="1774800" y="476280"/>
            <a:ext cx="8208720" cy="2770920"/>
            <a:chOff x="1774800" y="476280"/>
            <a:chExt cx="8208720" cy="2770920"/>
          </a:xfrm>
        </p:grpSpPr>
        <p:sp>
          <p:nvSpPr>
            <p:cNvPr id="769" name="Text Box 12"/>
            <p:cNvSpPr/>
            <p:nvPr/>
          </p:nvSpPr>
          <p:spPr>
            <a:xfrm>
              <a:off x="4483800" y="476280"/>
              <a:ext cx="5499720" cy="2770920"/>
            </a:xfrm>
            <a:prstGeom prst="rect">
              <a:avLst/>
            </a:prstGeom>
            <a:solidFill>
              <a:srgbClr val="ccffff"/>
            </a:solidFill>
            <a:ln w="38100">
              <a:noFill/>
            </a:ln>
          </p:spPr>
          <p:style>
            <a:lnRef idx="0"/>
            <a:fillRef idx="0"/>
            <a:effectRef idx="0"/>
            <a:fontRef idx="minor"/>
          </p:style>
          <p:txBody>
            <a:bodyPr lIns="90000" rIns="90000" tIns="45000" bIns="45000" anchor="t">
              <a:spAutoFit/>
            </a:bodyPr>
            <a:p>
              <a:pPr>
                <a:lnSpc>
                  <a:spcPct val="100000"/>
                </a:lnSpc>
                <a:buNone/>
              </a:pPr>
              <a:r>
                <a:rPr b="0" lang="zh-CN" sz="4400" spc="-1" strike="noStrike">
                  <a:solidFill>
                    <a:srgbClr val="ff3300"/>
                  </a:solidFill>
                  <a:latin typeface="隶书"/>
                  <a:ea typeface="隶书"/>
                </a:rPr>
                <a:t>一、深度优先搜索</a:t>
              </a:r>
              <a:r>
                <a:rPr b="0" lang="en-US" sz="4400" spc="-1" strike="noStrike">
                  <a:solidFill>
                    <a:srgbClr val="ff3300"/>
                  </a:solidFill>
                  <a:latin typeface="隶书"/>
                  <a:ea typeface="隶书"/>
                </a:rPr>
                <a:t>DFS</a:t>
              </a:r>
              <a:endParaRPr b="0" lang="en-US" sz="4400" spc="-1" strike="noStrike">
                <a:latin typeface="Arial"/>
              </a:endParaRPr>
            </a:p>
            <a:p>
              <a:pPr>
                <a:lnSpc>
                  <a:spcPct val="100000"/>
                </a:lnSpc>
                <a:buNone/>
              </a:pPr>
              <a:r>
                <a:rPr b="0" lang="zh-CN" sz="4400" spc="-1" strike="noStrike">
                  <a:solidFill>
                    <a:srgbClr val="ff3300"/>
                  </a:solidFill>
                  <a:latin typeface="隶书"/>
                  <a:ea typeface="隶书"/>
                </a:rPr>
                <a:t>二、广度优先搜索</a:t>
              </a:r>
              <a:r>
                <a:rPr b="0" lang="en-US" sz="4400" spc="-1" strike="noStrike">
                  <a:solidFill>
                    <a:srgbClr val="ff3300"/>
                  </a:solidFill>
                  <a:latin typeface="隶书"/>
                  <a:ea typeface="隶书"/>
                </a:rPr>
                <a:t>BFS</a:t>
              </a:r>
              <a:r>
                <a:rPr b="0" lang="en-US" sz="4400" spc="-1" strike="noStrike" u="sng">
                  <a:solidFill>
                    <a:srgbClr val="ffff00"/>
                  </a:solidFill>
                  <a:uFillTx/>
                  <a:latin typeface="隶书"/>
                  <a:ea typeface="隶书"/>
                  <a:hlinkClick r:id="rId2" action="ppaction://hlinksldjump"/>
                </a:rPr>
                <a:t>  </a:t>
              </a:r>
              <a:endParaRPr b="0" lang="en-US" sz="4400" spc="-1" strike="noStrike">
                <a:latin typeface="Arial"/>
              </a:endParaRPr>
            </a:p>
          </p:txBody>
        </p:sp>
        <p:sp>
          <p:nvSpPr>
            <p:cNvPr id="770" name="Rectangle 13"/>
            <p:cNvSpPr/>
            <p:nvPr/>
          </p:nvSpPr>
          <p:spPr>
            <a:xfrm>
              <a:off x="1774800" y="933480"/>
              <a:ext cx="238032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黑体"/>
                </a:rPr>
                <a:t>图常用的遍历：</a:t>
              </a:r>
              <a:endParaRPr b="0" lang="en-US" sz="2400" spc="-1" strike="noStrike">
                <a:latin typeface="Arial"/>
              </a:endParaRPr>
            </a:p>
          </p:txBody>
        </p:sp>
      </p:grpSp>
    </p:spTree>
  </p:cSld>
  <mc:AlternateContent>
    <mc:Choice Requires="p14">
      <p:transition spd="slow" p14:dur="2000"/>
    </mc:Choice>
    <mc:Fallback>
      <p:transition spd="slow"/>
    </mc:Fallback>
  </mc:AlternateContent>
  <p:timing>
    <p:tnLst>
      <p:par>
        <p:cTn id="1086" dur="indefinite" restart="never" nodeType="tmRoot">
          <p:childTnLst>
            <p:seq>
              <p:cTn id="1087" dur="indefinite" nodeType="mainSeq">
                <p:childTnLst>
                  <p:par>
                    <p:cTn id="1088" fill="hold">
                      <p:stCondLst>
                        <p:cond delay="indefinite"/>
                      </p:stCondLst>
                      <p:childTnLst>
                        <p:par>
                          <p:cTn id="1089" fill="hold">
                            <p:stCondLst>
                              <p:cond delay="0"/>
                            </p:stCondLst>
                            <p:childTnLst>
                              <p:par>
                                <p:cTn id="1090" nodeType="clickEffect" fill="hold" presetClass="entr" presetID="22" presetSubtype="8">
                                  <p:stCondLst>
                                    <p:cond delay="0"/>
                                  </p:stCondLst>
                                  <p:childTnLst>
                                    <p:set>
                                      <p:cBhvr>
                                        <p:cTn id="1091" dur="1" fill="hold">
                                          <p:stCondLst>
                                            <p:cond delay="0"/>
                                          </p:stCondLst>
                                        </p:cTn>
                                        <p:tgtEl>
                                          <p:spTgt spid="768"/>
                                        </p:tgtEl>
                                        <p:attrNameLst>
                                          <p:attrName>style.visibility</p:attrName>
                                        </p:attrNameLst>
                                      </p:cBhvr>
                                      <p:to>
                                        <p:strVal val="visible"/>
                                      </p:to>
                                    </p:set>
                                    <p:animEffect filter="wipe(left)" transition="in">
                                      <p:cBhvr additive="repl">
                                        <p:cTn id="1092" dur="500"/>
                                        <p:tgtEl>
                                          <p:spTgt spid="768"/>
                                        </p:tgtEl>
                                      </p:cBhvr>
                                    </p:animEffect>
                                    <p:set>
                                      <p:cBhvr>
                                        <p:cTn id="1093" dur="1" fill="hold"/>
                                        <p:tgtEl>
                                          <p:spTgt spid="768"/>
                                        </p:tgtEl>
                                        <p:attrNameLst>
                                          <p:attrName>style.visibility</p:attrName>
                                        </p:attrNameLst>
                                      </p:cBhvr>
                                      <p:to>
                                        <p:strVal val="hidden"/>
                                      </p:to>
                                    </p:set>
                                  </p:childTnLst>
                                </p:cTn>
                              </p:par>
                            </p:childTnLst>
                          </p:cTn>
                        </p:par>
                      </p:childTnLst>
                    </p:cTn>
                  </p:par>
                  <p:par>
                    <p:cTn id="1094" fill="hold">
                      <p:stCondLst>
                        <p:cond delay="indefinite"/>
                      </p:stCondLst>
                      <p:childTnLst>
                        <p:par>
                          <p:cTn id="1095" fill="hold">
                            <p:stCondLst>
                              <p:cond delay="0"/>
                            </p:stCondLst>
                            <p:childTnLst>
                              <p:par>
                                <p:cTn id="1096" nodeType="clickEffect" fill="hold" presetClass="entr" presetID="1">
                                  <p:stCondLst>
                                    <p:cond delay="0"/>
                                  </p:stCondLst>
                                  <p:iterate type="lt">
                                    <p:tmAbs val="75"/>
                                  </p:iterate>
                                  <p:childTnLst>
                                    <p:set>
                                      <p:cBhvr>
                                        <p:cTn id="1097" dur="1" fill="hold">
                                          <p:stCondLst>
                                            <p:cond delay="74"/>
                                          </p:stCondLst>
                                        </p:cTn>
                                        <p:tgtEl>
                                          <p:spTgt spid="763">
                                            <p:txEl>
                                              <p:pRg st="0" end="0"/>
                                            </p:txEl>
                                          </p:spTgt>
                                        </p:tgtEl>
                                        <p:attrNameLst>
                                          <p:attrName>style.visibility</p:attrName>
                                        </p:attrNameLst>
                                      </p:cBhvr>
                                      <p:to>
                                        <p:strVal val="visible"/>
                                      </p:to>
                                    </p:set>
                                  </p:childTnLst>
                                </p:cTn>
                              </p:par>
                            </p:childTnLst>
                          </p:cTn>
                        </p:par>
                      </p:childTnLst>
                    </p:cTn>
                  </p:par>
                  <p:par>
                    <p:cTn id="1098" fill="hold">
                      <p:stCondLst>
                        <p:cond delay="indefinite"/>
                      </p:stCondLst>
                      <p:childTnLst>
                        <p:par>
                          <p:cTn id="1099" fill="hold">
                            <p:stCondLst>
                              <p:cond delay="0"/>
                            </p:stCondLst>
                            <p:childTnLst>
                              <p:par>
                                <p:cTn id="1100" nodeType="clickEffect" fill="hold" presetClass="entr" presetID="1">
                                  <p:stCondLst>
                                    <p:cond delay="0"/>
                                  </p:stCondLst>
                                  <p:iterate type="lt">
                                    <p:tmAbs val="75"/>
                                  </p:iterate>
                                  <p:childTnLst>
                                    <p:set>
                                      <p:cBhvr>
                                        <p:cTn id="1101" dur="1" fill="hold">
                                          <p:stCondLst>
                                            <p:cond delay="74"/>
                                          </p:stCondLst>
                                        </p:cTn>
                                        <p:tgtEl>
                                          <p:spTgt spid="764">
                                            <p:txEl>
                                              <p:pRg st="0" end="0"/>
                                            </p:txEl>
                                          </p:spTgt>
                                        </p:tgtEl>
                                        <p:attrNameLst>
                                          <p:attrName>style.visibility</p:attrName>
                                        </p:attrNameLst>
                                      </p:cBhvr>
                                      <p:to>
                                        <p:strVal val="visible"/>
                                      </p:to>
                                    </p:set>
                                  </p:childTnLst>
                                </p:cTn>
                              </p:par>
                            </p:childTnLst>
                          </p:cTn>
                        </p:par>
                      </p:childTnLst>
                    </p:cTn>
                  </p:par>
                  <p:par>
                    <p:cTn id="1102" fill="hold">
                      <p:stCondLst>
                        <p:cond delay="indefinite"/>
                      </p:stCondLst>
                      <p:childTnLst>
                        <p:par>
                          <p:cTn id="1103" fill="hold">
                            <p:stCondLst>
                              <p:cond delay="0"/>
                            </p:stCondLst>
                            <p:childTnLst>
                              <p:par>
                                <p:cTn id="1104" nodeType="clickEffect" fill="hold" presetClass="entr" presetID="1">
                                  <p:stCondLst>
                                    <p:cond delay="0"/>
                                  </p:stCondLst>
                                  <p:iterate type="lt">
                                    <p:tmAbs val="75"/>
                                  </p:iterate>
                                  <p:childTnLst>
                                    <p:set>
                                      <p:cBhvr>
                                        <p:cTn id="1105" dur="1" fill="hold">
                                          <p:stCondLst>
                                            <p:cond delay="74"/>
                                          </p:stCondLst>
                                        </p:cTn>
                                        <p:tgtEl>
                                          <p:spTgt spid="764">
                                            <p:txEl>
                                              <p:pRg st="1" end="1"/>
                                            </p:txEl>
                                          </p:spTgt>
                                        </p:tgtEl>
                                        <p:attrNameLst>
                                          <p:attrName>style.visibility</p:attrName>
                                        </p:attrNameLst>
                                      </p:cBhvr>
                                      <p:to>
                                        <p:strVal val="visible"/>
                                      </p:to>
                                    </p:set>
                                  </p:childTnLst>
                                </p:cTn>
                              </p:par>
                            </p:childTnLst>
                          </p:cTn>
                        </p:par>
                      </p:childTnLst>
                    </p:cTn>
                  </p:par>
                  <p:par>
                    <p:cTn id="1106" fill="hold">
                      <p:stCondLst>
                        <p:cond delay="indefinite"/>
                      </p:stCondLst>
                      <p:childTnLst>
                        <p:par>
                          <p:cTn id="1107" fill="hold">
                            <p:stCondLst>
                              <p:cond delay="0"/>
                            </p:stCondLst>
                            <p:childTnLst>
                              <p:par>
                                <p:cTn id="1108" nodeType="clickEffect" fill="hold" presetClass="entr" presetID="2" presetSubtype="2">
                                  <p:stCondLst>
                                    <p:cond delay="0"/>
                                  </p:stCondLst>
                                  <p:childTnLst>
                                    <p:set>
                                      <p:cBhvr>
                                        <p:cTn id="1109" dur="1" fill="hold">
                                          <p:stCondLst>
                                            <p:cond delay="0"/>
                                          </p:stCondLst>
                                        </p:cTn>
                                        <p:tgtEl>
                                          <p:spTgt spid="767"/>
                                        </p:tgtEl>
                                        <p:attrNameLst>
                                          <p:attrName>style.visibility</p:attrName>
                                        </p:attrNameLst>
                                      </p:cBhvr>
                                      <p:to>
                                        <p:strVal val="visible"/>
                                      </p:to>
                                    </p:set>
                                    <p:anim calcmode="lin" valueType="num">
                                      <p:cBhvr additive="repl">
                                        <p:cTn id="1110" dur="500" fill="hold"/>
                                        <p:tgtEl>
                                          <p:spTgt spid="767"/>
                                        </p:tgtEl>
                                        <p:attrNameLst>
                                          <p:attrName>ppt_x</p:attrName>
                                        </p:attrNameLst>
                                      </p:cBhvr>
                                      <p:tavLst>
                                        <p:tav tm="0">
                                          <p:val>
                                            <p:strVal val="1+#ppt_w/2"/>
                                          </p:val>
                                        </p:tav>
                                        <p:tav tm="100000">
                                          <p:val>
                                            <p:strVal val="#ppt_x"/>
                                          </p:val>
                                        </p:tav>
                                      </p:tavLst>
                                    </p:anim>
                                    <p:anim calcmode="lin" valueType="num">
                                      <p:cBhvr additive="repl">
                                        <p:cTn id="1111" dur="500" fill="hold"/>
                                        <p:tgtEl>
                                          <p:spTgt spid="767"/>
                                        </p:tgtEl>
                                        <p:attrNameLst>
                                          <p:attrName>ppt_y</p:attrName>
                                        </p:attrNameLst>
                                      </p:cBhvr>
                                      <p:tavLst>
                                        <p:tav tm="0">
                                          <p:val>
                                            <p:strVal val="#ppt_y"/>
                                          </p:val>
                                        </p:tav>
                                        <p:tav tm="100000">
                                          <p:val>
                                            <p:strVal val="#ppt_y"/>
                                          </p:val>
                                        </p:tav>
                                      </p:tavLst>
                                    </p:anim>
                                  </p:childTnLst>
                                </p:cTn>
                              </p:par>
                            </p:childTnLst>
                          </p:cTn>
                        </p:par>
                      </p:childTnLst>
                    </p:cTn>
                  </p:par>
                  <p:par>
                    <p:cTn id="1112" fill="hold">
                      <p:stCondLst>
                        <p:cond delay="indefinite"/>
                      </p:stCondLst>
                      <p:childTnLst>
                        <p:par>
                          <p:cTn id="1113" fill="hold">
                            <p:stCondLst>
                              <p:cond delay="0"/>
                            </p:stCondLst>
                            <p:childTnLst>
                              <p:par>
                                <p:cTn id="1114" nodeType="clickEffect" fill="hold" presetClass="entr" presetID="1">
                                  <p:stCondLst>
                                    <p:cond delay="0"/>
                                  </p:stCondLst>
                                  <p:iterate type="lt">
                                    <p:tmAbs val="75"/>
                                  </p:iterate>
                                  <p:childTnLst>
                                    <p:set>
                                      <p:cBhvr>
                                        <p:cTn id="1115" dur="1" fill="hold">
                                          <p:stCondLst>
                                            <p:cond delay="74"/>
                                          </p:stCondLst>
                                        </p:cTn>
                                        <p:tgtEl>
                                          <p:spTgt spid="765"/>
                                        </p:tgtEl>
                                        <p:attrNameLst>
                                          <p:attrName>style.visibility</p:attrName>
                                        </p:attrNameLst>
                                      </p:cBhvr>
                                      <p:to>
                                        <p:strVal val="visible"/>
                                      </p:to>
                                    </p:set>
                                  </p:childTnLst>
                                </p:cTn>
                              </p:par>
                            </p:childTnLst>
                          </p:cTn>
                        </p:par>
                      </p:childTnLst>
                    </p:cTn>
                  </p:par>
                  <p:par>
                    <p:cTn id="1116" fill="hold">
                      <p:stCondLst>
                        <p:cond delay="indefinite"/>
                      </p:stCondLst>
                      <p:childTnLst>
                        <p:par>
                          <p:cTn id="1117" fill="hold">
                            <p:stCondLst>
                              <p:cond delay="0"/>
                            </p:stCondLst>
                            <p:childTnLst>
                              <p:par>
                                <p:cTn id="1118" nodeType="clickEffect" fill="hold" presetClass="entr" presetID="1">
                                  <p:stCondLst>
                                    <p:cond delay="0"/>
                                  </p:stCondLst>
                                  <p:childTnLst>
                                    <p:set>
                                      <p:cBhvr>
                                        <p:cTn id="1119" dur="1" fill="hold">
                                          <p:stCondLst>
                                            <p:cond delay="499"/>
                                          </p:stCondLst>
                                        </p:cTn>
                                        <p:tgtEl>
                                          <p:spTgt spid="766"/>
                                        </p:tgtEl>
                                        <p:attrNameLst>
                                          <p:attrName>style.visibility</p:attrName>
                                        </p:attrNameLst>
                                      </p:cBhvr>
                                      <p:to>
                                        <p:strVal val="visible"/>
                                      </p:to>
                                    </p:set>
                                  </p:childTnLst>
                                </p:cTn>
                              </p:par>
                            </p:childTnLst>
                          </p:cTn>
                        </p:par>
                        <p:par>
                          <p:cTn id="1120" fill="hold">
                            <p:stCondLst>
                              <p:cond delay="500"/>
                            </p:stCondLst>
                            <p:childTnLst>
                              <p:par>
                                <p:cTn id="1121" nodeType="afterEffect" fill="hold" presetClass="entr" presetID="1">
                                  <p:stCondLst>
                                    <p:cond delay="0"/>
                                  </p:stCondLst>
                                  <p:iterate type="lt">
                                    <p:tmAbs val="75"/>
                                  </p:iterate>
                                  <p:childTnLst>
                                    <p:set>
                                      <p:cBhvr>
                                        <p:cTn id="1122" dur="1" fill="hold">
                                          <p:stCondLst>
                                            <p:cond delay="74"/>
                                          </p:stCondLst>
                                        </p:cTn>
                                        <p:tgtEl>
                                          <p:spTgt spid="7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sldNum" idx="32"/>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AFBA0499-4393-4880-B65A-3DB47B33AC7A}"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772" name="PlaceHolder 2"/>
          <p:cNvSpPr>
            <a:spLocks noGrp="1"/>
          </p:cNvSpPr>
          <p:nvPr>
            <p:ph type="title"/>
          </p:nvPr>
        </p:nvSpPr>
        <p:spPr>
          <a:xfrm>
            <a:off x="1752480" y="0"/>
            <a:ext cx="5562360" cy="685440"/>
          </a:xfrm>
          <a:prstGeom prst="rect">
            <a:avLst/>
          </a:prstGeom>
          <a:noFill/>
          <a:ln w="9360">
            <a:noFill/>
          </a:ln>
        </p:spPr>
        <p:txBody>
          <a:bodyPr numCol="1" spcCol="0" anchor="ctr">
            <a:noAutofit/>
          </a:bodyPr>
          <a:p>
            <a:pPr algn="ctr">
              <a:lnSpc>
                <a:spcPct val="100000"/>
              </a:lnSpc>
              <a:buNone/>
            </a:pPr>
            <a:r>
              <a:rPr b="1" lang="zh-CN" sz="2800" spc="-1" strike="noStrike">
                <a:solidFill>
                  <a:srgbClr val="ffff00"/>
                </a:solidFill>
                <a:latin typeface="黑体"/>
                <a:ea typeface="黑体"/>
              </a:rPr>
              <a:t>一、深度优先搜索</a:t>
            </a:r>
            <a:r>
              <a:rPr b="1" lang="en-US" sz="2800" spc="-1" strike="noStrike">
                <a:solidFill>
                  <a:srgbClr val="ffff00"/>
                </a:solidFill>
                <a:latin typeface="黑体"/>
                <a:ea typeface="黑体"/>
              </a:rPr>
              <a:t>( DFS )</a:t>
            </a:r>
            <a:endParaRPr b="0" lang="en-US" sz="2800" spc="-1" strike="noStrike">
              <a:solidFill>
                <a:srgbClr val="ff3399"/>
              </a:solidFill>
              <a:latin typeface="楷体_GB2312"/>
            </a:endParaRPr>
          </a:p>
        </p:txBody>
      </p:sp>
      <p:sp>
        <p:nvSpPr>
          <p:cNvPr id="773" name="Rectangle 3"/>
          <p:cNvSpPr/>
          <p:nvPr/>
        </p:nvSpPr>
        <p:spPr>
          <a:xfrm>
            <a:off x="1752480" y="685800"/>
            <a:ext cx="8534160" cy="456840"/>
          </a:xfrm>
          <a:prstGeom prst="rect">
            <a:avLst/>
          </a:prstGeom>
          <a:noFill/>
          <a:ln w="9525">
            <a:noFill/>
          </a:ln>
        </p:spPr>
        <p:style>
          <a:lnRef idx="0"/>
          <a:fillRef idx="0"/>
          <a:effectRef idx="0"/>
          <a:fontRef idx="minor"/>
        </p:style>
        <p:txBody>
          <a:bodyPr lIns="90000" rIns="90000" tIns="45000" bIns="45000" anchor="t">
            <a:noAutofit/>
          </a:bodyPr>
          <a:p>
            <a:pPr marL="285840" indent="-285840" algn="just">
              <a:lnSpc>
                <a:spcPct val="100000"/>
              </a:lnSpc>
              <a:buNone/>
              <a:tabLst>
                <a:tab algn="l" pos="0"/>
              </a:tabLst>
            </a:pPr>
            <a:r>
              <a:rPr b="1" lang="zh-CN" sz="2800" spc="-1" strike="noStrike">
                <a:solidFill>
                  <a:srgbClr val="ffff00"/>
                </a:solidFill>
                <a:latin typeface="黑体"/>
                <a:ea typeface="黑体"/>
              </a:rPr>
              <a:t>基本思想：</a:t>
            </a:r>
            <a:endParaRPr b="0" lang="en-US" sz="2800" spc="-1" strike="noStrike">
              <a:latin typeface="Arial"/>
            </a:endParaRPr>
          </a:p>
        </p:txBody>
      </p:sp>
      <p:sp>
        <p:nvSpPr>
          <p:cNvPr id="774" name="AutoShape 5"/>
          <p:cNvSpPr/>
          <p:nvPr/>
        </p:nvSpPr>
        <p:spPr>
          <a:xfrm>
            <a:off x="7315200" y="0"/>
            <a:ext cx="2590560" cy="533160"/>
          </a:xfrm>
          <a:prstGeom prst="wedgeRoundRectCallout">
            <a:avLst>
              <a:gd name="adj1" fmla="val -81556"/>
              <a:gd name="adj2" fmla="val 11310"/>
              <a:gd name="adj3" fmla="val 16667"/>
            </a:avLst>
          </a:prstGeom>
          <a:solidFill>
            <a:srgbClr val="ffffff"/>
          </a:solidFill>
          <a:ln w="9525">
            <a:solidFill>
              <a:srgbClr val="ffffff"/>
            </a:solidFill>
            <a:miter/>
          </a:ln>
        </p:spPr>
        <p:style>
          <a:lnRef idx="0"/>
          <a:fillRef idx="0"/>
          <a:effectRef idx="0"/>
          <a:fontRef idx="minor"/>
        </p:style>
        <p:txBody>
          <a:bodyPr lIns="90000" rIns="90000" tIns="45000" bIns="45000" anchor="ctr">
            <a:noAutofit/>
          </a:bodyPr>
          <a:p>
            <a:pPr algn="ctr">
              <a:lnSpc>
                <a:spcPct val="100000"/>
              </a:lnSpc>
              <a:buNone/>
            </a:pPr>
            <a:r>
              <a:rPr b="1" lang="en-US" sz="2000" spc="-1" strike="noStrike">
                <a:solidFill>
                  <a:srgbClr val="000000"/>
                </a:solidFill>
                <a:latin typeface="Times New Roman"/>
                <a:ea typeface="楷体_GB2312"/>
              </a:rPr>
              <a:t>Depth_First Search</a:t>
            </a:r>
            <a:endParaRPr b="0" lang="en-US" sz="2000" spc="-1" strike="noStrike">
              <a:latin typeface="Arial"/>
            </a:endParaRPr>
          </a:p>
        </p:txBody>
      </p:sp>
      <p:sp>
        <p:nvSpPr>
          <p:cNvPr id="775" name="Text Box 6"/>
          <p:cNvSpPr/>
          <p:nvPr/>
        </p:nvSpPr>
        <p:spPr>
          <a:xfrm>
            <a:off x="6189840" y="1935000"/>
            <a:ext cx="609120" cy="57708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ffff00"/>
                </a:solidFill>
                <a:latin typeface="Times New Roman"/>
                <a:ea typeface="黑体"/>
              </a:rPr>
              <a:t>v1</a:t>
            </a:r>
            <a:endParaRPr b="0" lang="en-US" sz="3200" spc="-1" strike="noStrike">
              <a:latin typeface="Arial"/>
            </a:endParaRPr>
          </a:p>
        </p:txBody>
      </p:sp>
      <p:grpSp>
        <p:nvGrpSpPr>
          <p:cNvPr id="776" name="Group 7"/>
          <p:cNvGrpSpPr/>
          <p:nvPr/>
        </p:nvGrpSpPr>
        <p:grpSpPr>
          <a:xfrm>
            <a:off x="1981080" y="1447920"/>
            <a:ext cx="3657240" cy="2412720"/>
            <a:chOff x="1981080" y="1447920"/>
            <a:chExt cx="3657240" cy="2412720"/>
          </a:xfrm>
        </p:grpSpPr>
        <p:sp>
          <p:nvSpPr>
            <p:cNvPr id="777" name="Oval 8"/>
            <p:cNvSpPr/>
            <p:nvPr/>
          </p:nvSpPr>
          <p:spPr>
            <a:xfrm>
              <a:off x="3149640" y="1447920"/>
              <a:ext cx="371160" cy="42840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v1</a:t>
              </a:r>
              <a:endParaRPr b="0" lang="en-US" sz="2400" spc="-1" strike="noStrike">
                <a:latin typeface="Arial"/>
              </a:endParaRPr>
            </a:p>
          </p:txBody>
        </p:sp>
        <p:sp>
          <p:nvSpPr>
            <p:cNvPr id="778" name="Oval 9"/>
            <p:cNvSpPr/>
            <p:nvPr/>
          </p:nvSpPr>
          <p:spPr>
            <a:xfrm>
              <a:off x="2533680" y="2085840"/>
              <a:ext cx="371160" cy="42660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v2</a:t>
              </a:r>
              <a:endParaRPr b="0" lang="en-US" sz="2400" spc="-1" strike="noStrike">
                <a:latin typeface="Arial"/>
              </a:endParaRPr>
            </a:p>
          </p:txBody>
        </p:sp>
        <p:sp>
          <p:nvSpPr>
            <p:cNvPr id="779" name="Oval 10"/>
            <p:cNvSpPr/>
            <p:nvPr/>
          </p:nvSpPr>
          <p:spPr>
            <a:xfrm>
              <a:off x="4618080" y="2019240"/>
              <a:ext cx="367920" cy="42840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v3</a:t>
              </a:r>
              <a:endParaRPr b="0" lang="en-US" sz="2400" spc="-1" strike="noStrike">
                <a:latin typeface="Arial"/>
              </a:endParaRPr>
            </a:p>
          </p:txBody>
        </p:sp>
        <p:sp>
          <p:nvSpPr>
            <p:cNvPr id="780" name="Oval 11"/>
            <p:cNvSpPr/>
            <p:nvPr/>
          </p:nvSpPr>
          <p:spPr>
            <a:xfrm>
              <a:off x="2657520" y="3432240"/>
              <a:ext cx="369360" cy="42840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v8</a:t>
              </a:r>
              <a:endParaRPr b="0" lang="en-US" sz="2400" spc="-1" strike="noStrike">
                <a:latin typeface="Arial"/>
              </a:endParaRPr>
            </a:p>
          </p:txBody>
        </p:sp>
        <p:sp>
          <p:nvSpPr>
            <p:cNvPr id="781" name="Line 12"/>
            <p:cNvSpPr/>
            <p:nvPr/>
          </p:nvSpPr>
          <p:spPr>
            <a:xfrm>
              <a:off x="3520800" y="1631880"/>
              <a:ext cx="1166760" cy="453960"/>
            </a:xfrm>
            <a:prstGeom prst="line">
              <a:avLst/>
            </a:prstGeom>
            <a:ln w="38100">
              <a:solidFill>
                <a:srgbClr val="ffffff"/>
              </a:solidFill>
              <a:round/>
            </a:ln>
          </p:spPr>
          <p:style>
            <a:lnRef idx="0"/>
            <a:fillRef idx="0"/>
            <a:effectRef idx="0"/>
            <a:fontRef idx="minor"/>
          </p:style>
        </p:sp>
        <p:sp>
          <p:nvSpPr>
            <p:cNvPr id="782" name="Line 13"/>
            <p:cNvSpPr/>
            <p:nvPr/>
          </p:nvSpPr>
          <p:spPr>
            <a:xfrm flipH="1">
              <a:off x="2781000" y="1752480"/>
              <a:ext cx="432000" cy="368280"/>
            </a:xfrm>
            <a:prstGeom prst="line">
              <a:avLst/>
            </a:prstGeom>
            <a:ln w="38100">
              <a:solidFill>
                <a:srgbClr val="ffffff"/>
              </a:solidFill>
              <a:round/>
            </a:ln>
          </p:spPr>
          <p:style>
            <a:lnRef idx="0"/>
            <a:fillRef idx="0"/>
            <a:effectRef idx="0"/>
            <a:fontRef idx="minor"/>
          </p:style>
        </p:sp>
        <p:sp>
          <p:nvSpPr>
            <p:cNvPr id="783" name="Line 14"/>
            <p:cNvSpPr/>
            <p:nvPr/>
          </p:nvSpPr>
          <p:spPr>
            <a:xfrm>
              <a:off x="2841480" y="2452680"/>
              <a:ext cx="247680" cy="306360"/>
            </a:xfrm>
            <a:prstGeom prst="line">
              <a:avLst/>
            </a:prstGeom>
            <a:ln w="38100">
              <a:solidFill>
                <a:srgbClr val="ffffff"/>
              </a:solidFill>
              <a:round/>
            </a:ln>
          </p:spPr>
          <p:style>
            <a:lnRef idx="0"/>
            <a:fillRef idx="0"/>
            <a:effectRef idx="0"/>
            <a:fontRef idx="minor"/>
          </p:style>
        </p:sp>
        <p:sp>
          <p:nvSpPr>
            <p:cNvPr id="784" name="Line 15"/>
            <p:cNvSpPr/>
            <p:nvPr/>
          </p:nvSpPr>
          <p:spPr>
            <a:xfrm>
              <a:off x="4925880" y="2387520"/>
              <a:ext cx="493560" cy="498240"/>
            </a:xfrm>
            <a:prstGeom prst="line">
              <a:avLst/>
            </a:prstGeom>
            <a:ln w="38100">
              <a:solidFill>
                <a:srgbClr val="ffffff"/>
              </a:solidFill>
              <a:round/>
            </a:ln>
          </p:spPr>
          <p:style>
            <a:lnRef idx="0"/>
            <a:fillRef idx="0"/>
            <a:effectRef idx="0"/>
            <a:fontRef idx="minor"/>
          </p:style>
        </p:sp>
        <p:sp>
          <p:nvSpPr>
            <p:cNvPr id="785" name="Line 16"/>
            <p:cNvSpPr/>
            <p:nvPr/>
          </p:nvSpPr>
          <p:spPr>
            <a:xfrm flipH="1">
              <a:off x="4493880" y="2447640"/>
              <a:ext cx="247680" cy="488880"/>
            </a:xfrm>
            <a:prstGeom prst="line">
              <a:avLst/>
            </a:prstGeom>
            <a:ln w="38100">
              <a:solidFill>
                <a:srgbClr val="ffffff"/>
              </a:solidFill>
              <a:round/>
            </a:ln>
          </p:spPr>
          <p:style>
            <a:lnRef idx="0"/>
            <a:fillRef idx="0"/>
            <a:effectRef idx="0"/>
            <a:fontRef idx="minor"/>
          </p:style>
        </p:sp>
        <p:sp>
          <p:nvSpPr>
            <p:cNvPr id="786" name="Oval 17"/>
            <p:cNvSpPr/>
            <p:nvPr/>
          </p:nvSpPr>
          <p:spPr>
            <a:xfrm>
              <a:off x="5270400" y="2855880"/>
              <a:ext cx="367920" cy="42984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v7</a:t>
              </a:r>
              <a:endParaRPr b="0" lang="en-US" sz="2400" spc="-1" strike="noStrike">
                <a:latin typeface="Arial"/>
              </a:endParaRPr>
            </a:p>
          </p:txBody>
        </p:sp>
        <p:sp>
          <p:nvSpPr>
            <p:cNvPr id="787" name="Oval 18"/>
            <p:cNvSpPr/>
            <p:nvPr/>
          </p:nvSpPr>
          <p:spPr>
            <a:xfrm>
              <a:off x="4248000" y="2876400"/>
              <a:ext cx="369360" cy="42840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v6</a:t>
              </a:r>
              <a:endParaRPr b="0" lang="en-US" sz="2400" spc="-1" strike="noStrike">
                <a:latin typeface="Arial"/>
              </a:endParaRPr>
            </a:p>
          </p:txBody>
        </p:sp>
        <p:sp>
          <p:nvSpPr>
            <p:cNvPr id="788" name="Oval 19"/>
            <p:cNvSpPr/>
            <p:nvPr/>
          </p:nvSpPr>
          <p:spPr>
            <a:xfrm>
              <a:off x="1981080" y="2759040"/>
              <a:ext cx="367920" cy="42840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v4</a:t>
              </a:r>
              <a:endParaRPr b="0" lang="en-US" sz="2400" spc="-1" strike="noStrike">
                <a:latin typeface="Arial"/>
              </a:endParaRPr>
            </a:p>
          </p:txBody>
        </p:sp>
        <p:sp>
          <p:nvSpPr>
            <p:cNvPr id="789" name="Oval 20"/>
            <p:cNvSpPr/>
            <p:nvPr/>
          </p:nvSpPr>
          <p:spPr>
            <a:xfrm>
              <a:off x="3089160" y="2697120"/>
              <a:ext cx="367920" cy="42840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v5</a:t>
              </a:r>
              <a:endParaRPr b="0" lang="en-US" sz="2400" spc="-1" strike="noStrike">
                <a:latin typeface="Arial"/>
              </a:endParaRPr>
            </a:p>
          </p:txBody>
        </p:sp>
        <p:sp>
          <p:nvSpPr>
            <p:cNvPr id="790" name="Line 21"/>
            <p:cNvSpPr/>
            <p:nvPr/>
          </p:nvSpPr>
          <p:spPr>
            <a:xfrm flipH="1">
              <a:off x="2288880" y="2390760"/>
              <a:ext cx="244440" cy="368280"/>
            </a:xfrm>
            <a:prstGeom prst="line">
              <a:avLst/>
            </a:prstGeom>
            <a:ln w="38100">
              <a:solidFill>
                <a:srgbClr val="ffffff"/>
              </a:solidFill>
              <a:round/>
            </a:ln>
          </p:spPr>
          <p:style>
            <a:lnRef idx="0"/>
            <a:fillRef idx="0"/>
            <a:effectRef idx="0"/>
            <a:fontRef idx="minor"/>
          </p:style>
        </p:sp>
        <p:sp>
          <p:nvSpPr>
            <p:cNvPr id="791" name="Line 22"/>
            <p:cNvSpPr/>
            <p:nvPr/>
          </p:nvSpPr>
          <p:spPr>
            <a:xfrm>
              <a:off x="2288880" y="3187440"/>
              <a:ext cx="432000" cy="306360"/>
            </a:xfrm>
            <a:prstGeom prst="line">
              <a:avLst/>
            </a:prstGeom>
            <a:ln w="38100">
              <a:solidFill>
                <a:srgbClr val="ffffff"/>
              </a:solidFill>
              <a:round/>
            </a:ln>
          </p:spPr>
          <p:style>
            <a:lnRef idx="0"/>
            <a:fillRef idx="0"/>
            <a:effectRef idx="0"/>
            <a:fontRef idx="minor"/>
          </p:style>
        </p:sp>
        <p:sp>
          <p:nvSpPr>
            <p:cNvPr id="792" name="Line 23"/>
            <p:cNvSpPr/>
            <p:nvPr/>
          </p:nvSpPr>
          <p:spPr>
            <a:xfrm flipH="1">
              <a:off x="3027240" y="3125520"/>
              <a:ext cx="185760" cy="430200"/>
            </a:xfrm>
            <a:prstGeom prst="line">
              <a:avLst/>
            </a:prstGeom>
            <a:ln w="38100">
              <a:solidFill>
                <a:srgbClr val="ffffff"/>
              </a:solidFill>
              <a:round/>
            </a:ln>
          </p:spPr>
          <p:style>
            <a:lnRef idx="0"/>
            <a:fillRef idx="0"/>
            <a:effectRef idx="0"/>
            <a:fontRef idx="minor"/>
          </p:style>
        </p:sp>
      </p:grpSp>
      <p:sp>
        <p:nvSpPr>
          <p:cNvPr id="793" name="Rectangle 24"/>
          <p:cNvSpPr/>
          <p:nvPr/>
        </p:nvSpPr>
        <p:spPr>
          <a:xfrm>
            <a:off x="6916680" y="1461960"/>
            <a:ext cx="1734120" cy="51624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66ff33"/>
                </a:solidFill>
                <a:latin typeface="Times New Roman"/>
                <a:ea typeface="楷体_GB2312"/>
              </a:rPr>
              <a:t>DFS </a:t>
            </a:r>
            <a:r>
              <a:rPr b="1" lang="zh-CN" sz="2800" spc="-1" strike="noStrike">
                <a:solidFill>
                  <a:srgbClr val="66ff33"/>
                </a:solidFill>
                <a:latin typeface="楷体_GB2312"/>
                <a:ea typeface="楷体_GB2312"/>
              </a:rPr>
              <a:t>结果</a:t>
            </a:r>
            <a:endParaRPr b="0" lang="en-US" sz="2800" spc="-1" strike="noStrike">
              <a:latin typeface="Arial"/>
            </a:endParaRPr>
          </a:p>
        </p:txBody>
      </p:sp>
      <p:sp>
        <p:nvSpPr>
          <p:cNvPr id="794" name="Rectangle 25"/>
          <p:cNvSpPr/>
          <p:nvPr/>
        </p:nvSpPr>
        <p:spPr>
          <a:xfrm>
            <a:off x="1752480" y="1447920"/>
            <a:ext cx="1247400" cy="456840"/>
          </a:xfrm>
          <a:prstGeom prst="rect">
            <a:avLst/>
          </a:prstGeom>
          <a:noFill/>
          <a:ln w="9525">
            <a:noFill/>
          </a:ln>
        </p:spPr>
        <p:style>
          <a:lnRef idx="0"/>
          <a:fillRef idx="0"/>
          <a:effectRef idx="0"/>
          <a:fontRef idx="minor"/>
        </p:style>
        <p:txBody>
          <a:bodyPr lIns="90000" rIns="90000" tIns="45000" bIns="45000" anchor="ctr">
            <a:noAutofit/>
          </a:bodyPr>
          <a:p>
            <a:pPr>
              <a:lnSpc>
                <a:spcPct val="100000"/>
              </a:lnSpc>
              <a:buNone/>
            </a:pPr>
            <a:r>
              <a:rPr b="1" lang="zh-CN" sz="2800" spc="-1" strike="noStrike">
                <a:solidFill>
                  <a:srgbClr val="ffff00"/>
                </a:solidFill>
                <a:latin typeface="黑体"/>
                <a:ea typeface="黑体"/>
              </a:rPr>
              <a:t>例</a:t>
            </a:r>
            <a:r>
              <a:rPr b="1" lang="en-US" sz="2800" spc="-1" strike="noStrike">
                <a:solidFill>
                  <a:srgbClr val="ffff00"/>
                </a:solidFill>
                <a:latin typeface="黑体"/>
                <a:ea typeface="黑体"/>
              </a:rPr>
              <a:t>1</a:t>
            </a:r>
            <a:r>
              <a:rPr b="1" lang="zh-CN" sz="2800" spc="-1" strike="noStrike">
                <a:solidFill>
                  <a:srgbClr val="ffff00"/>
                </a:solidFill>
                <a:latin typeface="黑体"/>
                <a:ea typeface="黑体"/>
              </a:rPr>
              <a:t>：</a:t>
            </a:r>
            <a:endParaRPr b="0" lang="en-US" sz="2800" spc="-1" strike="noStrike">
              <a:latin typeface="Arial"/>
            </a:endParaRPr>
          </a:p>
        </p:txBody>
      </p:sp>
      <p:sp>
        <p:nvSpPr>
          <p:cNvPr id="795" name="Rectangle 27"/>
          <p:cNvSpPr/>
          <p:nvPr/>
        </p:nvSpPr>
        <p:spPr>
          <a:xfrm>
            <a:off x="6572520" y="19350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796" name="Rectangle 28"/>
          <p:cNvSpPr/>
          <p:nvPr/>
        </p:nvSpPr>
        <p:spPr>
          <a:xfrm>
            <a:off x="7428240" y="19350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797" name="Rectangle 29"/>
          <p:cNvSpPr/>
          <p:nvPr/>
        </p:nvSpPr>
        <p:spPr>
          <a:xfrm>
            <a:off x="8325000" y="19350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798" name="Rectangle 30"/>
          <p:cNvSpPr/>
          <p:nvPr/>
        </p:nvSpPr>
        <p:spPr>
          <a:xfrm>
            <a:off x="9239400" y="19350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799" name="Rectangle 31"/>
          <p:cNvSpPr/>
          <p:nvPr/>
        </p:nvSpPr>
        <p:spPr>
          <a:xfrm>
            <a:off x="6648840" y="23922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800" name="Rectangle 32"/>
          <p:cNvSpPr/>
          <p:nvPr/>
        </p:nvSpPr>
        <p:spPr>
          <a:xfrm>
            <a:off x="7563240" y="23922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801" name="Rectangle 33"/>
          <p:cNvSpPr/>
          <p:nvPr/>
        </p:nvSpPr>
        <p:spPr>
          <a:xfrm>
            <a:off x="8401320" y="23922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802" name="Rectangle 34"/>
          <p:cNvSpPr/>
          <p:nvPr/>
        </p:nvSpPr>
        <p:spPr>
          <a:xfrm>
            <a:off x="7027920" y="19350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v2</a:t>
            </a:r>
            <a:endParaRPr b="0" lang="en-US" sz="3200" spc="-1" strike="noStrike">
              <a:latin typeface="Arial"/>
            </a:endParaRPr>
          </a:p>
        </p:txBody>
      </p:sp>
      <p:sp>
        <p:nvSpPr>
          <p:cNvPr id="803" name="Rectangle 36"/>
          <p:cNvSpPr/>
          <p:nvPr/>
        </p:nvSpPr>
        <p:spPr>
          <a:xfrm>
            <a:off x="7866000" y="19350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v4</a:t>
            </a:r>
            <a:endParaRPr b="0" lang="en-US" sz="3200" spc="-1" strike="noStrike">
              <a:latin typeface="Arial"/>
            </a:endParaRPr>
          </a:p>
        </p:txBody>
      </p:sp>
      <p:sp>
        <p:nvSpPr>
          <p:cNvPr id="804" name="Rectangle 37"/>
          <p:cNvSpPr/>
          <p:nvPr/>
        </p:nvSpPr>
        <p:spPr>
          <a:xfrm>
            <a:off x="8723160" y="19350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v8</a:t>
            </a:r>
            <a:endParaRPr b="0" lang="en-US" sz="3200" spc="-1" strike="noStrike">
              <a:latin typeface="Arial"/>
            </a:endParaRPr>
          </a:p>
        </p:txBody>
      </p:sp>
      <p:sp>
        <p:nvSpPr>
          <p:cNvPr id="805" name="Rectangle 38"/>
          <p:cNvSpPr/>
          <p:nvPr/>
        </p:nvSpPr>
        <p:spPr>
          <a:xfrm>
            <a:off x="6208560" y="23922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v5</a:t>
            </a:r>
            <a:endParaRPr b="0" lang="en-US" sz="3200" spc="-1" strike="noStrike">
              <a:latin typeface="Arial"/>
            </a:endParaRPr>
          </a:p>
        </p:txBody>
      </p:sp>
      <p:sp>
        <p:nvSpPr>
          <p:cNvPr id="806" name="Rectangle 39"/>
          <p:cNvSpPr/>
          <p:nvPr/>
        </p:nvSpPr>
        <p:spPr>
          <a:xfrm>
            <a:off x="7122960" y="23922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66ff33"/>
                </a:solidFill>
                <a:latin typeface="Times New Roman"/>
                <a:ea typeface="黑体"/>
              </a:rPr>
              <a:t>v3</a:t>
            </a:r>
            <a:endParaRPr b="0" lang="en-US" sz="3200" spc="-1" strike="noStrike">
              <a:latin typeface="Arial"/>
            </a:endParaRPr>
          </a:p>
        </p:txBody>
      </p:sp>
      <p:sp>
        <p:nvSpPr>
          <p:cNvPr id="807" name="Rectangle 40"/>
          <p:cNvSpPr/>
          <p:nvPr/>
        </p:nvSpPr>
        <p:spPr>
          <a:xfrm>
            <a:off x="7961400" y="23922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v6</a:t>
            </a:r>
            <a:endParaRPr b="0" lang="en-US" sz="3200" spc="-1" strike="noStrike">
              <a:latin typeface="Arial"/>
            </a:endParaRPr>
          </a:p>
        </p:txBody>
      </p:sp>
      <p:sp>
        <p:nvSpPr>
          <p:cNvPr id="808" name="Rectangle 41"/>
          <p:cNvSpPr/>
          <p:nvPr/>
        </p:nvSpPr>
        <p:spPr>
          <a:xfrm>
            <a:off x="8799480" y="23922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66ff33"/>
                </a:solidFill>
                <a:latin typeface="Times New Roman"/>
                <a:ea typeface="黑体"/>
              </a:rPr>
              <a:t>v7</a:t>
            </a:r>
            <a:endParaRPr b="0" lang="en-US" sz="3200" spc="-1" strike="noStrike">
              <a:latin typeface="Arial"/>
            </a:endParaRPr>
          </a:p>
        </p:txBody>
      </p:sp>
      <p:sp>
        <p:nvSpPr>
          <p:cNvPr id="809" name="Line 44"/>
          <p:cNvSpPr/>
          <p:nvPr/>
        </p:nvSpPr>
        <p:spPr>
          <a:xfrm>
            <a:off x="3429000" y="1828800"/>
            <a:ext cx="914400" cy="380880"/>
          </a:xfrm>
          <a:prstGeom prst="line">
            <a:avLst/>
          </a:prstGeom>
          <a:ln w="22225">
            <a:solidFill>
              <a:srgbClr val="ffff00"/>
            </a:solidFill>
            <a:round/>
            <a:tailEnd len="med" type="triangle" w="med"/>
          </a:ln>
        </p:spPr>
        <p:style>
          <a:lnRef idx="0"/>
          <a:fillRef idx="0"/>
          <a:effectRef idx="0"/>
          <a:fontRef idx="minor"/>
        </p:style>
      </p:sp>
      <p:sp>
        <p:nvSpPr>
          <p:cNvPr id="810" name="Rectangle 45"/>
          <p:cNvSpPr/>
          <p:nvPr/>
        </p:nvSpPr>
        <p:spPr>
          <a:xfrm>
            <a:off x="1828800" y="4191120"/>
            <a:ext cx="1171080" cy="456840"/>
          </a:xfrm>
          <a:prstGeom prst="rect">
            <a:avLst/>
          </a:prstGeom>
          <a:noFill/>
          <a:ln w="9525">
            <a:noFill/>
          </a:ln>
        </p:spPr>
        <p:style>
          <a:lnRef idx="0"/>
          <a:fillRef idx="0"/>
          <a:effectRef idx="0"/>
          <a:fontRef idx="minor"/>
        </p:style>
        <p:txBody>
          <a:bodyPr lIns="90000" rIns="90000" tIns="45000" bIns="45000" anchor="ctr">
            <a:noAutofit/>
          </a:bodyPr>
          <a:p>
            <a:pPr>
              <a:lnSpc>
                <a:spcPct val="100000"/>
              </a:lnSpc>
              <a:buNone/>
            </a:pPr>
            <a:r>
              <a:rPr b="1" lang="zh-CN" sz="2800" spc="-1" strike="noStrike">
                <a:solidFill>
                  <a:srgbClr val="ffff00"/>
                </a:solidFill>
                <a:latin typeface="黑体"/>
                <a:ea typeface="黑体"/>
              </a:rPr>
              <a:t>例</a:t>
            </a:r>
            <a:r>
              <a:rPr b="1" lang="en-US" sz="2800" spc="-1" strike="noStrike">
                <a:solidFill>
                  <a:srgbClr val="ffff00"/>
                </a:solidFill>
                <a:latin typeface="黑体"/>
                <a:ea typeface="黑体"/>
              </a:rPr>
              <a:t>2</a:t>
            </a:r>
            <a:r>
              <a:rPr b="1" lang="zh-CN" sz="2800" spc="-1" strike="noStrike">
                <a:solidFill>
                  <a:srgbClr val="ffff00"/>
                </a:solidFill>
                <a:latin typeface="黑体"/>
                <a:ea typeface="黑体"/>
              </a:rPr>
              <a:t>：</a:t>
            </a:r>
            <a:endParaRPr b="0" lang="en-US" sz="2800" spc="-1" strike="noStrike">
              <a:latin typeface="Arial"/>
            </a:endParaRPr>
          </a:p>
        </p:txBody>
      </p:sp>
      <p:graphicFrame>
        <p:nvGraphicFramePr>
          <p:cNvPr id="811" name="Object 46"/>
          <p:cNvGraphicFramePr/>
          <p:nvPr/>
        </p:nvGraphicFramePr>
        <p:xfrm>
          <a:off x="2819520" y="4038480"/>
          <a:ext cx="3428640" cy="2381040"/>
        </p:xfrm>
        <a:graphic>
          <a:graphicData uri="http://schemas.openxmlformats.org/presentationml/2006/ole">
            <p:oleObj progId="Photoshop.Image.5" r:id="rId1" spid="">
              <p:embed/>
              <p:pic>
                <p:nvPicPr>
                  <p:cNvPr id="812" name="Object 46" descr=""/>
                  <p:cNvPicPr/>
                  <p:nvPr/>
                </p:nvPicPr>
                <p:blipFill>
                  <a:blip r:embed="rId2"/>
                  <a:stretch/>
                </p:blipFill>
                <p:spPr>
                  <a:xfrm>
                    <a:off x="2819520" y="4038480"/>
                    <a:ext cx="3428640" cy="2381040"/>
                  </a:xfrm>
                  <a:prstGeom prst="rect">
                    <a:avLst/>
                  </a:prstGeom>
                  <a:ln w="0">
                    <a:noFill/>
                  </a:ln>
                </p:spPr>
              </p:pic>
            </p:oleObj>
          </a:graphicData>
        </a:graphic>
      </p:graphicFrame>
      <p:sp>
        <p:nvSpPr>
          <p:cNvPr id="813" name="Text Box 47"/>
          <p:cNvSpPr/>
          <p:nvPr/>
        </p:nvSpPr>
        <p:spPr>
          <a:xfrm>
            <a:off x="6553080" y="4572000"/>
            <a:ext cx="3885840" cy="51624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ffff00"/>
                </a:solidFill>
                <a:latin typeface="Times New Roman"/>
                <a:ea typeface="黑体"/>
              </a:rPr>
              <a:t>v2 → v1 → v3 → v5 →</a:t>
            </a:r>
            <a:endParaRPr b="0" lang="en-US" sz="2800" spc="-1" strike="noStrike">
              <a:latin typeface="Arial"/>
            </a:endParaRPr>
          </a:p>
        </p:txBody>
      </p:sp>
      <p:sp>
        <p:nvSpPr>
          <p:cNvPr id="814" name="Rectangle 48"/>
          <p:cNvSpPr/>
          <p:nvPr/>
        </p:nvSpPr>
        <p:spPr>
          <a:xfrm>
            <a:off x="6992640" y="3962520"/>
            <a:ext cx="1734120" cy="51624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66ff33"/>
                </a:solidFill>
                <a:latin typeface="Times New Roman"/>
                <a:ea typeface="楷体_GB2312"/>
              </a:rPr>
              <a:t>DFS </a:t>
            </a:r>
            <a:r>
              <a:rPr b="1" lang="zh-CN" sz="2800" spc="-1" strike="noStrike">
                <a:solidFill>
                  <a:srgbClr val="66ff33"/>
                </a:solidFill>
                <a:latin typeface="楷体_GB2312"/>
                <a:ea typeface="楷体_GB2312"/>
              </a:rPr>
              <a:t>结果</a:t>
            </a:r>
            <a:endParaRPr b="0" lang="en-US" sz="2800" spc="-1" strike="noStrike">
              <a:latin typeface="Arial"/>
            </a:endParaRPr>
          </a:p>
        </p:txBody>
      </p:sp>
      <p:sp>
        <p:nvSpPr>
          <p:cNvPr id="815" name="Rectangle 49"/>
          <p:cNvSpPr/>
          <p:nvPr/>
        </p:nvSpPr>
        <p:spPr>
          <a:xfrm>
            <a:off x="6784200" y="5105520"/>
            <a:ext cx="1426320" cy="51624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66ff33"/>
                </a:solidFill>
                <a:latin typeface="Times New Roman"/>
                <a:ea typeface="黑体"/>
              </a:rPr>
              <a:t>v4 </a:t>
            </a:r>
            <a:r>
              <a:rPr b="1" lang="en-US" sz="2800" spc="-1" strike="noStrike">
                <a:solidFill>
                  <a:srgbClr val="ffff00"/>
                </a:solidFill>
                <a:latin typeface="Times New Roman"/>
                <a:ea typeface="黑体"/>
              </a:rPr>
              <a:t>→ v6</a:t>
            </a:r>
            <a:endParaRPr b="0" lang="en-US" sz="2800" spc="-1" strike="noStrike">
              <a:latin typeface="Arial"/>
            </a:endParaRPr>
          </a:p>
        </p:txBody>
      </p:sp>
      <p:sp>
        <p:nvSpPr>
          <p:cNvPr id="816" name="AutoShape 51"/>
          <p:cNvSpPr/>
          <p:nvPr/>
        </p:nvSpPr>
        <p:spPr>
          <a:xfrm>
            <a:off x="4267080" y="1295280"/>
            <a:ext cx="990360" cy="456840"/>
          </a:xfrm>
          <a:prstGeom prst="wedgeEllipseCallout">
            <a:avLst>
              <a:gd name="adj1" fmla="val -124519"/>
              <a:gd name="adj2" fmla="val 1042"/>
            </a:avLst>
          </a:prstGeom>
          <a:solidFill>
            <a:srgbClr val="ff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000" spc="-1" strike="noStrike">
                <a:solidFill>
                  <a:srgbClr val="000000"/>
                </a:solidFill>
                <a:latin typeface="Times New Roman"/>
                <a:ea typeface="宋体"/>
              </a:rPr>
              <a:t>起点</a:t>
            </a:r>
            <a:endParaRPr b="0" lang="en-US" sz="2000" spc="-1" strike="noStrike">
              <a:latin typeface="Arial"/>
            </a:endParaRPr>
          </a:p>
        </p:txBody>
      </p:sp>
      <p:sp>
        <p:nvSpPr>
          <p:cNvPr id="817" name="AutoShape 52"/>
          <p:cNvSpPr/>
          <p:nvPr/>
        </p:nvSpPr>
        <p:spPr>
          <a:xfrm>
            <a:off x="1752480" y="4952880"/>
            <a:ext cx="990360" cy="456840"/>
          </a:xfrm>
          <a:prstGeom prst="wedgeEllipseCallout">
            <a:avLst>
              <a:gd name="adj1" fmla="val 89102"/>
              <a:gd name="adj2" fmla="val 3819"/>
            </a:avLst>
          </a:prstGeom>
          <a:solidFill>
            <a:srgbClr val="ff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000" spc="-1" strike="noStrike">
                <a:solidFill>
                  <a:srgbClr val="000000"/>
                </a:solidFill>
                <a:latin typeface="Times New Roman"/>
                <a:ea typeface="宋体"/>
              </a:rPr>
              <a:t>起点</a:t>
            </a:r>
            <a:endParaRPr b="0" lang="en-US" sz="2000" spc="-1" strike="noStrike">
              <a:latin typeface="Arial"/>
            </a:endParaRPr>
          </a:p>
        </p:txBody>
      </p:sp>
      <p:sp>
        <p:nvSpPr>
          <p:cNvPr id="818" name="Rectangle 53"/>
          <p:cNvSpPr/>
          <p:nvPr/>
        </p:nvSpPr>
        <p:spPr>
          <a:xfrm>
            <a:off x="7543800" y="685800"/>
            <a:ext cx="1752120" cy="516240"/>
          </a:xfrm>
          <a:prstGeom prst="rect">
            <a:avLst/>
          </a:prstGeom>
          <a:solidFill>
            <a:srgbClr val="ffffff"/>
          </a:solidFill>
          <a:ln w="9525">
            <a:noFill/>
          </a:ln>
        </p:spPr>
        <p:style>
          <a:lnRef idx="0"/>
          <a:fillRef idx="0"/>
          <a:effectRef idx="0"/>
          <a:fontRef idx="minor"/>
        </p:style>
        <p:txBody>
          <a:bodyPr lIns="90000" rIns="90000" tIns="45000" bIns="45000" anchor="t">
            <a:spAutoFit/>
          </a:bodyPr>
          <a:p>
            <a:pPr>
              <a:lnSpc>
                <a:spcPct val="100000"/>
              </a:lnSpc>
              <a:buNone/>
            </a:pPr>
            <a:r>
              <a:rPr b="1" lang="zh-CN" sz="2800" spc="-1" strike="noStrike">
                <a:solidFill>
                  <a:srgbClr val="ff3300"/>
                </a:solidFill>
                <a:latin typeface="Times New Roman"/>
                <a:ea typeface="楷体_GB2312"/>
              </a:rPr>
              <a:t>遍历步骤</a:t>
            </a:r>
            <a:endParaRPr b="0" lang="en-US" sz="2800" spc="-1" strike="noStrike">
              <a:latin typeface="Arial"/>
            </a:endParaRPr>
          </a:p>
        </p:txBody>
      </p:sp>
      <p:sp>
        <p:nvSpPr>
          <p:cNvPr id="819" name="Line 54"/>
          <p:cNvSpPr/>
          <p:nvPr/>
        </p:nvSpPr>
        <p:spPr>
          <a:xfrm flipV="1">
            <a:off x="3581280" y="4647960"/>
            <a:ext cx="609480" cy="609840"/>
          </a:xfrm>
          <a:prstGeom prst="line">
            <a:avLst/>
          </a:prstGeom>
          <a:ln w="38100">
            <a:solidFill>
              <a:srgbClr val="9900ff"/>
            </a:solidFill>
            <a:round/>
            <a:tailEnd len="med" type="triangle" w="med"/>
          </a:ln>
        </p:spPr>
        <p:style>
          <a:lnRef idx="0"/>
          <a:fillRef idx="0"/>
          <a:effectRef idx="0"/>
          <a:fontRef idx="minor"/>
        </p:style>
      </p:sp>
      <p:sp>
        <p:nvSpPr>
          <p:cNvPr id="820" name="Freeform 55"/>
          <p:cNvSpPr/>
          <p:nvPr/>
        </p:nvSpPr>
        <p:spPr>
          <a:xfrm>
            <a:off x="1803240" y="1703520"/>
            <a:ext cx="1701360" cy="2258640"/>
          </a:xfrm>
          <a:custGeom>
            <a:avLst/>
            <a:gdLst/>
            <a:ahLst/>
            <a:rect l="l" t="t" r="r" b="b"/>
            <a:pathLst>
              <a:path w="1105" h="1430">
                <a:moveTo>
                  <a:pt x="1105" y="854"/>
                </a:moveTo>
                <a:cubicBezTo>
                  <a:pt x="1085" y="884"/>
                  <a:pt x="1075" y="913"/>
                  <a:pt x="1055" y="943"/>
                </a:cubicBezTo>
                <a:cubicBezTo>
                  <a:pt x="1040" y="992"/>
                  <a:pt x="1032" y="1043"/>
                  <a:pt x="1016" y="1092"/>
                </a:cubicBezTo>
                <a:cubicBezTo>
                  <a:pt x="1003" y="1179"/>
                  <a:pt x="1014" y="1147"/>
                  <a:pt x="976" y="1231"/>
                </a:cubicBezTo>
                <a:cubicBezTo>
                  <a:pt x="917" y="1361"/>
                  <a:pt x="875" y="1407"/>
                  <a:pt x="738" y="1420"/>
                </a:cubicBezTo>
                <a:cubicBezTo>
                  <a:pt x="692" y="1424"/>
                  <a:pt x="645" y="1427"/>
                  <a:pt x="599" y="1430"/>
                </a:cubicBezTo>
                <a:cubicBezTo>
                  <a:pt x="556" y="1427"/>
                  <a:pt x="512" y="1428"/>
                  <a:pt x="470" y="1420"/>
                </a:cubicBezTo>
                <a:cubicBezTo>
                  <a:pt x="431" y="1413"/>
                  <a:pt x="444" y="1395"/>
                  <a:pt x="430" y="1370"/>
                </a:cubicBezTo>
                <a:cubicBezTo>
                  <a:pt x="390" y="1297"/>
                  <a:pt x="329" y="1229"/>
                  <a:pt x="271" y="1171"/>
                </a:cubicBezTo>
                <a:cubicBezTo>
                  <a:pt x="245" y="1097"/>
                  <a:pt x="283" y="1187"/>
                  <a:pt x="231" y="1122"/>
                </a:cubicBezTo>
                <a:cubicBezTo>
                  <a:pt x="224" y="1114"/>
                  <a:pt x="226" y="1101"/>
                  <a:pt x="221" y="1092"/>
                </a:cubicBezTo>
                <a:cubicBezTo>
                  <a:pt x="210" y="1071"/>
                  <a:pt x="195" y="1052"/>
                  <a:pt x="182" y="1032"/>
                </a:cubicBezTo>
                <a:cubicBezTo>
                  <a:pt x="176" y="1022"/>
                  <a:pt x="162" y="1003"/>
                  <a:pt x="162" y="1003"/>
                </a:cubicBezTo>
                <a:cubicBezTo>
                  <a:pt x="138" y="932"/>
                  <a:pt x="172" y="1018"/>
                  <a:pt x="122" y="943"/>
                </a:cubicBezTo>
                <a:cubicBezTo>
                  <a:pt x="64" y="856"/>
                  <a:pt x="178" y="979"/>
                  <a:pt x="82" y="883"/>
                </a:cubicBezTo>
                <a:cubicBezTo>
                  <a:pt x="58" y="813"/>
                  <a:pt x="79" y="836"/>
                  <a:pt x="33" y="804"/>
                </a:cubicBezTo>
                <a:cubicBezTo>
                  <a:pt x="0" y="704"/>
                  <a:pt x="7" y="620"/>
                  <a:pt x="92" y="566"/>
                </a:cubicBezTo>
                <a:cubicBezTo>
                  <a:pt x="115" y="532"/>
                  <a:pt x="143" y="515"/>
                  <a:pt x="172" y="486"/>
                </a:cubicBezTo>
                <a:cubicBezTo>
                  <a:pt x="211" y="365"/>
                  <a:pt x="241" y="364"/>
                  <a:pt x="330" y="288"/>
                </a:cubicBezTo>
                <a:cubicBezTo>
                  <a:pt x="341" y="279"/>
                  <a:pt x="347" y="264"/>
                  <a:pt x="360" y="258"/>
                </a:cubicBezTo>
                <a:cubicBezTo>
                  <a:pt x="385" y="247"/>
                  <a:pt x="413" y="245"/>
                  <a:pt x="440" y="238"/>
                </a:cubicBezTo>
                <a:cubicBezTo>
                  <a:pt x="475" y="211"/>
                  <a:pt x="493" y="182"/>
                  <a:pt x="529" y="158"/>
                </a:cubicBezTo>
                <a:cubicBezTo>
                  <a:pt x="575" y="90"/>
                  <a:pt x="546" y="107"/>
                  <a:pt x="599" y="89"/>
                </a:cubicBezTo>
                <a:cubicBezTo>
                  <a:pt x="629" y="42"/>
                  <a:pt x="658" y="46"/>
                  <a:pt x="708" y="29"/>
                </a:cubicBezTo>
                <a:cubicBezTo>
                  <a:pt x="724" y="24"/>
                  <a:pt x="767" y="22"/>
                  <a:pt x="767" y="0"/>
                </a:cubicBezTo>
              </a:path>
            </a:pathLst>
          </a:custGeom>
          <a:noFill/>
          <a:ln w="25400">
            <a:solidFill>
              <a:srgbClr val="ffff00"/>
            </a:solidFill>
            <a:prstDash val="dash"/>
            <a:round/>
            <a:tailEnd len="med" type="triangle" w="med"/>
          </a:ln>
        </p:spPr>
        <p:style>
          <a:lnRef idx="0"/>
          <a:fillRef idx="0"/>
          <a:effectRef idx="0"/>
          <a:fontRef idx="minor"/>
        </p:style>
      </p:sp>
      <p:sp>
        <p:nvSpPr>
          <p:cNvPr id="821" name="AutoShape 56"/>
          <p:cNvSpPr/>
          <p:nvPr/>
        </p:nvSpPr>
        <p:spPr>
          <a:xfrm>
            <a:off x="6172200" y="3124080"/>
            <a:ext cx="4266720" cy="520200"/>
          </a:xfrm>
          <a:prstGeom prst="wedgeRectCallout">
            <a:avLst>
              <a:gd name="adj1" fmla="val -33407"/>
              <a:gd name="adj2" fmla="val -107926"/>
            </a:avLst>
          </a:prstGeom>
          <a:solidFill>
            <a:srgbClr val="ff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400" spc="-1" strike="noStrike">
                <a:solidFill>
                  <a:srgbClr val="000000"/>
                </a:solidFill>
                <a:latin typeface="楷体_GB2312"/>
                <a:ea typeface="楷体_GB2312"/>
              </a:rPr>
              <a:t>应退回到</a:t>
            </a:r>
            <a:r>
              <a:rPr b="1" lang="en-US" sz="2400" spc="-1" strike="noStrike">
                <a:solidFill>
                  <a:srgbClr val="000000"/>
                </a:solidFill>
                <a:latin typeface="楷体_GB2312"/>
                <a:ea typeface="楷体_GB2312"/>
              </a:rPr>
              <a:t>V8</a:t>
            </a:r>
            <a:r>
              <a:rPr b="1" lang="zh-CN" sz="2400" spc="-1" strike="noStrike">
                <a:solidFill>
                  <a:srgbClr val="000000"/>
                </a:solidFill>
                <a:latin typeface="楷体_GB2312"/>
                <a:ea typeface="楷体_GB2312"/>
              </a:rPr>
              <a:t>，因为</a:t>
            </a:r>
            <a:r>
              <a:rPr b="1" lang="en-US" sz="2400" spc="-1" strike="noStrike">
                <a:solidFill>
                  <a:srgbClr val="000000"/>
                </a:solidFill>
                <a:latin typeface="楷体_GB2312"/>
                <a:ea typeface="楷体_GB2312"/>
              </a:rPr>
              <a:t>V2</a:t>
            </a:r>
            <a:r>
              <a:rPr b="1" lang="zh-CN" sz="2400" spc="-1" strike="noStrike">
                <a:solidFill>
                  <a:srgbClr val="000000"/>
                </a:solidFill>
                <a:latin typeface="楷体_GB2312"/>
                <a:ea typeface="楷体_GB2312"/>
              </a:rPr>
              <a:t>已有标记</a:t>
            </a:r>
            <a:endParaRPr b="0" lang="en-US" sz="2400" spc="-1" strike="noStrike">
              <a:latin typeface="Arial"/>
            </a:endParaRPr>
          </a:p>
        </p:txBody>
      </p:sp>
      <p:sp>
        <p:nvSpPr>
          <p:cNvPr id="822" name="Freeform 58"/>
          <p:cNvSpPr/>
          <p:nvPr/>
        </p:nvSpPr>
        <p:spPr>
          <a:xfrm>
            <a:off x="4689360" y="2538360"/>
            <a:ext cx="555120" cy="693360"/>
          </a:xfrm>
          <a:custGeom>
            <a:avLst/>
            <a:gdLst/>
            <a:ahLst/>
            <a:rect l="l" t="t" r="r" b="b"/>
            <a:pathLst>
              <a:path w="350" h="437">
                <a:moveTo>
                  <a:pt x="22" y="437"/>
                </a:moveTo>
                <a:cubicBezTo>
                  <a:pt x="13" y="409"/>
                  <a:pt x="0" y="377"/>
                  <a:pt x="2" y="347"/>
                </a:cubicBezTo>
                <a:cubicBezTo>
                  <a:pt x="6" y="271"/>
                  <a:pt x="31" y="183"/>
                  <a:pt x="52" y="109"/>
                </a:cubicBezTo>
                <a:cubicBezTo>
                  <a:pt x="66" y="60"/>
                  <a:pt x="68" y="18"/>
                  <a:pt x="121" y="0"/>
                </a:cubicBezTo>
                <a:cubicBezTo>
                  <a:pt x="189" y="17"/>
                  <a:pt x="188" y="43"/>
                  <a:pt x="240" y="79"/>
                </a:cubicBezTo>
                <a:cubicBezTo>
                  <a:pt x="250" y="109"/>
                  <a:pt x="265" y="142"/>
                  <a:pt x="280" y="169"/>
                </a:cubicBezTo>
                <a:cubicBezTo>
                  <a:pt x="292" y="190"/>
                  <a:pt x="320" y="228"/>
                  <a:pt x="320" y="228"/>
                </a:cubicBezTo>
                <a:cubicBezTo>
                  <a:pt x="333" y="267"/>
                  <a:pt x="323" y="251"/>
                  <a:pt x="350" y="278"/>
                </a:cubicBezTo>
              </a:path>
            </a:pathLst>
          </a:custGeom>
          <a:noFill/>
          <a:ln w="34925">
            <a:solidFill>
              <a:srgbClr val="ffff00"/>
            </a:solidFill>
            <a:prstDash val="dash"/>
            <a:round/>
            <a:tailEnd len="med" type="triangle" w="med"/>
          </a:ln>
        </p:spPr>
        <p:style>
          <a:lnRef idx="0"/>
          <a:fillRef idx="0"/>
          <a:effectRef idx="0"/>
          <a:fontRef idx="minor"/>
        </p:style>
      </p:sp>
      <p:pic>
        <p:nvPicPr>
          <p:cNvPr id="823" name="" descr=""/>
          <p:cNvPicPr/>
          <p:nvPr/>
        </p:nvPicPr>
        <p:blipFill>
          <a:blip r:embed="rId3"/>
          <a:stretch/>
        </p:blipFill>
        <p:spPr>
          <a:xfrm>
            <a:off x="2819520" y="4038480"/>
            <a:ext cx="3429000" cy="2374920"/>
          </a:xfrm>
          <a:prstGeom prst="rect">
            <a:avLst/>
          </a:prstGeom>
          <a:ln w="0">
            <a:noFill/>
          </a:ln>
        </p:spPr>
      </p:pic>
    </p:spTree>
  </p:cSld>
  <mc:AlternateContent>
    <mc:Choice Requires="p14">
      <p:transition spd="slow" p14:dur="2000"/>
    </mc:Choice>
    <mc:Fallback>
      <p:transition spd="slow"/>
    </mc:Fallback>
  </mc:AlternateContent>
  <p:timing>
    <p:tnLst>
      <p:par>
        <p:cTn id="1123" dur="indefinite" restart="never" nodeType="tmRoot">
          <p:childTnLst>
            <p:seq>
              <p:cTn id="1124" dur="indefinite" nodeType="mainSeq">
                <p:childTnLst>
                  <p:par>
                    <p:cTn id="1125" fill="hold">
                      <p:stCondLst>
                        <p:cond delay="indefinite"/>
                      </p:stCondLst>
                      <p:childTnLst>
                        <p:par>
                          <p:cTn id="1126" fill="hold">
                            <p:stCondLst>
                              <p:cond delay="0"/>
                            </p:stCondLst>
                            <p:childTnLst>
                              <p:par>
                                <p:cTn id="1127" nodeType="clickEffect" fill="hold" presetClass="entr" presetID="2" presetSubtype="2">
                                  <p:stCondLst>
                                    <p:cond delay="0"/>
                                  </p:stCondLst>
                                  <p:childTnLst>
                                    <p:set>
                                      <p:cBhvr>
                                        <p:cTn id="1128" dur="1" fill="hold">
                                          <p:stCondLst>
                                            <p:cond delay="0"/>
                                          </p:stCondLst>
                                        </p:cTn>
                                        <p:tgtEl>
                                          <p:spTgt spid="774"/>
                                        </p:tgtEl>
                                        <p:attrNameLst>
                                          <p:attrName>style.visibility</p:attrName>
                                        </p:attrNameLst>
                                      </p:cBhvr>
                                      <p:to>
                                        <p:strVal val="visible"/>
                                      </p:to>
                                    </p:set>
                                    <p:anim calcmode="lin" valueType="num">
                                      <p:cBhvr additive="repl">
                                        <p:cTn id="1129" dur="500" fill="hold"/>
                                        <p:tgtEl>
                                          <p:spTgt spid="774"/>
                                        </p:tgtEl>
                                        <p:attrNameLst>
                                          <p:attrName>ppt_x</p:attrName>
                                        </p:attrNameLst>
                                      </p:cBhvr>
                                      <p:tavLst>
                                        <p:tav tm="0">
                                          <p:val>
                                            <p:strVal val="1+#ppt_w/2"/>
                                          </p:val>
                                        </p:tav>
                                        <p:tav tm="100000">
                                          <p:val>
                                            <p:strVal val="#ppt_x"/>
                                          </p:val>
                                        </p:tav>
                                      </p:tavLst>
                                    </p:anim>
                                    <p:anim calcmode="lin" valueType="num">
                                      <p:cBhvr additive="repl">
                                        <p:cTn id="1130" dur="500" fill="hold"/>
                                        <p:tgtEl>
                                          <p:spTgt spid="774"/>
                                        </p:tgtEl>
                                        <p:attrNameLst>
                                          <p:attrName>ppt_y</p:attrName>
                                        </p:attrNameLst>
                                      </p:cBhvr>
                                      <p:tavLst>
                                        <p:tav tm="0">
                                          <p:val>
                                            <p:strVal val="#ppt_y"/>
                                          </p:val>
                                        </p:tav>
                                        <p:tav tm="100000">
                                          <p:val>
                                            <p:strVal val="#ppt_y"/>
                                          </p:val>
                                        </p:tav>
                                      </p:tavLst>
                                    </p:anim>
                                  </p:childTnLst>
                                </p:cTn>
                              </p:par>
                            </p:childTnLst>
                          </p:cTn>
                        </p:par>
                      </p:childTnLst>
                    </p:cTn>
                  </p:par>
                  <p:par>
                    <p:cTn id="1131" fill="hold">
                      <p:stCondLst>
                        <p:cond delay="indefinite"/>
                      </p:stCondLst>
                      <p:childTnLst>
                        <p:par>
                          <p:cTn id="1132" fill="hold">
                            <p:stCondLst>
                              <p:cond delay="0"/>
                            </p:stCondLst>
                            <p:childTnLst>
                              <p:par>
                                <p:cTn id="1133" nodeType="clickEffect" fill="hold" presetClass="entr" presetID="1">
                                  <p:stCondLst>
                                    <p:cond delay="0"/>
                                  </p:stCondLst>
                                  <p:iterate type="lt">
                                    <p:tmAbs val="75"/>
                                  </p:iterate>
                                  <p:childTnLst>
                                    <p:set>
                                      <p:cBhvr>
                                        <p:cTn id="1134" dur="1" fill="hold">
                                          <p:stCondLst>
                                            <p:cond delay="74"/>
                                          </p:stCondLst>
                                        </p:cTn>
                                        <p:tgtEl>
                                          <p:spTgt spid="773"/>
                                        </p:tgtEl>
                                        <p:attrNameLst>
                                          <p:attrName>style.visibility</p:attrName>
                                        </p:attrNameLst>
                                      </p:cBhvr>
                                      <p:to>
                                        <p:strVal val="visible"/>
                                      </p:to>
                                    </p:set>
                                  </p:childTnLst>
                                </p:cTn>
                              </p:par>
                            </p:childTnLst>
                          </p:cTn>
                        </p:par>
                      </p:childTnLst>
                    </p:cTn>
                  </p:par>
                  <p:par>
                    <p:cTn id="1135" fill="hold">
                      <p:stCondLst>
                        <p:cond delay="indefinite"/>
                      </p:stCondLst>
                      <p:childTnLst>
                        <p:par>
                          <p:cTn id="1136" fill="hold">
                            <p:stCondLst>
                              <p:cond delay="0"/>
                            </p:stCondLst>
                            <p:childTnLst>
                              <p:par>
                                <p:cTn id="1137" nodeType="clickEffect" fill="hold" presetClass="entr" presetID="23" presetSubtype="16">
                                  <p:stCondLst>
                                    <p:cond delay="0"/>
                                  </p:stCondLst>
                                  <p:childTnLst>
                                    <p:set>
                                      <p:cBhvr>
                                        <p:cTn id="1138" dur="1" fill="hold">
                                          <p:stCondLst>
                                            <p:cond delay="0"/>
                                          </p:stCondLst>
                                        </p:cTn>
                                        <p:tgtEl>
                                          <p:spTgt spid="818"/>
                                        </p:tgtEl>
                                        <p:attrNameLst>
                                          <p:attrName>style.visibility</p:attrName>
                                        </p:attrNameLst>
                                      </p:cBhvr>
                                      <p:to>
                                        <p:strVal val="visible"/>
                                      </p:to>
                                    </p:set>
                                    <p:anim calcmode="lin" valueType="num">
                                      <p:cBhvr additive="repl">
                                        <p:cTn id="1139" dur="500" fill="hold"/>
                                        <p:tgtEl>
                                          <p:spTgt spid="818"/>
                                        </p:tgtEl>
                                        <p:attrNameLst>
                                          <p:attrName>ppt_w</p:attrName>
                                        </p:attrNameLst>
                                      </p:cBhvr>
                                      <p:tavLst>
                                        <p:tav tm="0">
                                          <p:val>
                                            <p:fltVal val="0"/>
                                          </p:val>
                                        </p:tav>
                                        <p:tav tm="100000">
                                          <p:val>
                                            <p:strVal val="#ppt_w"/>
                                          </p:val>
                                        </p:tav>
                                      </p:tavLst>
                                    </p:anim>
                                    <p:anim calcmode="lin" valueType="num">
                                      <p:cBhvr additive="repl">
                                        <p:cTn id="1140" dur="500" fill="hold"/>
                                        <p:tgtEl>
                                          <p:spTgt spid="818"/>
                                        </p:tgtEl>
                                        <p:attrNameLst>
                                          <p:attrName>ppt_h</p:attrName>
                                        </p:attrNameLst>
                                      </p:cBhvr>
                                      <p:tavLst>
                                        <p:tav tm="0">
                                          <p:val>
                                            <p:fltVal val="0"/>
                                          </p:val>
                                        </p:tav>
                                        <p:tav tm="100000">
                                          <p:val>
                                            <p:strVal val="#ppt_h"/>
                                          </p:val>
                                        </p:tav>
                                      </p:tavLst>
                                    </p:anim>
                                  </p:childTnLst>
                                </p:cTn>
                              </p:par>
                            </p:childTnLst>
                          </p:cTn>
                        </p:par>
                      </p:childTnLst>
                    </p:cTn>
                  </p:par>
                  <p:par>
                    <p:cTn id="1141" fill="hold">
                      <p:stCondLst>
                        <p:cond delay="indefinite"/>
                      </p:stCondLst>
                      <p:childTnLst>
                        <p:par>
                          <p:cTn id="1142" fill="hold">
                            <p:stCondLst>
                              <p:cond delay="0"/>
                            </p:stCondLst>
                            <p:childTnLst>
                              <p:par>
                                <p:cTn id="1143" nodeType="clickEffect" fill="hold" presetClass="entr" presetID="1">
                                  <p:stCondLst>
                                    <p:cond delay="0"/>
                                  </p:stCondLst>
                                  <p:childTnLst>
                                    <p:set>
                                      <p:cBhvr>
                                        <p:cTn id="1144" dur="1" fill="hold">
                                          <p:stCondLst>
                                            <p:cond delay="499"/>
                                          </p:stCondLst>
                                        </p:cTn>
                                        <p:tgtEl>
                                          <p:spTgt spid="794"/>
                                        </p:tgtEl>
                                        <p:attrNameLst>
                                          <p:attrName>style.visibility</p:attrName>
                                        </p:attrNameLst>
                                      </p:cBhvr>
                                      <p:to>
                                        <p:strVal val="visible"/>
                                      </p:to>
                                    </p:set>
                                  </p:childTnLst>
                                </p:cTn>
                              </p:par>
                            </p:childTnLst>
                          </p:cTn>
                        </p:par>
                      </p:childTnLst>
                    </p:cTn>
                  </p:par>
                  <p:par>
                    <p:cTn id="1145" fill="hold">
                      <p:stCondLst>
                        <p:cond delay="indefinite"/>
                      </p:stCondLst>
                      <p:childTnLst>
                        <p:par>
                          <p:cTn id="1146" fill="hold">
                            <p:stCondLst>
                              <p:cond delay="0"/>
                            </p:stCondLst>
                            <p:childTnLst>
                              <p:par>
                                <p:cTn id="1147" nodeType="clickEffect" fill="hold" presetClass="entr" presetID="9">
                                  <p:stCondLst>
                                    <p:cond delay="0"/>
                                  </p:stCondLst>
                                  <p:childTnLst>
                                    <p:set>
                                      <p:cBhvr>
                                        <p:cTn id="1148" dur="1" fill="hold">
                                          <p:stCondLst>
                                            <p:cond delay="0"/>
                                          </p:stCondLst>
                                        </p:cTn>
                                        <p:tgtEl>
                                          <p:spTgt spid="776"/>
                                        </p:tgtEl>
                                        <p:attrNameLst>
                                          <p:attrName>style.visibility</p:attrName>
                                        </p:attrNameLst>
                                      </p:cBhvr>
                                      <p:to>
                                        <p:strVal val="visible"/>
                                      </p:to>
                                    </p:set>
                                    <p:animEffect filter="dissolve" transition="in">
                                      <p:cBhvr additive="repl">
                                        <p:cTn id="1149" dur="500"/>
                                        <p:tgtEl>
                                          <p:spTgt spid="776"/>
                                        </p:tgtEl>
                                      </p:cBhvr>
                                    </p:animEffect>
                                  </p:childTnLst>
                                </p:cTn>
                              </p:par>
                            </p:childTnLst>
                          </p:cTn>
                        </p:par>
                      </p:childTnLst>
                    </p:cTn>
                  </p:par>
                  <p:par>
                    <p:cTn id="1150" fill="hold">
                      <p:stCondLst>
                        <p:cond delay="indefinite"/>
                      </p:stCondLst>
                      <p:childTnLst>
                        <p:par>
                          <p:cTn id="1151" fill="hold">
                            <p:stCondLst>
                              <p:cond delay="0"/>
                            </p:stCondLst>
                            <p:childTnLst>
                              <p:par>
                                <p:cTn id="1152" nodeType="clickEffect" fill="hold" presetClass="entr" presetID="12" presetSubtype="2">
                                  <p:stCondLst>
                                    <p:cond delay="0"/>
                                  </p:stCondLst>
                                  <p:childTnLst>
                                    <p:set>
                                      <p:cBhvr>
                                        <p:cTn id="1153" dur="1" fill="hold">
                                          <p:stCondLst>
                                            <p:cond delay="0"/>
                                          </p:stCondLst>
                                        </p:cTn>
                                        <p:tgtEl>
                                          <p:spTgt spid="816"/>
                                        </p:tgtEl>
                                        <p:attrNameLst>
                                          <p:attrName>style.visibility</p:attrName>
                                        </p:attrNameLst>
                                      </p:cBhvr>
                                      <p:to>
                                        <p:strVal val="visible"/>
                                      </p:to>
                                    </p:set>
                                    <p:animEffect filter="slide(fromRight)" transition="in">
                                      <p:cBhvr additive="repl">
                                        <p:cTn id="1154" dur="500"/>
                                        <p:tgtEl>
                                          <p:spTgt spid="816"/>
                                        </p:tgtEl>
                                      </p:cBhvr>
                                    </p:animEffect>
                                  </p:childTnLst>
                                </p:cTn>
                              </p:par>
                            </p:childTnLst>
                          </p:cTn>
                        </p:par>
                      </p:childTnLst>
                    </p:cTn>
                  </p:par>
                  <p:par>
                    <p:cTn id="1155" fill="hold">
                      <p:stCondLst>
                        <p:cond delay="indefinite"/>
                      </p:stCondLst>
                      <p:childTnLst>
                        <p:par>
                          <p:cTn id="1156" fill="hold">
                            <p:stCondLst>
                              <p:cond delay="0"/>
                            </p:stCondLst>
                            <p:childTnLst>
                              <p:par>
                                <p:cTn id="1157" nodeType="clickEffect" fill="hold" presetClass="entr" presetID="1">
                                  <p:stCondLst>
                                    <p:cond delay="0"/>
                                  </p:stCondLst>
                                  <p:iterate type="lt">
                                    <p:tmAbs val="75"/>
                                  </p:iterate>
                                  <p:childTnLst>
                                    <p:set>
                                      <p:cBhvr>
                                        <p:cTn id="1158" dur="1" fill="hold">
                                          <p:stCondLst>
                                            <p:cond delay="74"/>
                                          </p:stCondLst>
                                        </p:cTn>
                                        <p:tgtEl>
                                          <p:spTgt spid="793"/>
                                        </p:tgtEl>
                                        <p:attrNameLst>
                                          <p:attrName>style.visibility</p:attrName>
                                        </p:attrNameLst>
                                      </p:cBhvr>
                                      <p:to>
                                        <p:strVal val="visible"/>
                                      </p:to>
                                    </p:set>
                                  </p:childTnLst>
                                </p:cTn>
                              </p:par>
                            </p:childTnLst>
                          </p:cTn>
                        </p:par>
                      </p:childTnLst>
                    </p:cTn>
                  </p:par>
                  <p:par>
                    <p:cTn id="1159" fill="hold">
                      <p:stCondLst>
                        <p:cond delay="indefinite"/>
                      </p:stCondLst>
                      <p:childTnLst>
                        <p:par>
                          <p:cTn id="1160" fill="hold">
                            <p:stCondLst>
                              <p:cond delay="0"/>
                            </p:stCondLst>
                            <p:childTnLst>
                              <p:par>
                                <p:cTn id="1161" nodeType="clickEffect" fill="hold" presetClass="entr" presetID="1">
                                  <p:stCondLst>
                                    <p:cond delay="0"/>
                                  </p:stCondLst>
                                  <p:childTnLst>
                                    <p:set>
                                      <p:cBhvr>
                                        <p:cTn id="1162" dur="1" fill="hold">
                                          <p:stCondLst>
                                            <p:cond delay="499"/>
                                          </p:stCondLst>
                                        </p:cTn>
                                        <p:tgtEl>
                                          <p:spTgt spid="775"/>
                                        </p:tgtEl>
                                        <p:attrNameLst>
                                          <p:attrName>style.visibility</p:attrName>
                                        </p:attrNameLst>
                                      </p:cBhvr>
                                      <p:to>
                                        <p:strVal val="visible"/>
                                      </p:to>
                                    </p:set>
                                  </p:childTnLst>
                                </p:cTn>
                              </p:par>
                            </p:childTnLst>
                          </p:cTn>
                        </p:par>
                      </p:childTnLst>
                    </p:cTn>
                  </p:par>
                  <p:par>
                    <p:cTn id="1163" fill="hold">
                      <p:stCondLst>
                        <p:cond delay="indefinite"/>
                      </p:stCondLst>
                      <p:childTnLst>
                        <p:par>
                          <p:cTn id="1164" fill="hold">
                            <p:stCondLst>
                              <p:cond delay="0"/>
                            </p:stCondLst>
                            <p:childTnLst>
                              <p:par>
                                <p:cTn id="1165" nodeType="clickEffect" fill="hold" presetClass="entr" presetID="1">
                                  <p:stCondLst>
                                    <p:cond delay="0"/>
                                  </p:stCondLst>
                                  <p:childTnLst>
                                    <p:set>
                                      <p:cBhvr>
                                        <p:cTn id="1166" dur="1" fill="hold">
                                          <p:stCondLst>
                                            <p:cond delay="499"/>
                                          </p:stCondLst>
                                        </p:cTn>
                                        <p:tgtEl>
                                          <p:spTgt spid="795"/>
                                        </p:tgtEl>
                                        <p:attrNameLst>
                                          <p:attrName>style.visibility</p:attrName>
                                        </p:attrNameLst>
                                      </p:cBhvr>
                                      <p:to>
                                        <p:strVal val="visible"/>
                                      </p:to>
                                    </p:set>
                                  </p:childTnLst>
                                </p:cTn>
                              </p:par>
                            </p:childTnLst>
                          </p:cTn>
                        </p:par>
                      </p:childTnLst>
                    </p:cTn>
                  </p:par>
                  <p:par>
                    <p:cTn id="1167" fill="hold">
                      <p:stCondLst>
                        <p:cond delay="indefinite"/>
                      </p:stCondLst>
                      <p:childTnLst>
                        <p:par>
                          <p:cTn id="1168" fill="hold">
                            <p:stCondLst>
                              <p:cond delay="0"/>
                            </p:stCondLst>
                            <p:childTnLst>
                              <p:par>
                                <p:cTn id="1169" nodeType="clickEffect" fill="hold" presetClass="entr" presetID="1">
                                  <p:stCondLst>
                                    <p:cond delay="0"/>
                                  </p:stCondLst>
                                  <p:childTnLst>
                                    <p:set>
                                      <p:cBhvr>
                                        <p:cTn id="1170" dur="1" fill="hold">
                                          <p:stCondLst>
                                            <p:cond delay="499"/>
                                          </p:stCondLst>
                                        </p:cTn>
                                        <p:tgtEl>
                                          <p:spTgt spid="802"/>
                                        </p:tgtEl>
                                        <p:attrNameLst>
                                          <p:attrName>style.visibility</p:attrName>
                                        </p:attrNameLst>
                                      </p:cBhvr>
                                      <p:to>
                                        <p:strVal val="visible"/>
                                      </p:to>
                                    </p:set>
                                  </p:childTnLst>
                                </p:cTn>
                              </p:par>
                            </p:childTnLst>
                          </p:cTn>
                        </p:par>
                      </p:childTnLst>
                    </p:cTn>
                  </p:par>
                  <p:par>
                    <p:cTn id="1171" fill="hold">
                      <p:stCondLst>
                        <p:cond delay="indefinite"/>
                      </p:stCondLst>
                      <p:childTnLst>
                        <p:par>
                          <p:cTn id="1172" fill="hold">
                            <p:stCondLst>
                              <p:cond delay="0"/>
                            </p:stCondLst>
                            <p:childTnLst>
                              <p:par>
                                <p:cTn id="1173" nodeType="clickEffect" fill="hold" presetClass="entr" presetID="1">
                                  <p:stCondLst>
                                    <p:cond delay="0"/>
                                  </p:stCondLst>
                                  <p:childTnLst>
                                    <p:set>
                                      <p:cBhvr>
                                        <p:cTn id="1174" dur="1" fill="hold">
                                          <p:stCondLst>
                                            <p:cond delay="499"/>
                                          </p:stCondLst>
                                        </p:cTn>
                                        <p:tgtEl>
                                          <p:spTgt spid="796"/>
                                        </p:tgtEl>
                                        <p:attrNameLst>
                                          <p:attrName>style.visibility</p:attrName>
                                        </p:attrNameLst>
                                      </p:cBhvr>
                                      <p:to>
                                        <p:strVal val="visible"/>
                                      </p:to>
                                    </p:set>
                                  </p:childTnLst>
                                </p:cTn>
                              </p:par>
                            </p:childTnLst>
                          </p:cTn>
                        </p:par>
                      </p:childTnLst>
                    </p:cTn>
                  </p:par>
                  <p:par>
                    <p:cTn id="1175" fill="hold">
                      <p:stCondLst>
                        <p:cond delay="indefinite"/>
                      </p:stCondLst>
                      <p:childTnLst>
                        <p:par>
                          <p:cTn id="1176" fill="hold">
                            <p:stCondLst>
                              <p:cond delay="0"/>
                            </p:stCondLst>
                            <p:childTnLst>
                              <p:par>
                                <p:cTn id="1177" nodeType="clickEffect" fill="hold" presetClass="entr" presetID="1">
                                  <p:stCondLst>
                                    <p:cond delay="0"/>
                                  </p:stCondLst>
                                  <p:childTnLst>
                                    <p:set>
                                      <p:cBhvr>
                                        <p:cTn id="1178" dur="1" fill="hold">
                                          <p:stCondLst>
                                            <p:cond delay="499"/>
                                          </p:stCondLst>
                                        </p:cTn>
                                        <p:tgtEl>
                                          <p:spTgt spid="803"/>
                                        </p:tgtEl>
                                        <p:attrNameLst>
                                          <p:attrName>style.visibility</p:attrName>
                                        </p:attrNameLst>
                                      </p:cBhvr>
                                      <p:to>
                                        <p:strVal val="visible"/>
                                      </p:to>
                                    </p:set>
                                  </p:childTnLst>
                                </p:cTn>
                              </p:par>
                            </p:childTnLst>
                          </p:cTn>
                        </p:par>
                      </p:childTnLst>
                    </p:cTn>
                  </p:par>
                  <p:par>
                    <p:cTn id="1179" fill="hold">
                      <p:stCondLst>
                        <p:cond delay="indefinite"/>
                      </p:stCondLst>
                      <p:childTnLst>
                        <p:par>
                          <p:cTn id="1180" fill="hold">
                            <p:stCondLst>
                              <p:cond delay="0"/>
                            </p:stCondLst>
                            <p:childTnLst>
                              <p:par>
                                <p:cTn id="1181" nodeType="clickEffect" fill="hold" presetClass="entr" presetID="1">
                                  <p:stCondLst>
                                    <p:cond delay="0"/>
                                  </p:stCondLst>
                                  <p:childTnLst>
                                    <p:set>
                                      <p:cBhvr>
                                        <p:cTn id="1182" dur="1" fill="hold">
                                          <p:stCondLst>
                                            <p:cond delay="499"/>
                                          </p:stCondLst>
                                        </p:cTn>
                                        <p:tgtEl>
                                          <p:spTgt spid="797"/>
                                        </p:tgtEl>
                                        <p:attrNameLst>
                                          <p:attrName>style.visibility</p:attrName>
                                        </p:attrNameLst>
                                      </p:cBhvr>
                                      <p:to>
                                        <p:strVal val="visible"/>
                                      </p:to>
                                    </p:set>
                                  </p:childTnLst>
                                </p:cTn>
                              </p:par>
                            </p:childTnLst>
                          </p:cTn>
                        </p:par>
                      </p:childTnLst>
                    </p:cTn>
                  </p:par>
                  <p:par>
                    <p:cTn id="1183" fill="hold">
                      <p:stCondLst>
                        <p:cond delay="indefinite"/>
                      </p:stCondLst>
                      <p:childTnLst>
                        <p:par>
                          <p:cTn id="1184" fill="hold">
                            <p:stCondLst>
                              <p:cond delay="0"/>
                            </p:stCondLst>
                            <p:childTnLst>
                              <p:par>
                                <p:cTn id="1185" nodeType="clickEffect" fill="hold" presetClass="entr" presetID="1">
                                  <p:stCondLst>
                                    <p:cond delay="0"/>
                                  </p:stCondLst>
                                  <p:childTnLst>
                                    <p:set>
                                      <p:cBhvr>
                                        <p:cTn id="1186" dur="1" fill="hold">
                                          <p:stCondLst>
                                            <p:cond delay="499"/>
                                          </p:stCondLst>
                                        </p:cTn>
                                        <p:tgtEl>
                                          <p:spTgt spid="804"/>
                                        </p:tgtEl>
                                        <p:attrNameLst>
                                          <p:attrName>style.visibility</p:attrName>
                                        </p:attrNameLst>
                                      </p:cBhvr>
                                      <p:to>
                                        <p:strVal val="visible"/>
                                      </p:to>
                                    </p:set>
                                  </p:childTnLst>
                                </p:cTn>
                              </p:par>
                            </p:childTnLst>
                          </p:cTn>
                        </p:par>
                      </p:childTnLst>
                    </p:cTn>
                  </p:par>
                  <p:par>
                    <p:cTn id="1187" fill="hold">
                      <p:stCondLst>
                        <p:cond delay="indefinite"/>
                      </p:stCondLst>
                      <p:childTnLst>
                        <p:par>
                          <p:cTn id="1188" fill="hold">
                            <p:stCondLst>
                              <p:cond delay="0"/>
                            </p:stCondLst>
                            <p:childTnLst>
                              <p:par>
                                <p:cTn id="1189" nodeType="clickEffect" fill="hold" presetClass="entr" presetID="1">
                                  <p:stCondLst>
                                    <p:cond delay="0"/>
                                  </p:stCondLst>
                                  <p:childTnLst>
                                    <p:set>
                                      <p:cBhvr>
                                        <p:cTn id="1190" dur="1" fill="hold">
                                          <p:stCondLst>
                                            <p:cond delay="499"/>
                                          </p:stCondLst>
                                        </p:cTn>
                                        <p:tgtEl>
                                          <p:spTgt spid="798"/>
                                        </p:tgtEl>
                                        <p:attrNameLst>
                                          <p:attrName>style.visibility</p:attrName>
                                        </p:attrNameLst>
                                      </p:cBhvr>
                                      <p:to>
                                        <p:strVal val="visible"/>
                                      </p:to>
                                    </p:set>
                                  </p:childTnLst>
                                </p:cTn>
                              </p:par>
                            </p:childTnLst>
                          </p:cTn>
                        </p:par>
                      </p:childTnLst>
                    </p:cTn>
                  </p:par>
                  <p:par>
                    <p:cTn id="1191" fill="hold">
                      <p:stCondLst>
                        <p:cond delay="indefinite"/>
                      </p:stCondLst>
                      <p:childTnLst>
                        <p:par>
                          <p:cTn id="1192" fill="hold">
                            <p:stCondLst>
                              <p:cond delay="0"/>
                            </p:stCondLst>
                            <p:childTnLst>
                              <p:par>
                                <p:cTn id="1193" nodeType="clickEffect" fill="hold" presetClass="entr" presetID="1">
                                  <p:stCondLst>
                                    <p:cond delay="0"/>
                                  </p:stCondLst>
                                  <p:childTnLst>
                                    <p:set>
                                      <p:cBhvr>
                                        <p:cTn id="1194" dur="1" fill="hold">
                                          <p:stCondLst>
                                            <p:cond delay="499"/>
                                          </p:stCondLst>
                                        </p:cTn>
                                        <p:tgtEl>
                                          <p:spTgt spid="805"/>
                                        </p:tgtEl>
                                        <p:attrNameLst>
                                          <p:attrName>style.visibility</p:attrName>
                                        </p:attrNameLst>
                                      </p:cBhvr>
                                      <p:to>
                                        <p:strVal val="visible"/>
                                      </p:to>
                                    </p:set>
                                  </p:childTnLst>
                                </p:cTn>
                              </p:par>
                            </p:childTnLst>
                          </p:cTn>
                        </p:par>
                      </p:childTnLst>
                    </p:cTn>
                  </p:par>
                  <p:par>
                    <p:cTn id="1195" fill="hold">
                      <p:stCondLst>
                        <p:cond delay="indefinite"/>
                      </p:stCondLst>
                      <p:childTnLst>
                        <p:par>
                          <p:cTn id="1196" fill="hold">
                            <p:stCondLst>
                              <p:cond delay="0"/>
                            </p:stCondLst>
                            <p:childTnLst>
                              <p:par>
                                <p:cTn id="1197" nodeType="clickEffect" fill="hold" presetClass="entr" presetID="1">
                                  <p:stCondLst>
                                    <p:cond delay="0"/>
                                  </p:stCondLst>
                                  <p:childTnLst>
                                    <p:set>
                                      <p:cBhvr>
                                        <p:cTn id="1198" dur="1" fill="hold">
                                          <p:stCondLst>
                                            <p:cond delay="499"/>
                                          </p:stCondLst>
                                        </p:cTn>
                                        <p:tgtEl>
                                          <p:spTgt spid="799"/>
                                        </p:tgtEl>
                                        <p:attrNameLst>
                                          <p:attrName>style.visibility</p:attrName>
                                        </p:attrNameLst>
                                      </p:cBhvr>
                                      <p:to>
                                        <p:strVal val="visible"/>
                                      </p:to>
                                    </p:set>
                                  </p:childTnLst>
                                </p:cTn>
                              </p:par>
                            </p:childTnLst>
                          </p:cTn>
                        </p:par>
                      </p:childTnLst>
                    </p:cTn>
                  </p:par>
                  <p:par>
                    <p:cTn id="1199" fill="hold">
                      <p:stCondLst>
                        <p:cond delay="indefinite"/>
                      </p:stCondLst>
                      <p:childTnLst>
                        <p:par>
                          <p:cTn id="1200" fill="hold">
                            <p:stCondLst>
                              <p:cond delay="0"/>
                            </p:stCondLst>
                            <p:childTnLst>
                              <p:par>
                                <p:cTn id="1201" nodeType="clickEffect" fill="hold" presetClass="entr" presetID="2" presetSubtype="2">
                                  <p:stCondLst>
                                    <p:cond delay="0"/>
                                  </p:stCondLst>
                                  <p:childTnLst>
                                    <p:set>
                                      <p:cBhvr>
                                        <p:cTn id="1202" dur="1" fill="hold">
                                          <p:stCondLst>
                                            <p:cond delay="0"/>
                                          </p:stCondLst>
                                        </p:cTn>
                                        <p:tgtEl>
                                          <p:spTgt spid="821"/>
                                        </p:tgtEl>
                                        <p:attrNameLst>
                                          <p:attrName>style.visibility</p:attrName>
                                        </p:attrNameLst>
                                      </p:cBhvr>
                                      <p:to>
                                        <p:strVal val="visible"/>
                                      </p:to>
                                    </p:set>
                                    <p:anim calcmode="lin" valueType="num">
                                      <p:cBhvr additive="repl">
                                        <p:cTn id="1203" dur="500" fill="hold"/>
                                        <p:tgtEl>
                                          <p:spTgt spid="821"/>
                                        </p:tgtEl>
                                        <p:attrNameLst>
                                          <p:attrName>ppt_x</p:attrName>
                                        </p:attrNameLst>
                                      </p:cBhvr>
                                      <p:tavLst>
                                        <p:tav tm="0">
                                          <p:val>
                                            <p:strVal val="1+#ppt_w/2"/>
                                          </p:val>
                                        </p:tav>
                                        <p:tav tm="100000">
                                          <p:val>
                                            <p:strVal val="#ppt_x"/>
                                          </p:val>
                                        </p:tav>
                                      </p:tavLst>
                                    </p:anim>
                                    <p:anim calcmode="lin" valueType="num">
                                      <p:cBhvr additive="repl">
                                        <p:cTn id="1204" dur="500" fill="hold"/>
                                        <p:tgtEl>
                                          <p:spTgt spid="821"/>
                                        </p:tgtEl>
                                        <p:attrNameLst>
                                          <p:attrName>ppt_y</p:attrName>
                                        </p:attrNameLst>
                                      </p:cBhvr>
                                      <p:tavLst>
                                        <p:tav tm="0">
                                          <p:val>
                                            <p:strVal val="#ppt_y"/>
                                          </p:val>
                                        </p:tav>
                                        <p:tav tm="100000">
                                          <p:val>
                                            <p:strVal val="#ppt_y"/>
                                          </p:val>
                                        </p:tav>
                                      </p:tavLst>
                                    </p:anim>
                                  </p:childTnLst>
                                </p:cTn>
                              </p:par>
                            </p:childTnLst>
                          </p:cTn>
                        </p:par>
                      </p:childTnLst>
                    </p:cTn>
                  </p:par>
                  <p:par>
                    <p:cTn id="1205" fill="hold">
                      <p:stCondLst>
                        <p:cond delay="indefinite"/>
                      </p:stCondLst>
                      <p:childTnLst>
                        <p:par>
                          <p:cTn id="1206" fill="hold">
                            <p:stCondLst>
                              <p:cond delay="0"/>
                            </p:stCondLst>
                            <p:childTnLst>
                              <p:par>
                                <p:cTn id="1207" nodeType="clickEffect" fill="hold" presetClass="entr" presetID="22" presetSubtype="4">
                                  <p:stCondLst>
                                    <p:cond delay="0"/>
                                  </p:stCondLst>
                                  <p:childTnLst>
                                    <p:set>
                                      <p:cBhvr>
                                        <p:cTn id="1208" dur="1" fill="hold">
                                          <p:stCondLst>
                                            <p:cond delay="0"/>
                                          </p:stCondLst>
                                        </p:cTn>
                                        <p:tgtEl>
                                          <p:spTgt spid="820"/>
                                        </p:tgtEl>
                                        <p:attrNameLst>
                                          <p:attrName>style.visibility</p:attrName>
                                        </p:attrNameLst>
                                      </p:cBhvr>
                                      <p:to>
                                        <p:strVal val="visible"/>
                                      </p:to>
                                    </p:set>
                                    <p:animEffect filter="wipe(down)" transition="in">
                                      <p:cBhvr additive="repl">
                                        <p:cTn id="1209" dur="500"/>
                                        <p:tgtEl>
                                          <p:spTgt spid="820"/>
                                        </p:tgtEl>
                                      </p:cBhvr>
                                    </p:animEffect>
                                  </p:childTnLst>
                                </p:cTn>
                              </p:par>
                            </p:childTnLst>
                          </p:cTn>
                        </p:par>
                      </p:childTnLst>
                    </p:cTn>
                  </p:par>
                  <p:par>
                    <p:cTn id="1210" fill="hold">
                      <p:stCondLst>
                        <p:cond delay="indefinite"/>
                      </p:stCondLst>
                      <p:childTnLst>
                        <p:par>
                          <p:cTn id="1211" fill="hold">
                            <p:stCondLst>
                              <p:cond delay="0"/>
                            </p:stCondLst>
                            <p:childTnLst>
                              <p:par>
                                <p:cTn id="1212" nodeType="clickEffect" fill="hold" presetClass="entr" presetID="1">
                                  <p:stCondLst>
                                    <p:cond delay="0"/>
                                  </p:stCondLst>
                                  <p:childTnLst>
                                    <p:set>
                                      <p:cBhvr>
                                        <p:cTn id="1213" dur="1" fill="hold">
                                          <p:stCondLst>
                                            <p:cond delay="499"/>
                                          </p:stCondLst>
                                        </p:cTn>
                                        <p:tgtEl>
                                          <p:spTgt spid="809"/>
                                        </p:tgtEl>
                                        <p:attrNameLst>
                                          <p:attrName>style.visibility</p:attrName>
                                        </p:attrNameLst>
                                      </p:cBhvr>
                                      <p:to>
                                        <p:strVal val="visible"/>
                                      </p:to>
                                    </p:set>
                                  </p:childTnLst>
                                </p:cTn>
                              </p:par>
                            </p:childTnLst>
                          </p:cTn>
                        </p:par>
                      </p:childTnLst>
                    </p:cTn>
                  </p:par>
                  <p:par>
                    <p:cTn id="1214" fill="hold">
                      <p:stCondLst>
                        <p:cond delay="indefinite"/>
                      </p:stCondLst>
                      <p:childTnLst>
                        <p:par>
                          <p:cTn id="1215" fill="hold">
                            <p:stCondLst>
                              <p:cond delay="0"/>
                            </p:stCondLst>
                            <p:childTnLst>
                              <p:par>
                                <p:cTn id="1216" nodeType="clickEffect" fill="hold" presetClass="entr" presetID="1">
                                  <p:stCondLst>
                                    <p:cond delay="0"/>
                                  </p:stCondLst>
                                  <p:childTnLst>
                                    <p:set>
                                      <p:cBhvr>
                                        <p:cTn id="1217" dur="1" fill="hold">
                                          <p:stCondLst>
                                            <p:cond delay="499"/>
                                          </p:stCondLst>
                                        </p:cTn>
                                        <p:tgtEl>
                                          <p:spTgt spid="806"/>
                                        </p:tgtEl>
                                        <p:attrNameLst>
                                          <p:attrName>style.visibility</p:attrName>
                                        </p:attrNameLst>
                                      </p:cBhvr>
                                      <p:to>
                                        <p:strVal val="visible"/>
                                      </p:to>
                                    </p:set>
                                  </p:childTnLst>
                                </p:cTn>
                              </p:par>
                            </p:childTnLst>
                          </p:cTn>
                        </p:par>
                      </p:childTnLst>
                    </p:cTn>
                  </p:par>
                  <p:par>
                    <p:cTn id="1218" fill="hold">
                      <p:stCondLst>
                        <p:cond delay="indefinite"/>
                      </p:stCondLst>
                      <p:childTnLst>
                        <p:par>
                          <p:cTn id="1219" fill="hold">
                            <p:stCondLst>
                              <p:cond delay="0"/>
                            </p:stCondLst>
                            <p:childTnLst>
                              <p:par>
                                <p:cTn id="1220" nodeType="clickEffect" fill="hold" presetClass="entr" presetID="1">
                                  <p:stCondLst>
                                    <p:cond delay="0"/>
                                  </p:stCondLst>
                                  <p:childTnLst>
                                    <p:set>
                                      <p:cBhvr>
                                        <p:cTn id="1221" dur="1" fill="hold">
                                          <p:stCondLst>
                                            <p:cond delay="499"/>
                                          </p:stCondLst>
                                        </p:cTn>
                                        <p:tgtEl>
                                          <p:spTgt spid="800"/>
                                        </p:tgtEl>
                                        <p:attrNameLst>
                                          <p:attrName>style.visibility</p:attrName>
                                        </p:attrNameLst>
                                      </p:cBhvr>
                                      <p:to>
                                        <p:strVal val="visible"/>
                                      </p:to>
                                    </p:set>
                                  </p:childTnLst>
                                </p:cTn>
                              </p:par>
                            </p:childTnLst>
                          </p:cTn>
                        </p:par>
                      </p:childTnLst>
                    </p:cTn>
                  </p:par>
                  <p:par>
                    <p:cTn id="1222" fill="hold">
                      <p:stCondLst>
                        <p:cond delay="indefinite"/>
                      </p:stCondLst>
                      <p:childTnLst>
                        <p:par>
                          <p:cTn id="1223" fill="hold">
                            <p:stCondLst>
                              <p:cond delay="0"/>
                            </p:stCondLst>
                            <p:childTnLst>
                              <p:par>
                                <p:cTn id="1224" nodeType="clickEffect" fill="hold" presetClass="entr" presetID="1">
                                  <p:stCondLst>
                                    <p:cond delay="0"/>
                                  </p:stCondLst>
                                  <p:childTnLst>
                                    <p:set>
                                      <p:cBhvr>
                                        <p:cTn id="1225" dur="1" fill="hold">
                                          <p:stCondLst>
                                            <p:cond delay="499"/>
                                          </p:stCondLst>
                                        </p:cTn>
                                        <p:tgtEl>
                                          <p:spTgt spid="807"/>
                                        </p:tgtEl>
                                        <p:attrNameLst>
                                          <p:attrName>style.visibility</p:attrName>
                                        </p:attrNameLst>
                                      </p:cBhvr>
                                      <p:to>
                                        <p:strVal val="visible"/>
                                      </p:to>
                                    </p:set>
                                  </p:childTnLst>
                                </p:cTn>
                              </p:par>
                            </p:childTnLst>
                          </p:cTn>
                        </p:par>
                      </p:childTnLst>
                    </p:cTn>
                  </p:par>
                  <p:par>
                    <p:cTn id="1226" fill="hold">
                      <p:stCondLst>
                        <p:cond delay="indefinite"/>
                      </p:stCondLst>
                      <p:childTnLst>
                        <p:par>
                          <p:cTn id="1227" fill="hold">
                            <p:stCondLst>
                              <p:cond delay="0"/>
                            </p:stCondLst>
                            <p:childTnLst>
                              <p:par>
                                <p:cTn id="1228" nodeType="clickEffect" fill="hold" presetClass="entr" presetID="1">
                                  <p:stCondLst>
                                    <p:cond delay="0"/>
                                  </p:stCondLst>
                                  <p:childTnLst>
                                    <p:set>
                                      <p:cBhvr>
                                        <p:cTn id="1229" dur="1" fill="hold">
                                          <p:stCondLst>
                                            <p:cond delay="499"/>
                                          </p:stCondLst>
                                        </p:cTn>
                                        <p:tgtEl>
                                          <p:spTgt spid="801"/>
                                        </p:tgtEl>
                                        <p:attrNameLst>
                                          <p:attrName>style.visibility</p:attrName>
                                        </p:attrNameLst>
                                      </p:cBhvr>
                                      <p:to>
                                        <p:strVal val="visible"/>
                                      </p:to>
                                    </p:set>
                                  </p:childTnLst>
                                </p:cTn>
                              </p:par>
                            </p:childTnLst>
                          </p:cTn>
                        </p:par>
                      </p:childTnLst>
                    </p:cTn>
                  </p:par>
                  <p:par>
                    <p:cTn id="1230" fill="hold">
                      <p:stCondLst>
                        <p:cond delay="indefinite"/>
                      </p:stCondLst>
                      <p:childTnLst>
                        <p:par>
                          <p:cTn id="1231" fill="hold">
                            <p:stCondLst>
                              <p:cond delay="0"/>
                            </p:stCondLst>
                            <p:childTnLst>
                              <p:par>
                                <p:cTn id="1232" nodeType="clickEffect" fill="hold" presetClass="entr" presetID="22" presetSubtype="8">
                                  <p:stCondLst>
                                    <p:cond delay="0"/>
                                  </p:stCondLst>
                                  <p:childTnLst>
                                    <p:set>
                                      <p:cBhvr>
                                        <p:cTn id="1233" dur="1" fill="hold">
                                          <p:stCondLst>
                                            <p:cond delay="0"/>
                                          </p:stCondLst>
                                        </p:cTn>
                                        <p:tgtEl>
                                          <p:spTgt spid="822"/>
                                        </p:tgtEl>
                                        <p:attrNameLst>
                                          <p:attrName>style.visibility</p:attrName>
                                        </p:attrNameLst>
                                      </p:cBhvr>
                                      <p:to>
                                        <p:strVal val="visible"/>
                                      </p:to>
                                    </p:set>
                                    <p:animEffect filter="wipe(left)" transition="in">
                                      <p:cBhvr additive="repl">
                                        <p:cTn id="1234" dur="500"/>
                                        <p:tgtEl>
                                          <p:spTgt spid="822"/>
                                        </p:tgtEl>
                                      </p:cBhvr>
                                    </p:animEffect>
                                  </p:childTnLst>
                                </p:cTn>
                              </p:par>
                            </p:childTnLst>
                          </p:cTn>
                        </p:par>
                      </p:childTnLst>
                    </p:cTn>
                  </p:par>
                  <p:par>
                    <p:cTn id="1235" fill="hold">
                      <p:stCondLst>
                        <p:cond delay="indefinite"/>
                      </p:stCondLst>
                      <p:childTnLst>
                        <p:par>
                          <p:cTn id="1236" fill="hold">
                            <p:stCondLst>
                              <p:cond delay="0"/>
                            </p:stCondLst>
                            <p:childTnLst>
                              <p:par>
                                <p:cTn id="1237" nodeType="clickEffect" fill="hold" presetClass="entr" presetID="1">
                                  <p:stCondLst>
                                    <p:cond delay="0"/>
                                  </p:stCondLst>
                                  <p:childTnLst>
                                    <p:set>
                                      <p:cBhvr>
                                        <p:cTn id="1238" dur="1" fill="hold">
                                          <p:stCondLst>
                                            <p:cond delay="499"/>
                                          </p:stCondLst>
                                        </p:cTn>
                                        <p:tgtEl>
                                          <p:spTgt spid="808"/>
                                        </p:tgtEl>
                                        <p:attrNameLst>
                                          <p:attrName>style.visibility</p:attrName>
                                        </p:attrNameLst>
                                      </p:cBhvr>
                                      <p:to>
                                        <p:strVal val="visible"/>
                                      </p:to>
                                    </p:set>
                                  </p:childTnLst>
                                </p:cTn>
                              </p:par>
                            </p:childTnLst>
                          </p:cTn>
                        </p:par>
                      </p:childTnLst>
                    </p:cTn>
                  </p:par>
                  <p:par>
                    <p:cTn id="1239" fill="hold">
                      <p:stCondLst>
                        <p:cond delay="indefinite"/>
                      </p:stCondLst>
                      <p:childTnLst>
                        <p:par>
                          <p:cTn id="1240" fill="hold">
                            <p:stCondLst>
                              <p:cond delay="0"/>
                            </p:stCondLst>
                            <p:childTnLst>
                              <p:par>
                                <p:cTn id="1241" nodeType="clickEffect" fill="hold" presetClass="entr" presetID="2" presetSubtype="8">
                                  <p:stCondLst>
                                    <p:cond delay="0"/>
                                  </p:stCondLst>
                                  <p:childTnLst>
                                    <p:set>
                                      <p:cBhvr>
                                        <p:cTn id="1242" dur="1" fill="hold">
                                          <p:stCondLst>
                                            <p:cond delay="0"/>
                                          </p:stCondLst>
                                        </p:cTn>
                                        <p:tgtEl>
                                          <p:spTgt spid="810"/>
                                        </p:tgtEl>
                                        <p:attrNameLst>
                                          <p:attrName>style.visibility</p:attrName>
                                        </p:attrNameLst>
                                      </p:cBhvr>
                                      <p:to>
                                        <p:strVal val="visible"/>
                                      </p:to>
                                    </p:set>
                                    <p:anim calcmode="lin" valueType="num">
                                      <p:cBhvr additive="repl">
                                        <p:cTn id="1243" dur="500" fill="hold"/>
                                        <p:tgtEl>
                                          <p:spTgt spid="810"/>
                                        </p:tgtEl>
                                        <p:attrNameLst>
                                          <p:attrName>ppt_x</p:attrName>
                                        </p:attrNameLst>
                                      </p:cBhvr>
                                      <p:tavLst>
                                        <p:tav tm="0">
                                          <p:val>
                                            <p:strVal val="0-#ppt_w/2"/>
                                          </p:val>
                                        </p:tav>
                                        <p:tav tm="100000">
                                          <p:val>
                                            <p:strVal val="#ppt_x"/>
                                          </p:val>
                                        </p:tav>
                                      </p:tavLst>
                                    </p:anim>
                                    <p:anim calcmode="lin" valueType="num">
                                      <p:cBhvr additive="repl">
                                        <p:cTn id="1244" dur="500" fill="hold"/>
                                        <p:tgtEl>
                                          <p:spTgt spid="810"/>
                                        </p:tgtEl>
                                        <p:attrNameLst>
                                          <p:attrName>ppt_y</p:attrName>
                                        </p:attrNameLst>
                                      </p:cBhvr>
                                      <p:tavLst>
                                        <p:tav tm="0">
                                          <p:val>
                                            <p:strVal val="#ppt_y"/>
                                          </p:val>
                                        </p:tav>
                                        <p:tav tm="100000">
                                          <p:val>
                                            <p:strVal val="#ppt_y"/>
                                          </p:val>
                                        </p:tav>
                                      </p:tavLst>
                                    </p:anim>
                                  </p:childTnLst>
                                </p:cTn>
                              </p:par>
                            </p:childTnLst>
                          </p:cTn>
                        </p:par>
                      </p:childTnLst>
                    </p:cTn>
                  </p:par>
                  <p:par>
                    <p:cTn id="1245" fill="hold">
                      <p:stCondLst>
                        <p:cond delay="indefinite"/>
                      </p:stCondLst>
                      <p:childTnLst>
                        <p:par>
                          <p:cTn id="1246" fill="hold">
                            <p:stCondLst>
                              <p:cond delay="0"/>
                            </p:stCondLst>
                            <p:childTnLst>
                              <p:par>
                                <p:cTn id="1247" nodeType="clickEffect" fill="hold" presetClass="entr" presetID="2" presetSubtype="8">
                                  <p:stCondLst>
                                    <p:cond delay="0"/>
                                  </p:stCondLst>
                                  <p:childTnLst>
                                    <p:set>
                                      <p:cBhvr>
                                        <p:cTn id="1248" dur="1" fill="hold">
                                          <p:stCondLst>
                                            <p:cond delay="0"/>
                                          </p:stCondLst>
                                        </p:cTn>
                                        <p:tgtEl>
                                          <p:spTgt spid="817"/>
                                        </p:tgtEl>
                                        <p:attrNameLst>
                                          <p:attrName>style.visibility</p:attrName>
                                        </p:attrNameLst>
                                      </p:cBhvr>
                                      <p:to>
                                        <p:strVal val="visible"/>
                                      </p:to>
                                    </p:set>
                                    <p:anim calcmode="lin" valueType="num">
                                      <p:cBhvr additive="repl">
                                        <p:cTn id="1249" dur="500" fill="hold"/>
                                        <p:tgtEl>
                                          <p:spTgt spid="817"/>
                                        </p:tgtEl>
                                        <p:attrNameLst>
                                          <p:attrName>ppt_x</p:attrName>
                                        </p:attrNameLst>
                                      </p:cBhvr>
                                      <p:tavLst>
                                        <p:tav tm="0">
                                          <p:val>
                                            <p:strVal val="0-#ppt_w/2"/>
                                          </p:val>
                                        </p:tav>
                                        <p:tav tm="100000">
                                          <p:val>
                                            <p:strVal val="#ppt_x"/>
                                          </p:val>
                                        </p:tav>
                                      </p:tavLst>
                                    </p:anim>
                                    <p:anim calcmode="lin" valueType="num">
                                      <p:cBhvr additive="repl">
                                        <p:cTn id="1250" dur="500" fill="hold"/>
                                        <p:tgtEl>
                                          <p:spTgt spid="817"/>
                                        </p:tgtEl>
                                        <p:attrNameLst>
                                          <p:attrName>ppt_y</p:attrName>
                                        </p:attrNameLst>
                                      </p:cBhvr>
                                      <p:tavLst>
                                        <p:tav tm="0">
                                          <p:val>
                                            <p:strVal val="#ppt_y"/>
                                          </p:val>
                                        </p:tav>
                                        <p:tav tm="100000">
                                          <p:val>
                                            <p:strVal val="#ppt_y"/>
                                          </p:val>
                                        </p:tav>
                                      </p:tavLst>
                                    </p:anim>
                                  </p:childTnLst>
                                </p:cTn>
                              </p:par>
                            </p:childTnLst>
                          </p:cTn>
                        </p:par>
                      </p:childTnLst>
                    </p:cTn>
                  </p:par>
                  <p:par>
                    <p:cTn id="1251" fill="hold">
                      <p:stCondLst>
                        <p:cond delay="indefinite"/>
                      </p:stCondLst>
                      <p:childTnLst>
                        <p:par>
                          <p:cTn id="1252" fill="hold">
                            <p:stCondLst>
                              <p:cond delay="0"/>
                            </p:stCondLst>
                            <p:childTnLst>
                              <p:par>
                                <p:cTn id="1253" nodeType="clickEffect" fill="hold" presetClass="entr" presetID="1">
                                  <p:stCondLst>
                                    <p:cond delay="0"/>
                                  </p:stCondLst>
                                  <p:childTnLst>
                                    <p:set>
                                      <p:cBhvr>
                                        <p:cTn id="1254" dur="1" fill="hold">
                                          <p:stCondLst>
                                            <p:cond delay="499"/>
                                          </p:stCondLst>
                                        </p:cTn>
                                        <p:tgtEl>
                                          <p:spTgt spid="814"/>
                                        </p:tgtEl>
                                        <p:attrNameLst>
                                          <p:attrName>style.visibility</p:attrName>
                                        </p:attrNameLst>
                                      </p:cBhvr>
                                      <p:to>
                                        <p:strVal val="visible"/>
                                      </p:to>
                                    </p:set>
                                  </p:childTnLst>
                                </p:cTn>
                              </p:par>
                            </p:childTnLst>
                          </p:cTn>
                        </p:par>
                      </p:childTnLst>
                    </p:cTn>
                  </p:par>
                  <p:par>
                    <p:cTn id="1255" fill="hold">
                      <p:stCondLst>
                        <p:cond delay="indefinite"/>
                      </p:stCondLst>
                      <p:childTnLst>
                        <p:par>
                          <p:cTn id="1256" fill="hold">
                            <p:stCondLst>
                              <p:cond delay="0"/>
                            </p:stCondLst>
                            <p:childTnLst>
                              <p:par>
                                <p:cTn id="1257" nodeType="clickEffect" fill="hold" presetClass="entr" presetID="22" presetSubtype="8">
                                  <p:stCondLst>
                                    <p:cond delay="0"/>
                                  </p:stCondLst>
                                  <p:childTnLst>
                                    <p:set>
                                      <p:cBhvr>
                                        <p:cTn id="1258" dur="1" fill="hold">
                                          <p:stCondLst>
                                            <p:cond delay="0"/>
                                          </p:stCondLst>
                                        </p:cTn>
                                        <p:tgtEl>
                                          <p:spTgt spid="819"/>
                                        </p:tgtEl>
                                        <p:attrNameLst>
                                          <p:attrName>style.visibility</p:attrName>
                                        </p:attrNameLst>
                                      </p:cBhvr>
                                      <p:to>
                                        <p:strVal val="visible"/>
                                      </p:to>
                                    </p:set>
                                    <p:animEffect filter="wipe(left)" transition="in">
                                      <p:cBhvr additive="repl">
                                        <p:cTn id="1259" dur="500"/>
                                        <p:tgtEl>
                                          <p:spTgt spid="819"/>
                                        </p:tgtEl>
                                      </p:cBhvr>
                                    </p:animEffect>
                                  </p:childTnLst>
                                </p:cTn>
                              </p:par>
                            </p:childTnLst>
                          </p:cTn>
                        </p:par>
                      </p:childTnLst>
                    </p:cTn>
                  </p:par>
                  <p:par>
                    <p:cTn id="1260" fill="hold">
                      <p:stCondLst>
                        <p:cond delay="indefinite"/>
                      </p:stCondLst>
                      <p:childTnLst>
                        <p:par>
                          <p:cTn id="1261" fill="hold">
                            <p:stCondLst>
                              <p:cond delay="0"/>
                            </p:stCondLst>
                            <p:childTnLst>
                              <p:par>
                                <p:cTn id="1262" nodeType="clickEffect" fill="hold" presetClass="entr" presetID="1">
                                  <p:stCondLst>
                                    <p:cond delay="0"/>
                                  </p:stCondLst>
                                  <p:iterate type="lt">
                                    <p:tmAbs val="75"/>
                                  </p:iterate>
                                  <p:childTnLst>
                                    <p:set>
                                      <p:cBhvr>
                                        <p:cTn id="1263" dur="1" fill="hold">
                                          <p:stCondLst>
                                            <p:cond delay="74"/>
                                          </p:stCondLst>
                                        </p:cTn>
                                        <p:tgtEl>
                                          <p:spTgt spid="813"/>
                                        </p:tgtEl>
                                        <p:attrNameLst>
                                          <p:attrName>style.visibility</p:attrName>
                                        </p:attrNameLst>
                                      </p:cBhvr>
                                      <p:to>
                                        <p:strVal val="visible"/>
                                      </p:to>
                                    </p:set>
                                  </p:childTnLst>
                                </p:cTn>
                              </p:par>
                            </p:childTnLst>
                          </p:cTn>
                        </p:par>
                      </p:childTnLst>
                    </p:cTn>
                  </p:par>
                  <p:par>
                    <p:cTn id="1264" fill="hold">
                      <p:stCondLst>
                        <p:cond delay="indefinite"/>
                      </p:stCondLst>
                      <p:childTnLst>
                        <p:par>
                          <p:cTn id="1265" fill="hold">
                            <p:stCondLst>
                              <p:cond delay="0"/>
                            </p:stCondLst>
                            <p:childTnLst>
                              <p:par>
                                <p:cTn id="1266" nodeType="clickEffect" fill="hold" presetClass="entr" presetID="1">
                                  <p:stCondLst>
                                    <p:cond delay="0"/>
                                  </p:stCondLst>
                                  <p:iterate type="wd">
                                    <p:tmAbs val="300"/>
                                  </p:iterate>
                                  <p:childTnLst>
                                    <p:set>
                                      <p:cBhvr>
                                        <p:cTn id="1267" dur="1" fill="hold">
                                          <p:stCondLst>
                                            <p:cond delay="299"/>
                                          </p:stCondLst>
                                        </p:cTn>
                                        <p:tgtEl>
                                          <p:spTgt spid="8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PlaceHolder 1"/>
          <p:cNvSpPr>
            <a:spLocks noGrp="1"/>
          </p:cNvSpPr>
          <p:nvPr>
            <p:ph type="sldNum" idx="33"/>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4DF05AF1-B4D7-40E3-A7EF-02557B737C62}"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825" name="PlaceHolder 2"/>
          <p:cNvSpPr>
            <a:spLocks noGrp="1"/>
          </p:cNvSpPr>
          <p:nvPr>
            <p:ph type="title"/>
          </p:nvPr>
        </p:nvSpPr>
        <p:spPr>
          <a:xfrm>
            <a:off x="1828800" y="0"/>
            <a:ext cx="5346360" cy="456840"/>
          </a:xfrm>
          <a:prstGeom prst="rect">
            <a:avLst/>
          </a:prstGeom>
          <a:noFill/>
          <a:ln w="9360">
            <a:noFill/>
          </a:ln>
        </p:spPr>
        <p:txBody>
          <a:bodyPr numCol="1" spcCol="0" anchor="ctr">
            <a:noAutofit/>
          </a:bodyPr>
          <a:p>
            <a:pPr>
              <a:lnSpc>
                <a:spcPct val="100000"/>
              </a:lnSpc>
              <a:buNone/>
            </a:pPr>
            <a:r>
              <a:rPr b="1" lang="zh-CN" sz="2800" spc="-1" strike="noStrike">
                <a:solidFill>
                  <a:srgbClr val="ffff00"/>
                </a:solidFill>
                <a:latin typeface="Times New Roman"/>
                <a:ea typeface="宋体"/>
              </a:rPr>
              <a:t>深度优先搜索（遍历）步骤：</a:t>
            </a:r>
            <a:endParaRPr b="0" lang="en-US" sz="2800" spc="-1" strike="noStrike">
              <a:solidFill>
                <a:srgbClr val="ff3399"/>
              </a:solidFill>
              <a:latin typeface="楷体_GB2312"/>
            </a:endParaRPr>
          </a:p>
        </p:txBody>
      </p:sp>
      <p:sp>
        <p:nvSpPr>
          <p:cNvPr id="826" name="Rectangle 4"/>
          <p:cNvSpPr/>
          <p:nvPr/>
        </p:nvSpPr>
        <p:spPr>
          <a:xfrm>
            <a:off x="1905120" y="1981080"/>
            <a:ext cx="8511840" cy="4584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200" spc="-1" strike="noStrike">
                <a:solidFill>
                  <a:srgbClr val="66ff33"/>
                </a:solidFill>
                <a:latin typeface="Times New Roman"/>
                <a:ea typeface="楷体_GB2312"/>
              </a:rPr>
              <a:t>详细归纳：</a:t>
            </a:r>
            <a:endParaRPr b="0" lang="en-US" sz="2200" spc="-1" strike="noStrike">
              <a:latin typeface="Arial"/>
            </a:endParaRPr>
          </a:p>
          <a:p>
            <a:pPr marL="216000" indent="-216000">
              <a:lnSpc>
                <a:spcPct val="100000"/>
              </a:lnSpc>
              <a:buClr>
                <a:srgbClr val="ffffff"/>
              </a:buClr>
              <a:buFont typeface="Wingdings 2" charset="2"/>
              <a:buChar char=""/>
            </a:pPr>
            <a:r>
              <a:rPr b="1" lang="zh-CN" sz="2200" spc="-1" strike="noStrike">
                <a:solidFill>
                  <a:srgbClr val="ffffff"/>
                </a:solidFill>
                <a:latin typeface="Times New Roman"/>
                <a:ea typeface="楷体_GB2312"/>
              </a:rPr>
              <a:t>在访问图中某一起始顶点</a:t>
            </a:r>
            <a:r>
              <a:rPr b="1" lang="en-US" sz="2200" spc="-1" strike="noStrike">
                <a:solidFill>
                  <a:srgbClr val="ffffff"/>
                </a:solidFill>
                <a:latin typeface="Times New Roman"/>
                <a:ea typeface="仿宋_GB2312"/>
              </a:rPr>
              <a:t> </a:t>
            </a:r>
            <a:r>
              <a:rPr b="1" i="1" lang="en-US" sz="2200" spc="-1" strike="noStrike">
                <a:solidFill>
                  <a:srgbClr val="ffff00"/>
                </a:solidFill>
                <a:latin typeface="Times New Roman"/>
                <a:ea typeface="仿宋_GB2312"/>
              </a:rPr>
              <a:t>v</a:t>
            </a:r>
            <a:r>
              <a:rPr b="1" i="1" lang="en-US" sz="2200" spc="-1" strike="noStrike">
                <a:solidFill>
                  <a:srgbClr val="ffffff"/>
                </a:solidFill>
                <a:latin typeface="Times New Roman"/>
                <a:ea typeface="仿宋_GB2312"/>
              </a:rPr>
              <a:t> </a:t>
            </a:r>
            <a:r>
              <a:rPr b="1" lang="zh-CN" sz="2200" spc="-1" strike="noStrike">
                <a:solidFill>
                  <a:srgbClr val="ffffff"/>
                </a:solidFill>
                <a:latin typeface="Times New Roman"/>
                <a:ea typeface="楷体_GB2312"/>
              </a:rPr>
              <a:t>后，由</a:t>
            </a:r>
            <a:r>
              <a:rPr b="1" lang="en-US" sz="2200" spc="-1" strike="noStrike">
                <a:solidFill>
                  <a:srgbClr val="ffffff"/>
                </a:solidFill>
                <a:latin typeface="Times New Roman"/>
                <a:ea typeface="仿宋_GB2312"/>
              </a:rPr>
              <a:t> </a:t>
            </a:r>
            <a:r>
              <a:rPr b="1" i="1" lang="en-US" sz="2200" spc="-1" strike="noStrike">
                <a:solidFill>
                  <a:srgbClr val="ffffff"/>
                </a:solidFill>
                <a:latin typeface="Times New Roman"/>
                <a:ea typeface="仿宋_GB2312"/>
              </a:rPr>
              <a:t>v </a:t>
            </a:r>
            <a:r>
              <a:rPr b="1" lang="zh-CN" sz="2200" spc="-1" strike="noStrike">
                <a:solidFill>
                  <a:srgbClr val="ffffff"/>
                </a:solidFill>
                <a:latin typeface="Times New Roman"/>
                <a:ea typeface="楷体_GB2312"/>
              </a:rPr>
              <a:t>出发，访问</a:t>
            </a:r>
            <a:r>
              <a:rPr b="1" lang="zh-CN" sz="2200" spc="-1" strike="noStrike">
                <a:solidFill>
                  <a:srgbClr val="ffff00"/>
                </a:solidFill>
                <a:latin typeface="Times New Roman"/>
                <a:ea typeface="楷体_GB2312"/>
              </a:rPr>
              <a:t>它的任一邻接顶点</a:t>
            </a:r>
            <a:r>
              <a:rPr b="1" lang="en-US" sz="2200" spc="-1" strike="noStrike">
                <a:solidFill>
                  <a:srgbClr val="ffff00"/>
                </a:solidFill>
                <a:latin typeface="Times New Roman"/>
                <a:ea typeface="仿宋_GB2312"/>
              </a:rPr>
              <a:t> </a:t>
            </a:r>
            <a:r>
              <a:rPr b="1" i="1" lang="en-US" sz="2200" spc="-1" strike="noStrike">
                <a:solidFill>
                  <a:srgbClr val="ffff00"/>
                </a:solidFill>
                <a:latin typeface="Times New Roman"/>
                <a:ea typeface="仿宋_GB2312"/>
              </a:rPr>
              <a:t>w</a:t>
            </a:r>
            <a:r>
              <a:rPr b="1" lang="en-US" sz="2200" spc="-1" strike="noStrike" baseline="-25000">
                <a:solidFill>
                  <a:srgbClr val="ffff00"/>
                </a:solidFill>
                <a:latin typeface="Times New Roman"/>
                <a:ea typeface="仿宋_GB2312"/>
              </a:rPr>
              <a:t>1</a:t>
            </a:r>
            <a:r>
              <a:rPr b="1" lang="zh-CN" sz="2200" spc="-1" strike="noStrike">
                <a:solidFill>
                  <a:srgbClr val="ffffff"/>
                </a:solidFill>
                <a:latin typeface="Times New Roman"/>
                <a:ea typeface="仿宋_GB2312"/>
              </a:rPr>
              <a:t>；</a:t>
            </a:r>
            <a:endParaRPr b="0" lang="en-US" sz="2200" spc="-1" strike="noStrike">
              <a:latin typeface="Arial"/>
            </a:endParaRPr>
          </a:p>
          <a:p>
            <a:pPr marL="216000" indent="-216000">
              <a:lnSpc>
                <a:spcPct val="100000"/>
              </a:lnSpc>
              <a:buClr>
                <a:srgbClr val="ffffff"/>
              </a:buClr>
              <a:buFont typeface="Wingdings 2" charset="2"/>
              <a:buChar char=""/>
            </a:pPr>
            <a:r>
              <a:rPr b="1" lang="zh-CN" sz="2200" spc="-1" strike="noStrike">
                <a:solidFill>
                  <a:srgbClr val="ffffff"/>
                </a:solidFill>
                <a:latin typeface="Times New Roman"/>
                <a:ea typeface="楷体_GB2312"/>
              </a:rPr>
              <a:t>再从</a:t>
            </a:r>
            <a:r>
              <a:rPr b="1" lang="en-US" sz="2200" spc="-1" strike="noStrike">
                <a:solidFill>
                  <a:srgbClr val="ffffff"/>
                </a:solidFill>
                <a:latin typeface="Times New Roman"/>
                <a:ea typeface="仿宋_GB2312"/>
              </a:rPr>
              <a:t> </a:t>
            </a:r>
            <a:r>
              <a:rPr b="1" i="1" lang="en-US" sz="2200" spc="-1" strike="noStrike">
                <a:solidFill>
                  <a:srgbClr val="ffffff"/>
                </a:solidFill>
                <a:latin typeface="Times New Roman"/>
                <a:ea typeface="仿宋_GB2312"/>
              </a:rPr>
              <a:t>w</a:t>
            </a:r>
            <a:r>
              <a:rPr b="1" lang="en-US" sz="2200" spc="-1" strike="noStrike" baseline="-25000">
                <a:solidFill>
                  <a:srgbClr val="ffffff"/>
                </a:solidFill>
                <a:latin typeface="Times New Roman"/>
                <a:ea typeface="仿宋_GB2312"/>
              </a:rPr>
              <a:t>1 </a:t>
            </a:r>
            <a:r>
              <a:rPr b="1" lang="zh-CN" sz="2200" spc="-1" strike="noStrike">
                <a:solidFill>
                  <a:srgbClr val="ffffff"/>
                </a:solidFill>
                <a:latin typeface="Times New Roman"/>
                <a:ea typeface="楷体_GB2312"/>
              </a:rPr>
              <a:t>出发，访问</a:t>
            </a:r>
            <a:r>
              <a:rPr b="1" lang="zh-CN" sz="2200" spc="-1" strike="noStrike">
                <a:solidFill>
                  <a:srgbClr val="ffff00"/>
                </a:solidFill>
                <a:latin typeface="Times New Roman"/>
                <a:ea typeface="楷体_GB2312"/>
              </a:rPr>
              <a:t>与</a:t>
            </a:r>
            <a:r>
              <a:rPr b="1" lang="en-US" sz="2200" spc="-1" strike="noStrike">
                <a:solidFill>
                  <a:srgbClr val="ffff00"/>
                </a:solidFill>
                <a:latin typeface="Times New Roman"/>
                <a:ea typeface="仿宋_GB2312"/>
              </a:rPr>
              <a:t> </a:t>
            </a:r>
            <a:r>
              <a:rPr b="1" i="1" lang="en-US" sz="2200" spc="-1" strike="noStrike">
                <a:solidFill>
                  <a:srgbClr val="ffff00"/>
                </a:solidFill>
                <a:latin typeface="Times New Roman"/>
                <a:ea typeface="仿宋_GB2312"/>
              </a:rPr>
              <a:t>w</a:t>
            </a:r>
            <a:r>
              <a:rPr b="1" lang="en-US" sz="2200" spc="-1" strike="noStrike" baseline="-25000">
                <a:solidFill>
                  <a:srgbClr val="ffff00"/>
                </a:solidFill>
                <a:latin typeface="Times New Roman"/>
                <a:ea typeface="仿宋_GB2312"/>
              </a:rPr>
              <a:t>1</a:t>
            </a:r>
            <a:r>
              <a:rPr b="1" lang="zh-CN" sz="2200" spc="-1" strike="noStrike">
                <a:solidFill>
                  <a:srgbClr val="ffff00"/>
                </a:solidFill>
                <a:latin typeface="楷体_GB2312"/>
                <a:ea typeface="楷体_GB2312"/>
              </a:rPr>
              <a:t>邻接</a:t>
            </a:r>
            <a:r>
              <a:rPr b="1" lang="zh-CN" sz="2200" spc="-1" strike="noStrike">
                <a:solidFill>
                  <a:srgbClr val="ffffff"/>
                </a:solidFill>
                <a:latin typeface="楷体_GB2312"/>
                <a:ea typeface="楷体_GB2312"/>
              </a:rPr>
              <a:t>但还</a:t>
            </a:r>
            <a:r>
              <a:rPr b="1" lang="zh-CN" sz="2200" spc="-1" strike="noStrike">
                <a:solidFill>
                  <a:srgbClr val="ffff00"/>
                </a:solidFill>
                <a:latin typeface="楷体_GB2312"/>
                <a:ea typeface="楷体_GB2312"/>
              </a:rPr>
              <a:t>未被访问</a:t>
            </a:r>
            <a:r>
              <a:rPr b="1" lang="zh-CN" sz="2200" spc="-1" strike="noStrike">
                <a:solidFill>
                  <a:srgbClr val="ffffff"/>
                </a:solidFill>
                <a:latin typeface="楷体_GB2312"/>
                <a:ea typeface="楷体_GB2312"/>
              </a:rPr>
              <a:t>过的顶点</a:t>
            </a:r>
            <a:r>
              <a:rPr b="1" lang="en-US" sz="2200" spc="-1" strike="noStrike">
                <a:solidFill>
                  <a:srgbClr val="ffffff"/>
                </a:solidFill>
                <a:latin typeface="Times New Roman"/>
                <a:ea typeface="仿宋_GB2312"/>
              </a:rPr>
              <a:t> </a:t>
            </a:r>
            <a:r>
              <a:rPr b="1" i="1" lang="en-US" sz="2200" spc="-1" strike="noStrike">
                <a:solidFill>
                  <a:srgbClr val="ffffff"/>
                </a:solidFill>
                <a:latin typeface="Times New Roman"/>
                <a:ea typeface="仿宋_GB2312"/>
              </a:rPr>
              <a:t>w</a:t>
            </a:r>
            <a:r>
              <a:rPr b="1" lang="en-US" sz="2200" spc="-1" strike="noStrike" baseline="-25000">
                <a:solidFill>
                  <a:srgbClr val="ffffff"/>
                </a:solidFill>
                <a:latin typeface="Times New Roman"/>
                <a:ea typeface="仿宋_GB2312"/>
              </a:rPr>
              <a:t>2</a:t>
            </a:r>
            <a:r>
              <a:rPr b="1" lang="zh-CN" sz="2200" spc="-1" strike="noStrike">
                <a:solidFill>
                  <a:srgbClr val="ffffff"/>
                </a:solidFill>
                <a:latin typeface="Times New Roman"/>
                <a:ea typeface="仿宋_GB2312"/>
              </a:rPr>
              <a:t>；</a:t>
            </a:r>
            <a:endParaRPr b="0" lang="en-US" sz="2200" spc="-1" strike="noStrike">
              <a:latin typeface="Arial"/>
            </a:endParaRPr>
          </a:p>
          <a:p>
            <a:pPr marL="216000" indent="-216000">
              <a:lnSpc>
                <a:spcPct val="100000"/>
              </a:lnSpc>
              <a:buClr>
                <a:srgbClr val="ffffff"/>
              </a:buClr>
              <a:buFont typeface="Wingdings 2" charset="2"/>
              <a:buChar char=""/>
            </a:pPr>
            <a:r>
              <a:rPr b="1" lang="zh-CN" sz="2200" spc="-1" strike="noStrike">
                <a:solidFill>
                  <a:srgbClr val="ffffff"/>
                </a:solidFill>
                <a:latin typeface="Times New Roman"/>
                <a:ea typeface="楷体_GB2312"/>
              </a:rPr>
              <a:t>然后再从</a:t>
            </a:r>
            <a:r>
              <a:rPr b="1" lang="en-US" sz="2200" spc="-1" strike="noStrike">
                <a:solidFill>
                  <a:srgbClr val="ffffff"/>
                </a:solidFill>
                <a:latin typeface="Times New Roman"/>
                <a:ea typeface="仿宋_GB2312"/>
              </a:rPr>
              <a:t> </a:t>
            </a:r>
            <a:r>
              <a:rPr b="1" i="1" lang="en-US" sz="2200" spc="-1" strike="noStrike">
                <a:solidFill>
                  <a:srgbClr val="ffffff"/>
                </a:solidFill>
                <a:latin typeface="Times New Roman"/>
                <a:ea typeface="仿宋_GB2312"/>
              </a:rPr>
              <a:t>w</a:t>
            </a:r>
            <a:r>
              <a:rPr b="1" lang="en-US" sz="2200" spc="-1" strike="noStrike" baseline="-25000">
                <a:solidFill>
                  <a:srgbClr val="ffffff"/>
                </a:solidFill>
                <a:latin typeface="Times New Roman"/>
                <a:ea typeface="仿宋_GB2312"/>
              </a:rPr>
              <a:t>2 </a:t>
            </a:r>
            <a:r>
              <a:rPr b="1" lang="zh-CN" sz="2200" spc="-1" strike="noStrike">
                <a:solidFill>
                  <a:srgbClr val="ffffff"/>
                </a:solidFill>
                <a:latin typeface="楷体_GB2312"/>
                <a:ea typeface="楷体_GB2312"/>
              </a:rPr>
              <a:t>出发，进行类似的访问，</a:t>
            </a:r>
            <a:r>
              <a:rPr b="1" lang="en-US" sz="2200" spc="-1" strike="noStrike">
                <a:solidFill>
                  <a:srgbClr val="ffffff"/>
                </a:solidFill>
                <a:latin typeface="Times New Roman"/>
                <a:ea typeface="楷体_GB2312"/>
              </a:rPr>
              <a:t>…</a:t>
            </a:r>
            <a:r>
              <a:rPr b="1" lang="en-US" sz="2200" spc="-1" strike="noStrike">
                <a:solidFill>
                  <a:srgbClr val="ffffff"/>
                </a:solidFill>
                <a:latin typeface="楷体_GB2312"/>
                <a:ea typeface="楷体_GB2312"/>
              </a:rPr>
              <a:t> </a:t>
            </a:r>
            <a:endParaRPr b="0" lang="en-US" sz="2200" spc="-1" strike="noStrike">
              <a:latin typeface="Arial"/>
            </a:endParaRPr>
          </a:p>
          <a:p>
            <a:pPr marL="216000" indent="-216000">
              <a:lnSpc>
                <a:spcPct val="100000"/>
              </a:lnSpc>
              <a:buClr>
                <a:srgbClr val="ffffff"/>
              </a:buClr>
              <a:buFont typeface="Wingdings 2" charset="2"/>
              <a:buChar char=""/>
            </a:pPr>
            <a:r>
              <a:rPr b="1" lang="zh-CN" sz="2200" spc="-1" strike="noStrike">
                <a:solidFill>
                  <a:srgbClr val="ffffff"/>
                </a:solidFill>
                <a:latin typeface="楷体_GB2312"/>
                <a:ea typeface="楷体_GB2312"/>
              </a:rPr>
              <a:t>如此进行下去，直至到达所有的邻接顶点都被访问过的顶点</a:t>
            </a:r>
            <a:r>
              <a:rPr b="1" lang="en-US" sz="2200" spc="-1" strike="noStrike">
                <a:solidFill>
                  <a:srgbClr val="ffffff"/>
                </a:solidFill>
                <a:latin typeface="Times New Roman"/>
                <a:ea typeface="仿宋_GB2312"/>
              </a:rPr>
              <a:t> </a:t>
            </a:r>
            <a:r>
              <a:rPr b="1" i="1" lang="en-US" sz="2200" spc="-1" strike="noStrike">
                <a:solidFill>
                  <a:srgbClr val="ffffff"/>
                </a:solidFill>
                <a:latin typeface="Times New Roman"/>
                <a:ea typeface="仿宋_GB2312"/>
              </a:rPr>
              <a:t>u </a:t>
            </a:r>
            <a:r>
              <a:rPr b="1" lang="zh-CN" sz="2200" spc="-1" strike="noStrike">
                <a:solidFill>
                  <a:srgbClr val="ffffff"/>
                </a:solidFill>
                <a:latin typeface="Times New Roman"/>
                <a:ea typeface="楷体_GB2312"/>
              </a:rPr>
              <a:t>为止。</a:t>
            </a:r>
            <a:endParaRPr b="0" lang="en-US" sz="2200" spc="-1" strike="noStrike">
              <a:latin typeface="Arial"/>
            </a:endParaRPr>
          </a:p>
          <a:p>
            <a:pPr marL="216000" indent="-216000">
              <a:lnSpc>
                <a:spcPct val="100000"/>
              </a:lnSpc>
              <a:buClr>
                <a:srgbClr val="ffffff"/>
              </a:buClr>
              <a:buFont typeface="Wingdings 2" charset="2"/>
              <a:buChar char=""/>
            </a:pPr>
            <a:r>
              <a:rPr b="1" lang="zh-CN" sz="2200" spc="-1" strike="noStrike">
                <a:solidFill>
                  <a:srgbClr val="ffffff"/>
                </a:solidFill>
                <a:latin typeface="Times New Roman"/>
                <a:ea typeface="楷体_GB2312"/>
              </a:rPr>
              <a:t>接着，退回一步，</a:t>
            </a:r>
            <a:r>
              <a:rPr b="1" lang="zh-CN" sz="2200" spc="-1" strike="noStrike">
                <a:solidFill>
                  <a:srgbClr val="ffff00"/>
                </a:solidFill>
                <a:latin typeface="楷体_GB2312"/>
                <a:ea typeface="楷体_GB2312"/>
              </a:rPr>
              <a:t>退到前一次刚访问过的顶点</a:t>
            </a:r>
            <a:r>
              <a:rPr b="1" lang="zh-CN" sz="2200" spc="-1" strike="noStrike">
                <a:solidFill>
                  <a:srgbClr val="ffffff"/>
                </a:solidFill>
                <a:latin typeface="Times New Roman"/>
                <a:ea typeface="楷体_GB2312"/>
              </a:rPr>
              <a:t>，看是否还有其它未被访问的邻接顶点。</a:t>
            </a:r>
            <a:endParaRPr b="0" lang="en-US" sz="2200" spc="-1" strike="noStrike">
              <a:latin typeface="Arial"/>
            </a:endParaRPr>
          </a:p>
          <a:p>
            <a:pPr>
              <a:lnSpc>
                <a:spcPct val="100000"/>
              </a:lnSpc>
              <a:buNone/>
            </a:pPr>
            <a:r>
              <a:rPr b="1" lang="en-US" sz="2200" spc="-1" strike="noStrike">
                <a:solidFill>
                  <a:srgbClr val="99ff33"/>
                </a:solidFill>
                <a:latin typeface="Times New Roman"/>
                <a:ea typeface="楷体_GB2312"/>
              </a:rPr>
              <a:t>    </a:t>
            </a:r>
            <a:r>
              <a:rPr b="1" lang="zh-CN" sz="2200" spc="-1" strike="noStrike">
                <a:solidFill>
                  <a:srgbClr val="ffff00"/>
                </a:solidFill>
                <a:latin typeface="Times New Roman"/>
                <a:ea typeface="楷体_GB2312"/>
              </a:rPr>
              <a:t>如果有，</a:t>
            </a:r>
            <a:r>
              <a:rPr b="1" lang="zh-CN" sz="2200" spc="-1" strike="noStrike">
                <a:solidFill>
                  <a:srgbClr val="ffffff"/>
                </a:solidFill>
                <a:latin typeface="Times New Roman"/>
                <a:ea typeface="楷体_GB2312"/>
              </a:rPr>
              <a:t>则访问此顶点，之后再从此顶点出发，进行与前述类似的访问；</a:t>
            </a:r>
            <a:endParaRPr b="0" lang="en-US" sz="2200" spc="-1" strike="noStrike">
              <a:latin typeface="Arial"/>
            </a:endParaRPr>
          </a:p>
          <a:p>
            <a:pPr>
              <a:lnSpc>
                <a:spcPct val="100000"/>
              </a:lnSpc>
              <a:buNone/>
            </a:pPr>
            <a:r>
              <a:rPr b="1" lang="en-US" sz="2200" spc="-1" strike="noStrike">
                <a:solidFill>
                  <a:srgbClr val="99ff33"/>
                </a:solidFill>
                <a:latin typeface="Times New Roman"/>
                <a:ea typeface="楷体_GB2312"/>
              </a:rPr>
              <a:t>    </a:t>
            </a:r>
            <a:r>
              <a:rPr b="1" lang="zh-CN" sz="2200" spc="-1" strike="noStrike">
                <a:solidFill>
                  <a:srgbClr val="ffff00"/>
                </a:solidFill>
                <a:latin typeface="Times New Roman"/>
                <a:ea typeface="楷体_GB2312"/>
              </a:rPr>
              <a:t>如果没有，</a:t>
            </a:r>
            <a:r>
              <a:rPr b="1" lang="zh-CN" sz="2200" spc="-1" strike="noStrike">
                <a:solidFill>
                  <a:srgbClr val="ffffff"/>
                </a:solidFill>
                <a:latin typeface="Times New Roman"/>
                <a:ea typeface="楷体_GB2312"/>
              </a:rPr>
              <a:t>就</a:t>
            </a:r>
            <a:r>
              <a:rPr b="1" lang="zh-CN" sz="2200" spc="-1" strike="noStrike">
                <a:solidFill>
                  <a:srgbClr val="ffff00"/>
                </a:solidFill>
                <a:latin typeface="楷体_GB2312"/>
                <a:ea typeface="楷体_GB2312"/>
              </a:rPr>
              <a:t>再退回一步</a:t>
            </a:r>
            <a:r>
              <a:rPr b="1" lang="zh-CN" sz="2200" spc="-1" strike="noStrike">
                <a:solidFill>
                  <a:srgbClr val="ffffff"/>
                </a:solidFill>
                <a:latin typeface="Times New Roman"/>
                <a:ea typeface="楷体_GB2312"/>
              </a:rPr>
              <a:t>进行搜索。重复上述过程，直到连通图中所有顶点都被访问过为止。</a:t>
            </a:r>
            <a:endParaRPr b="0" lang="en-US" sz="2200" spc="-1" strike="noStrike">
              <a:latin typeface="Arial"/>
            </a:endParaRPr>
          </a:p>
        </p:txBody>
      </p:sp>
      <p:sp>
        <p:nvSpPr>
          <p:cNvPr id="827" name="Text Box 6"/>
          <p:cNvSpPr/>
          <p:nvPr/>
        </p:nvSpPr>
        <p:spPr>
          <a:xfrm>
            <a:off x="1905120" y="457200"/>
            <a:ext cx="8305560" cy="1918440"/>
          </a:xfrm>
          <a:prstGeom prst="rect">
            <a:avLst/>
          </a:prstGeom>
          <a:noFill/>
          <a:ln w="38100">
            <a:noFill/>
          </a:ln>
        </p:spPr>
        <p:style>
          <a:lnRef idx="0"/>
          <a:fillRef idx="0"/>
          <a:effectRef idx="0"/>
          <a:fontRef idx="minor"/>
        </p:style>
        <p:txBody>
          <a:bodyPr lIns="90000" rIns="90000" tIns="45000" bIns="45000" anchor="t">
            <a:spAutoFit/>
          </a:bodyPr>
          <a:p>
            <a:pPr marL="457200" indent="-457200">
              <a:lnSpc>
                <a:spcPct val="100000"/>
              </a:lnSpc>
              <a:buNone/>
              <a:tabLst>
                <a:tab algn="l" pos="0"/>
              </a:tabLst>
            </a:pPr>
            <a:r>
              <a:rPr b="1" lang="zh-CN" sz="2400" spc="-1" strike="noStrike">
                <a:solidFill>
                  <a:srgbClr val="66ff33"/>
                </a:solidFill>
                <a:latin typeface="Times New Roman"/>
                <a:ea typeface="黑体"/>
              </a:rPr>
              <a:t>简单归纳：</a:t>
            </a:r>
            <a:endParaRPr b="0" lang="en-US" sz="2400" spc="-1" strike="noStrike">
              <a:latin typeface="Arial"/>
            </a:endParaRPr>
          </a:p>
          <a:p>
            <a:pPr marL="457200" indent="-457200">
              <a:lnSpc>
                <a:spcPct val="100000"/>
              </a:lnSpc>
              <a:buClr>
                <a:srgbClr val="ffffff"/>
              </a:buClr>
              <a:buFont typeface="Symbol" charset="2"/>
              <a:buChar char=""/>
              <a:tabLst>
                <a:tab algn="l" pos="0"/>
              </a:tabLst>
            </a:pPr>
            <a:r>
              <a:rPr b="1" lang="zh-CN" sz="2400" spc="-1" strike="noStrike">
                <a:solidFill>
                  <a:srgbClr val="ffffff"/>
                </a:solidFill>
                <a:latin typeface="Times New Roman"/>
                <a:ea typeface="黑体"/>
              </a:rPr>
              <a:t>访问起始点 </a:t>
            </a:r>
            <a:r>
              <a:rPr b="1" lang="en-US" sz="2400" spc="-1" strike="noStrike">
                <a:solidFill>
                  <a:srgbClr val="66ff33"/>
                </a:solidFill>
                <a:latin typeface="Times New Roman"/>
                <a:ea typeface="黑体"/>
              </a:rPr>
              <a:t>v</a:t>
            </a:r>
            <a:r>
              <a:rPr b="1" lang="en-US" sz="2400" spc="-1" strike="noStrike">
                <a:solidFill>
                  <a:srgbClr val="ffffff"/>
                </a:solidFill>
                <a:latin typeface="Times New Roman"/>
                <a:ea typeface="黑体"/>
              </a:rPr>
              <a:t>;</a:t>
            </a:r>
            <a:endParaRPr b="0" lang="en-US" sz="2400" spc="-1" strike="noStrike">
              <a:latin typeface="Arial"/>
            </a:endParaRPr>
          </a:p>
          <a:p>
            <a:pPr marL="457200" indent="-457200">
              <a:lnSpc>
                <a:spcPct val="100000"/>
              </a:lnSpc>
              <a:buClr>
                <a:srgbClr val="ffffff"/>
              </a:buClr>
              <a:buFont typeface="Symbol" charset="2"/>
              <a:buChar char=""/>
              <a:tabLst>
                <a:tab algn="l" pos="0"/>
              </a:tabLst>
            </a:pPr>
            <a:r>
              <a:rPr b="1" lang="en-US" sz="2400" spc="-1" strike="noStrike">
                <a:solidFill>
                  <a:srgbClr val="ffffff"/>
                </a:solidFill>
                <a:latin typeface="Times New Roman"/>
                <a:ea typeface="黑体"/>
              </a:rPr>
              <a:t> </a:t>
            </a:r>
            <a:r>
              <a:rPr b="1" lang="zh-CN" sz="2400" spc="-1" strike="noStrike">
                <a:solidFill>
                  <a:srgbClr val="ffffff"/>
                </a:solidFill>
                <a:latin typeface="Times New Roman"/>
                <a:ea typeface="黑体"/>
              </a:rPr>
              <a:t>若</a:t>
            </a:r>
            <a:r>
              <a:rPr b="1" lang="en-US" sz="2400" spc="-1" strike="noStrike">
                <a:solidFill>
                  <a:srgbClr val="66ff33"/>
                </a:solidFill>
                <a:latin typeface="Times New Roman"/>
                <a:ea typeface="黑体"/>
              </a:rPr>
              <a:t>v</a:t>
            </a:r>
            <a:r>
              <a:rPr b="1" lang="zh-CN" sz="2400" spc="-1" strike="noStrike">
                <a:solidFill>
                  <a:srgbClr val="ffffff"/>
                </a:solidFill>
                <a:latin typeface="Times New Roman"/>
                <a:ea typeface="黑体"/>
              </a:rPr>
              <a:t>的第</a:t>
            </a:r>
            <a:r>
              <a:rPr b="1" lang="en-US" sz="2400" spc="-1" strike="noStrike">
                <a:solidFill>
                  <a:srgbClr val="ffffff"/>
                </a:solidFill>
                <a:latin typeface="Times New Roman"/>
                <a:ea typeface="黑体"/>
              </a:rPr>
              <a:t>1</a:t>
            </a:r>
            <a:r>
              <a:rPr b="1" lang="zh-CN" sz="2400" spc="-1" strike="noStrike">
                <a:solidFill>
                  <a:srgbClr val="ffffff"/>
                </a:solidFill>
                <a:latin typeface="Times New Roman"/>
                <a:ea typeface="黑体"/>
              </a:rPr>
              <a:t>个邻接点没访问过，深度遍历此邻接点；</a:t>
            </a:r>
            <a:endParaRPr b="0" lang="en-US" sz="2400" spc="-1" strike="noStrike">
              <a:latin typeface="Arial"/>
            </a:endParaRPr>
          </a:p>
          <a:p>
            <a:pPr marL="457200" indent="-457200">
              <a:lnSpc>
                <a:spcPct val="100000"/>
              </a:lnSpc>
              <a:buClr>
                <a:srgbClr val="ffffff"/>
              </a:buClr>
              <a:buFont typeface="Symbol" charset="2"/>
              <a:buChar char=""/>
              <a:tabLst>
                <a:tab algn="l" pos="0"/>
              </a:tabLst>
            </a:pPr>
            <a:r>
              <a:rPr b="1" lang="zh-CN" sz="2400" spc="-1" strike="noStrike">
                <a:solidFill>
                  <a:srgbClr val="ffffff"/>
                </a:solidFill>
                <a:latin typeface="Times New Roman"/>
                <a:ea typeface="黑体"/>
              </a:rPr>
              <a:t>若当前邻接点已访问过，再找</a:t>
            </a:r>
            <a:r>
              <a:rPr b="1" lang="en-US" sz="2400" spc="-1" strike="noStrike">
                <a:solidFill>
                  <a:srgbClr val="66ff33"/>
                </a:solidFill>
                <a:latin typeface="Times New Roman"/>
                <a:ea typeface="黑体"/>
              </a:rPr>
              <a:t>v</a:t>
            </a:r>
            <a:r>
              <a:rPr b="1" lang="zh-CN" sz="2400" spc="-1" strike="noStrike">
                <a:solidFill>
                  <a:srgbClr val="ffffff"/>
                </a:solidFill>
                <a:latin typeface="Times New Roman"/>
                <a:ea typeface="黑体"/>
              </a:rPr>
              <a:t>的第</a:t>
            </a:r>
            <a:r>
              <a:rPr b="1" lang="en-US" sz="2400" spc="-1" strike="noStrike">
                <a:solidFill>
                  <a:srgbClr val="ffffff"/>
                </a:solidFill>
                <a:latin typeface="Times New Roman"/>
                <a:ea typeface="黑体"/>
              </a:rPr>
              <a:t>2</a:t>
            </a:r>
            <a:r>
              <a:rPr b="1" lang="zh-CN" sz="2400" spc="-1" strike="noStrike">
                <a:solidFill>
                  <a:srgbClr val="ffffff"/>
                </a:solidFill>
                <a:latin typeface="Times New Roman"/>
                <a:ea typeface="黑体"/>
              </a:rPr>
              <a:t>个邻接点重新遍历。</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268" dur="indefinite" restart="never" nodeType="tmRoot">
          <p:childTnLst>
            <p:seq>
              <p:cTn id="1269" dur="indefinite" nodeType="mainSeq">
                <p:childTnLst>
                  <p:par>
                    <p:cTn id="1270" fill="hold">
                      <p:stCondLst>
                        <p:cond delay="indefinite"/>
                      </p:stCondLst>
                      <p:childTnLst>
                        <p:par>
                          <p:cTn id="1271" fill="hold">
                            <p:stCondLst>
                              <p:cond delay="0"/>
                            </p:stCondLst>
                            <p:childTnLst>
                              <p:par>
                                <p:cTn id="1272" nodeType="clickEffect" fill="hold" presetClass="entr" presetID="22" presetSubtype="8">
                                  <p:stCondLst>
                                    <p:cond delay="0"/>
                                  </p:stCondLst>
                                  <p:childTnLst>
                                    <p:set>
                                      <p:cBhvr>
                                        <p:cTn id="1273" dur="1" fill="hold">
                                          <p:stCondLst>
                                            <p:cond delay="0"/>
                                          </p:stCondLst>
                                        </p:cTn>
                                        <p:tgtEl>
                                          <p:spTgt spid="827">
                                            <p:txEl>
                                              <p:pRg st="0" end="0"/>
                                            </p:txEl>
                                          </p:spTgt>
                                        </p:tgtEl>
                                        <p:attrNameLst>
                                          <p:attrName>style.visibility</p:attrName>
                                        </p:attrNameLst>
                                      </p:cBhvr>
                                      <p:to>
                                        <p:strVal val="visible"/>
                                      </p:to>
                                    </p:set>
                                    <p:animEffect filter="wipe(left)" transition="in">
                                      <p:cBhvr additive="repl">
                                        <p:cTn id="1274" dur="500"/>
                                        <p:tgtEl>
                                          <p:spTgt spid="827">
                                            <p:txEl>
                                              <p:pRg st="0" end="0"/>
                                            </p:txEl>
                                          </p:spTgt>
                                        </p:tgtEl>
                                      </p:cBhvr>
                                    </p:animEffect>
                                  </p:childTnLst>
                                </p:cTn>
                              </p:par>
                            </p:childTnLst>
                          </p:cTn>
                        </p:par>
                      </p:childTnLst>
                    </p:cTn>
                  </p:par>
                  <p:par>
                    <p:cTn id="1275" fill="hold">
                      <p:stCondLst>
                        <p:cond delay="indefinite"/>
                      </p:stCondLst>
                      <p:childTnLst>
                        <p:par>
                          <p:cTn id="1276" fill="hold">
                            <p:stCondLst>
                              <p:cond delay="0"/>
                            </p:stCondLst>
                            <p:childTnLst>
                              <p:par>
                                <p:cTn id="1277" nodeType="clickEffect" fill="hold" presetClass="entr" presetID="22" presetSubtype="8">
                                  <p:stCondLst>
                                    <p:cond delay="0"/>
                                  </p:stCondLst>
                                  <p:childTnLst>
                                    <p:set>
                                      <p:cBhvr>
                                        <p:cTn id="1278" dur="1" fill="hold">
                                          <p:stCondLst>
                                            <p:cond delay="0"/>
                                          </p:stCondLst>
                                        </p:cTn>
                                        <p:tgtEl>
                                          <p:spTgt spid="827">
                                            <p:txEl>
                                              <p:pRg st="1" end="1"/>
                                            </p:txEl>
                                          </p:spTgt>
                                        </p:tgtEl>
                                        <p:attrNameLst>
                                          <p:attrName>style.visibility</p:attrName>
                                        </p:attrNameLst>
                                      </p:cBhvr>
                                      <p:to>
                                        <p:strVal val="visible"/>
                                      </p:to>
                                    </p:set>
                                    <p:animEffect filter="wipe(left)" transition="in">
                                      <p:cBhvr additive="repl">
                                        <p:cTn id="1279" dur="500"/>
                                        <p:tgtEl>
                                          <p:spTgt spid="827">
                                            <p:txEl>
                                              <p:pRg st="1" end="1"/>
                                            </p:txEl>
                                          </p:spTgt>
                                        </p:tgtEl>
                                      </p:cBhvr>
                                    </p:animEffect>
                                  </p:childTnLst>
                                </p:cTn>
                              </p:par>
                            </p:childTnLst>
                          </p:cTn>
                        </p:par>
                      </p:childTnLst>
                    </p:cTn>
                  </p:par>
                  <p:par>
                    <p:cTn id="1280" fill="hold">
                      <p:stCondLst>
                        <p:cond delay="indefinite"/>
                      </p:stCondLst>
                      <p:childTnLst>
                        <p:par>
                          <p:cTn id="1281" fill="hold">
                            <p:stCondLst>
                              <p:cond delay="0"/>
                            </p:stCondLst>
                            <p:childTnLst>
                              <p:par>
                                <p:cTn id="1282" nodeType="clickEffect" fill="hold" presetClass="entr" presetID="22" presetSubtype="8">
                                  <p:stCondLst>
                                    <p:cond delay="0"/>
                                  </p:stCondLst>
                                  <p:childTnLst>
                                    <p:set>
                                      <p:cBhvr>
                                        <p:cTn id="1283" dur="1" fill="hold">
                                          <p:stCondLst>
                                            <p:cond delay="0"/>
                                          </p:stCondLst>
                                        </p:cTn>
                                        <p:tgtEl>
                                          <p:spTgt spid="827">
                                            <p:txEl>
                                              <p:pRg st="2" end="2"/>
                                            </p:txEl>
                                          </p:spTgt>
                                        </p:tgtEl>
                                        <p:attrNameLst>
                                          <p:attrName>style.visibility</p:attrName>
                                        </p:attrNameLst>
                                      </p:cBhvr>
                                      <p:to>
                                        <p:strVal val="visible"/>
                                      </p:to>
                                    </p:set>
                                    <p:animEffect filter="wipe(left)" transition="in">
                                      <p:cBhvr additive="repl">
                                        <p:cTn id="1284" dur="500"/>
                                        <p:tgtEl>
                                          <p:spTgt spid="827">
                                            <p:txEl>
                                              <p:pRg st="2" end="2"/>
                                            </p:txEl>
                                          </p:spTgt>
                                        </p:tgtEl>
                                      </p:cBhvr>
                                    </p:animEffect>
                                  </p:childTnLst>
                                </p:cTn>
                              </p:par>
                            </p:childTnLst>
                          </p:cTn>
                        </p:par>
                      </p:childTnLst>
                    </p:cTn>
                  </p:par>
                  <p:par>
                    <p:cTn id="1285" fill="hold">
                      <p:stCondLst>
                        <p:cond delay="indefinite"/>
                      </p:stCondLst>
                      <p:childTnLst>
                        <p:par>
                          <p:cTn id="1286" fill="hold">
                            <p:stCondLst>
                              <p:cond delay="0"/>
                            </p:stCondLst>
                            <p:childTnLst>
                              <p:par>
                                <p:cTn id="1287" nodeType="clickEffect" fill="hold" presetClass="entr" presetID="22" presetSubtype="8">
                                  <p:stCondLst>
                                    <p:cond delay="0"/>
                                  </p:stCondLst>
                                  <p:childTnLst>
                                    <p:set>
                                      <p:cBhvr>
                                        <p:cTn id="1288" dur="1" fill="hold">
                                          <p:stCondLst>
                                            <p:cond delay="0"/>
                                          </p:stCondLst>
                                        </p:cTn>
                                        <p:tgtEl>
                                          <p:spTgt spid="827">
                                            <p:txEl>
                                              <p:pRg st="3" end="3"/>
                                            </p:txEl>
                                          </p:spTgt>
                                        </p:tgtEl>
                                        <p:attrNameLst>
                                          <p:attrName>style.visibility</p:attrName>
                                        </p:attrNameLst>
                                      </p:cBhvr>
                                      <p:to>
                                        <p:strVal val="visible"/>
                                      </p:to>
                                    </p:set>
                                    <p:animEffect filter="wipe(left)" transition="in">
                                      <p:cBhvr additive="repl">
                                        <p:cTn id="1289" dur="500"/>
                                        <p:tgtEl>
                                          <p:spTgt spid="827">
                                            <p:txEl>
                                              <p:pRg st="3" end="3"/>
                                            </p:txEl>
                                          </p:spTgt>
                                        </p:tgtEl>
                                      </p:cBhvr>
                                    </p:animEffect>
                                  </p:childTnLst>
                                </p:cTn>
                              </p:par>
                            </p:childTnLst>
                          </p:cTn>
                        </p:par>
                      </p:childTnLst>
                    </p:cTn>
                  </p:par>
                  <p:par>
                    <p:cTn id="1290" fill="hold">
                      <p:stCondLst>
                        <p:cond delay="indefinite"/>
                      </p:stCondLst>
                      <p:childTnLst>
                        <p:par>
                          <p:cTn id="1291" fill="hold">
                            <p:stCondLst>
                              <p:cond delay="0"/>
                            </p:stCondLst>
                            <p:childTnLst>
                              <p:par>
                                <p:cTn id="1292" nodeType="clickEffect" fill="hold" presetClass="entr" presetID="22" presetSubtype="8">
                                  <p:stCondLst>
                                    <p:cond delay="0"/>
                                  </p:stCondLst>
                                  <p:childTnLst>
                                    <p:set>
                                      <p:cBhvr>
                                        <p:cTn id="1293" dur="1" fill="hold">
                                          <p:stCondLst>
                                            <p:cond delay="0"/>
                                          </p:stCondLst>
                                        </p:cTn>
                                        <p:tgtEl>
                                          <p:spTgt spid="826">
                                            <p:txEl>
                                              <p:pRg st="0" end="0"/>
                                            </p:txEl>
                                          </p:spTgt>
                                        </p:tgtEl>
                                        <p:attrNameLst>
                                          <p:attrName>style.visibility</p:attrName>
                                        </p:attrNameLst>
                                      </p:cBhvr>
                                      <p:to>
                                        <p:strVal val="visible"/>
                                      </p:to>
                                    </p:set>
                                    <p:animEffect filter="wipe(left)" transition="in">
                                      <p:cBhvr additive="repl">
                                        <p:cTn id="1294" dur="500"/>
                                        <p:tgtEl>
                                          <p:spTgt spid="826">
                                            <p:txEl>
                                              <p:pRg st="0" end="0"/>
                                            </p:txEl>
                                          </p:spTgt>
                                        </p:tgtEl>
                                      </p:cBhvr>
                                    </p:animEffect>
                                  </p:childTnLst>
                                </p:cTn>
                              </p:par>
                            </p:childTnLst>
                          </p:cTn>
                        </p:par>
                      </p:childTnLst>
                    </p:cTn>
                  </p:par>
                  <p:par>
                    <p:cTn id="1295" fill="hold">
                      <p:stCondLst>
                        <p:cond delay="indefinite"/>
                      </p:stCondLst>
                      <p:childTnLst>
                        <p:par>
                          <p:cTn id="1296" fill="hold">
                            <p:stCondLst>
                              <p:cond delay="0"/>
                            </p:stCondLst>
                            <p:childTnLst>
                              <p:par>
                                <p:cTn id="1297" nodeType="clickEffect" fill="hold" presetClass="entr" presetID="22" presetSubtype="8">
                                  <p:stCondLst>
                                    <p:cond delay="0"/>
                                  </p:stCondLst>
                                  <p:childTnLst>
                                    <p:set>
                                      <p:cBhvr>
                                        <p:cTn id="1298" dur="1" fill="hold">
                                          <p:stCondLst>
                                            <p:cond delay="0"/>
                                          </p:stCondLst>
                                        </p:cTn>
                                        <p:tgtEl>
                                          <p:spTgt spid="826">
                                            <p:txEl>
                                              <p:pRg st="1" end="1"/>
                                            </p:txEl>
                                          </p:spTgt>
                                        </p:tgtEl>
                                        <p:attrNameLst>
                                          <p:attrName>style.visibility</p:attrName>
                                        </p:attrNameLst>
                                      </p:cBhvr>
                                      <p:to>
                                        <p:strVal val="visible"/>
                                      </p:to>
                                    </p:set>
                                    <p:animEffect filter="wipe(left)" transition="in">
                                      <p:cBhvr additive="repl">
                                        <p:cTn id="1299" dur="500"/>
                                        <p:tgtEl>
                                          <p:spTgt spid="826">
                                            <p:txEl>
                                              <p:pRg st="1" end="1"/>
                                            </p:txEl>
                                          </p:spTgt>
                                        </p:tgtEl>
                                      </p:cBhvr>
                                    </p:animEffect>
                                  </p:childTnLst>
                                </p:cTn>
                              </p:par>
                            </p:childTnLst>
                          </p:cTn>
                        </p:par>
                      </p:childTnLst>
                    </p:cTn>
                  </p:par>
                  <p:par>
                    <p:cTn id="1300" fill="hold">
                      <p:stCondLst>
                        <p:cond delay="indefinite"/>
                      </p:stCondLst>
                      <p:childTnLst>
                        <p:par>
                          <p:cTn id="1301" fill="hold">
                            <p:stCondLst>
                              <p:cond delay="0"/>
                            </p:stCondLst>
                            <p:childTnLst>
                              <p:par>
                                <p:cTn id="1302" nodeType="clickEffect" fill="hold" presetClass="entr" presetID="22" presetSubtype="8">
                                  <p:stCondLst>
                                    <p:cond delay="0"/>
                                  </p:stCondLst>
                                  <p:childTnLst>
                                    <p:set>
                                      <p:cBhvr>
                                        <p:cTn id="1303" dur="1" fill="hold">
                                          <p:stCondLst>
                                            <p:cond delay="0"/>
                                          </p:stCondLst>
                                        </p:cTn>
                                        <p:tgtEl>
                                          <p:spTgt spid="826">
                                            <p:txEl>
                                              <p:pRg st="2" end="2"/>
                                            </p:txEl>
                                          </p:spTgt>
                                        </p:tgtEl>
                                        <p:attrNameLst>
                                          <p:attrName>style.visibility</p:attrName>
                                        </p:attrNameLst>
                                      </p:cBhvr>
                                      <p:to>
                                        <p:strVal val="visible"/>
                                      </p:to>
                                    </p:set>
                                    <p:animEffect filter="wipe(left)" transition="in">
                                      <p:cBhvr additive="repl">
                                        <p:cTn id="1304" dur="500"/>
                                        <p:tgtEl>
                                          <p:spTgt spid="826">
                                            <p:txEl>
                                              <p:pRg st="2" end="2"/>
                                            </p:txEl>
                                          </p:spTgt>
                                        </p:tgtEl>
                                      </p:cBhvr>
                                    </p:animEffect>
                                  </p:childTnLst>
                                </p:cTn>
                              </p:par>
                            </p:childTnLst>
                          </p:cTn>
                        </p:par>
                      </p:childTnLst>
                    </p:cTn>
                  </p:par>
                  <p:par>
                    <p:cTn id="1305" fill="hold">
                      <p:stCondLst>
                        <p:cond delay="indefinite"/>
                      </p:stCondLst>
                      <p:childTnLst>
                        <p:par>
                          <p:cTn id="1306" fill="hold">
                            <p:stCondLst>
                              <p:cond delay="0"/>
                            </p:stCondLst>
                            <p:childTnLst>
                              <p:par>
                                <p:cTn id="1307" nodeType="clickEffect" fill="hold" presetClass="entr" presetID="22" presetSubtype="8">
                                  <p:stCondLst>
                                    <p:cond delay="0"/>
                                  </p:stCondLst>
                                  <p:childTnLst>
                                    <p:set>
                                      <p:cBhvr>
                                        <p:cTn id="1308" dur="1" fill="hold">
                                          <p:stCondLst>
                                            <p:cond delay="0"/>
                                          </p:stCondLst>
                                        </p:cTn>
                                        <p:tgtEl>
                                          <p:spTgt spid="826">
                                            <p:txEl>
                                              <p:pRg st="3" end="3"/>
                                            </p:txEl>
                                          </p:spTgt>
                                        </p:tgtEl>
                                        <p:attrNameLst>
                                          <p:attrName>style.visibility</p:attrName>
                                        </p:attrNameLst>
                                      </p:cBhvr>
                                      <p:to>
                                        <p:strVal val="visible"/>
                                      </p:to>
                                    </p:set>
                                    <p:animEffect filter="wipe(left)" transition="in">
                                      <p:cBhvr additive="repl">
                                        <p:cTn id="1309" dur="500"/>
                                        <p:tgtEl>
                                          <p:spTgt spid="826">
                                            <p:txEl>
                                              <p:pRg st="3" end="3"/>
                                            </p:txEl>
                                          </p:spTgt>
                                        </p:tgtEl>
                                      </p:cBhvr>
                                    </p:animEffect>
                                  </p:childTnLst>
                                </p:cTn>
                              </p:par>
                            </p:childTnLst>
                          </p:cTn>
                        </p:par>
                      </p:childTnLst>
                    </p:cTn>
                  </p:par>
                  <p:par>
                    <p:cTn id="1310" fill="hold">
                      <p:stCondLst>
                        <p:cond delay="indefinite"/>
                      </p:stCondLst>
                      <p:childTnLst>
                        <p:par>
                          <p:cTn id="1311" fill="hold">
                            <p:stCondLst>
                              <p:cond delay="0"/>
                            </p:stCondLst>
                            <p:childTnLst>
                              <p:par>
                                <p:cTn id="1312" nodeType="clickEffect" fill="hold" presetClass="entr" presetID="22" presetSubtype="8">
                                  <p:stCondLst>
                                    <p:cond delay="0"/>
                                  </p:stCondLst>
                                  <p:childTnLst>
                                    <p:set>
                                      <p:cBhvr>
                                        <p:cTn id="1313" dur="1" fill="hold">
                                          <p:stCondLst>
                                            <p:cond delay="0"/>
                                          </p:stCondLst>
                                        </p:cTn>
                                        <p:tgtEl>
                                          <p:spTgt spid="826">
                                            <p:txEl>
                                              <p:pRg st="4" end="4"/>
                                            </p:txEl>
                                          </p:spTgt>
                                        </p:tgtEl>
                                        <p:attrNameLst>
                                          <p:attrName>style.visibility</p:attrName>
                                        </p:attrNameLst>
                                      </p:cBhvr>
                                      <p:to>
                                        <p:strVal val="visible"/>
                                      </p:to>
                                    </p:set>
                                    <p:animEffect filter="wipe(left)" transition="in">
                                      <p:cBhvr additive="repl">
                                        <p:cTn id="1314" dur="500"/>
                                        <p:tgtEl>
                                          <p:spTgt spid="826">
                                            <p:txEl>
                                              <p:pRg st="4" end="4"/>
                                            </p:txEl>
                                          </p:spTgt>
                                        </p:tgtEl>
                                      </p:cBhvr>
                                    </p:animEffect>
                                  </p:childTnLst>
                                </p:cTn>
                              </p:par>
                            </p:childTnLst>
                          </p:cTn>
                        </p:par>
                      </p:childTnLst>
                    </p:cTn>
                  </p:par>
                  <p:par>
                    <p:cTn id="1315" fill="hold">
                      <p:stCondLst>
                        <p:cond delay="indefinite"/>
                      </p:stCondLst>
                      <p:childTnLst>
                        <p:par>
                          <p:cTn id="1316" fill="hold">
                            <p:stCondLst>
                              <p:cond delay="0"/>
                            </p:stCondLst>
                            <p:childTnLst>
                              <p:par>
                                <p:cTn id="1317" nodeType="clickEffect" fill="hold" presetClass="entr" presetID="22" presetSubtype="8">
                                  <p:stCondLst>
                                    <p:cond delay="0"/>
                                  </p:stCondLst>
                                  <p:childTnLst>
                                    <p:set>
                                      <p:cBhvr>
                                        <p:cTn id="1318" dur="1" fill="hold">
                                          <p:stCondLst>
                                            <p:cond delay="0"/>
                                          </p:stCondLst>
                                        </p:cTn>
                                        <p:tgtEl>
                                          <p:spTgt spid="826">
                                            <p:txEl>
                                              <p:pRg st="5" end="5"/>
                                            </p:txEl>
                                          </p:spTgt>
                                        </p:tgtEl>
                                        <p:attrNameLst>
                                          <p:attrName>style.visibility</p:attrName>
                                        </p:attrNameLst>
                                      </p:cBhvr>
                                      <p:to>
                                        <p:strVal val="visible"/>
                                      </p:to>
                                    </p:set>
                                    <p:animEffect filter="wipe(left)" transition="in">
                                      <p:cBhvr additive="repl">
                                        <p:cTn id="1319" dur="500"/>
                                        <p:tgtEl>
                                          <p:spTgt spid="826">
                                            <p:txEl>
                                              <p:pRg st="5" end="5"/>
                                            </p:txEl>
                                          </p:spTgt>
                                        </p:tgtEl>
                                      </p:cBhvr>
                                    </p:animEffect>
                                  </p:childTnLst>
                                </p:cTn>
                              </p:par>
                            </p:childTnLst>
                          </p:cTn>
                        </p:par>
                      </p:childTnLst>
                    </p:cTn>
                  </p:par>
                  <p:par>
                    <p:cTn id="1320" fill="hold">
                      <p:stCondLst>
                        <p:cond delay="indefinite"/>
                      </p:stCondLst>
                      <p:childTnLst>
                        <p:par>
                          <p:cTn id="1321" fill="hold">
                            <p:stCondLst>
                              <p:cond delay="0"/>
                            </p:stCondLst>
                            <p:childTnLst>
                              <p:par>
                                <p:cTn id="1322" nodeType="clickEffect" fill="hold" presetClass="entr" presetID="22" presetSubtype="8">
                                  <p:stCondLst>
                                    <p:cond delay="0"/>
                                  </p:stCondLst>
                                  <p:childTnLst>
                                    <p:set>
                                      <p:cBhvr>
                                        <p:cTn id="1323" dur="1" fill="hold">
                                          <p:stCondLst>
                                            <p:cond delay="0"/>
                                          </p:stCondLst>
                                        </p:cTn>
                                        <p:tgtEl>
                                          <p:spTgt spid="826">
                                            <p:txEl>
                                              <p:pRg st="6" end="6"/>
                                            </p:txEl>
                                          </p:spTgt>
                                        </p:tgtEl>
                                        <p:attrNameLst>
                                          <p:attrName>style.visibility</p:attrName>
                                        </p:attrNameLst>
                                      </p:cBhvr>
                                      <p:to>
                                        <p:strVal val="visible"/>
                                      </p:to>
                                    </p:set>
                                    <p:animEffect filter="wipe(left)" transition="in">
                                      <p:cBhvr additive="repl">
                                        <p:cTn id="1324" dur="500"/>
                                        <p:tgtEl>
                                          <p:spTgt spid="826">
                                            <p:txEl>
                                              <p:pRg st="6" end="6"/>
                                            </p:txEl>
                                          </p:spTgt>
                                        </p:tgtEl>
                                      </p:cBhvr>
                                    </p:animEffect>
                                  </p:childTnLst>
                                </p:cTn>
                              </p:par>
                            </p:childTnLst>
                          </p:cTn>
                        </p:par>
                      </p:childTnLst>
                    </p:cTn>
                  </p:par>
                  <p:par>
                    <p:cTn id="1325" fill="hold">
                      <p:stCondLst>
                        <p:cond delay="indefinite"/>
                      </p:stCondLst>
                      <p:childTnLst>
                        <p:par>
                          <p:cTn id="1326" fill="hold">
                            <p:stCondLst>
                              <p:cond delay="0"/>
                            </p:stCondLst>
                            <p:childTnLst>
                              <p:par>
                                <p:cTn id="1327" nodeType="clickEffect" fill="hold" presetClass="entr" presetID="22" presetSubtype="8">
                                  <p:stCondLst>
                                    <p:cond delay="0"/>
                                  </p:stCondLst>
                                  <p:childTnLst>
                                    <p:set>
                                      <p:cBhvr>
                                        <p:cTn id="1328" dur="1" fill="hold">
                                          <p:stCondLst>
                                            <p:cond delay="0"/>
                                          </p:stCondLst>
                                        </p:cTn>
                                        <p:tgtEl>
                                          <p:spTgt spid="826">
                                            <p:txEl>
                                              <p:pRg st="7" end="7"/>
                                            </p:txEl>
                                          </p:spTgt>
                                        </p:tgtEl>
                                        <p:attrNameLst>
                                          <p:attrName>style.visibility</p:attrName>
                                        </p:attrNameLst>
                                      </p:cBhvr>
                                      <p:to>
                                        <p:strVal val="visible"/>
                                      </p:to>
                                    </p:set>
                                    <p:animEffect filter="wipe(left)" transition="in">
                                      <p:cBhvr additive="repl">
                                        <p:cTn id="1329" dur="500"/>
                                        <p:tgtEl>
                                          <p:spTgt spid="826">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PlaceHolder 1"/>
          <p:cNvSpPr>
            <a:spLocks noGrp="1"/>
          </p:cNvSpPr>
          <p:nvPr>
            <p:ph type="sldNum" idx="34"/>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B807836B-32B5-4D13-BAA9-6C17B27F091D}"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graphicFrame>
        <p:nvGraphicFramePr>
          <p:cNvPr id="829" name="Object 2"/>
          <p:cNvGraphicFramePr/>
          <p:nvPr/>
        </p:nvGraphicFramePr>
        <p:xfrm>
          <a:off x="1828800" y="4038480"/>
          <a:ext cx="3428640" cy="2381040"/>
        </p:xfrm>
        <a:graphic>
          <a:graphicData uri="http://schemas.openxmlformats.org/presentationml/2006/ole">
            <p:oleObj progId="Photoshop.Image.5" r:id="rId1" spid="">
              <p:embed/>
              <p:pic>
                <p:nvPicPr>
                  <p:cNvPr id="830" name="Object 2" descr=""/>
                  <p:cNvPicPr/>
                  <p:nvPr/>
                </p:nvPicPr>
                <p:blipFill>
                  <a:blip r:embed="rId2"/>
                  <a:stretch/>
                </p:blipFill>
                <p:spPr>
                  <a:xfrm>
                    <a:off x="1828800" y="4038480"/>
                    <a:ext cx="3428640" cy="2381040"/>
                  </a:xfrm>
                  <a:prstGeom prst="rect">
                    <a:avLst/>
                  </a:prstGeom>
                  <a:ln w="0">
                    <a:noFill/>
                  </a:ln>
                </p:spPr>
              </p:pic>
            </p:oleObj>
          </a:graphicData>
        </a:graphic>
      </p:graphicFrame>
      <p:sp>
        <p:nvSpPr>
          <p:cNvPr id="831" name="PlaceHolder 2"/>
          <p:cNvSpPr>
            <a:spLocks noGrp="1"/>
          </p:cNvSpPr>
          <p:nvPr>
            <p:ph type="title"/>
          </p:nvPr>
        </p:nvSpPr>
        <p:spPr>
          <a:xfrm>
            <a:off x="1676520" y="228600"/>
            <a:ext cx="4876560" cy="380520"/>
          </a:xfrm>
          <a:prstGeom prst="rect">
            <a:avLst/>
          </a:prstGeom>
          <a:noFill/>
          <a:ln w="9360">
            <a:noFill/>
          </a:ln>
        </p:spPr>
        <p:txBody>
          <a:bodyPr numCol="1" spcCol="0" anchor="ctr">
            <a:noAutofit/>
          </a:bodyPr>
          <a:p>
            <a:pPr>
              <a:lnSpc>
                <a:spcPct val="100000"/>
              </a:lnSpc>
              <a:buNone/>
            </a:pPr>
            <a:r>
              <a:rPr b="1" lang="zh-CN" sz="2600" spc="-1" strike="noStrike">
                <a:solidFill>
                  <a:srgbClr val="ffff00"/>
                </a:solidFill>
                <a:latin typeface="Times New Roman"/>
                <a:ea typeface="宋体"/>
              </a:rPr>
              <a:t>讨论</a:t>
            </a:r>
            <a:r>
              <a:rPr b="1" lang="en-US" sz="2600" spc="-1" strike="noStrike">
                <a:solidFill>
                  <a:srgbClr val="ffff00"/>
                </a:solidFill>
                <a:latin typeface="Times New Roman"/>
                <a:ea typeface="宋体"/>
              </a:rPr>
              <a:t>1</a:t>
            </a:r>
            <a:r>
              <a:rPr b="1" lang="zh-CN" sz="2600" spc="-1" strike="noStrike">
                <a:solidFill>
                  <a:srgbClr val="ffff00"/>
                </a:solidFill>
                <a:latin typeface="Times New Roman"/>
                <a:ea typeface="宋体"/>
              </a:rPr>
              <a:t>：</a:t>
            </a:r>
            <a:r>
              <a:rPr b="1" lang="zh-CN" sz="2600" spc="-1" strike="noStrike">
                <a:solidFill>
                  <a:srgbClr val="66ff33"/>
                </a:solidFill>
                <a:latin typeface="Times New Roman"/>
                <a:ea typeface="宋体"/>
              </a:rPr>
              <a:t>计算机如何实现</a:t>
            </a:r>
            <a:r>
              <a:rPr b="1" lang="en-US" sz="2600" spc="-1" strike="noStrike">
                <a:solidFill>
                  <a:srgbClr val="66ff33"/>
                </a:solidFill>
                <a:latin typeface="Times New Roman"/>
                <a:ea typeface="宋体"/>
              </a:rPr>
              <a:t>DFS</a:t>
            </a:r>
            <a:r>
              <a:rPr b="1" lang="zh-CN" sz="2600" spc="-1" strike="noStrike">
                <a:solidFill>
                  <a:srgbClr val="66ff33"/>
                </a:solidFill>
                <a:latin typeface="Times New Roman"/>
                <a:ea typeface="宋体"/>
              </a:rPr>
              <a:t>？</a:t>
            </a:r>
            <a:endParaRPr b="0" lang="en-US" sz="2600" spc="-1" strike="noStrike">
              <a:solidFill>
                <a:srgbClr val="ff3399"/>
              </a:solidFill>
              <a:latin typeface="楷体_GB2312"/>
            </a:endParaRPr>
          </a:p>
        </p:txBody>
      </p:sp>
      <p:graphicFrame>
        <p:nvGraphicFramePr>
          <p:cNvPr id="832" name="Group 4"/>
          <p:cNvGraphicFramePr/>
          <p:nvPr/>
        </p:nvGraphicFramePr>
        <p:xfrm>
          <a:off x="2362320" y="620640"/>
          <a:ext cx="2819160" cy="2641320"/>
        </p:xfrm>
        <a:graphic>
          <a:graphicData uri="http://schemas.openxmlformats.org/drawingml/2006/table">
            <a:tbl>
              <a:tblPr/>
              <a:tblGrid>
                <a:gridCol w="433080"/>
                <a:gridCol w="372960"/>
                <a:gridCol w="403200"/>
                <a:gridCol w="401400"/>
                <a:gridCol w="401400"/>
                <a:gridCol w="403200"/>
                <a:gridCol w="403920"/>
              </a:tblGrid>
              <a:tr h="428760">
                <a:tc>
                  <a:tcPr anchor="t" marL="91440" marR="91440">
                    <a:lnL>
                      <a:noFill/>
                    </a:lnL>
                    <a:lnR>
                      <a:noFill/>
                    </a:lnR>
                    <a:lnT>
                      <a:noFill/>
                    </a:lnT>
                    <a:lnB>
                      <a:noFill/>
                    </a:lnB>
                    <a:no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a:noFill/>
                    </a:lnL>
                    <a:lnR>
                      <a:noFill/>
                    </a:lnR>
                    <a:lnT>
                      <a:no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2</a:t>
                      </a:r>
                      <a:endParaRPr b="0" lang="en-US" sz="2400" spc="-1" strike="noStrike">
                        <a:latin typeface="Arial"/>
                      </a:endParaRPr>
                    </a:p>
                  </a:txBody>
                  <a:tcPr anchor="t" marL="91440" marR="91440">
                    <a:lnL>
                      <a:noFill/>
                    </a:lnL>
                    <a:lnR>
                      <a:noFill/>
                    </a:lnR>
                    <a:lnT>
                      <a:no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3</a:t>
                      </a:r>
                      <a:endParaRPr b="0" lang="en-US" sz="2400" spc="-1" strike="noStrike">
                        <a:latin typeface="Arial"/>
                      </a:endParaRPr>
                    </a:p>
                  </a:txBody>
                  <a:tcPr anchor="t" marL="91440" marR="91440">
                    <a:lnL>
                      <a:noFill/>
                    </a:lnL>
                    <a:lnR>
                      <a:noFill/>
                    </a:lnR>
                    <a:lnT>
                      <a:no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4</a:t>
                      </a:r>
                      <a:endParaRPr b="0" lang="en-US" sz="2400" spc="-1" strike="noStrike">
                        <a:latin typeface="Arial"/>
                      </a:endParaRPr>
                    </a:p>
                  </a:txBody>
                  <a:tcPr anchor="t" marL="91440" marR="91440">
                    <a:lnL>
                      <a:noFill/>
                    </a:lnL>
                    <a:lnR>
                      <a:noFill/>
                    </a:lnR>
                    <a:lnT>
                      <a:no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5</a:t>
                      </a:r>
                      <a:endParaRPr b="0" lang="en-US" sz="2400" spc="-1" strike="noStrike">
                        <a:latin typeface="Arial"/>
                      </a:endParaRPr>
                    </a:p>
                  </a:txBody>
                  <a:tcPr anchor="t" marL="91440" marR="91440">
                    <a:lnL>
                      <a:noFill/>
                    </a:lnL>
                    <a:lnR>
                      <a:noFill/>
                    </a:lnR>
                    <a:lnT>
                      <a:no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6</a:t>
                      </a:r>
                      <a:endParaRPr b="0" lang="en-US" sz="2400" spc="-1" strike="noStrike">
                        <a:latin typeface="Arial"/>
                      </a:endParaRPr>
                    </a:p>
                  </a:txBody>
                  <a:tcPr anchor="t" marL="91440" marR="91440">
                    <a:lnL>
                      <a:noFill/>
                    </a:lnL>
                    <a:lnR>
                      <a:noFill/>
                    </a:lnR>
                    <a:lnT>
                      <a:noFill/>
                    </a:lnT>
                    <a:lnB w="12240">
                      <a:solidFill>
                        <a:srgbClr val="ffffff"/>
                      </a:solidFill>
                    </a:lnB>
                    <a:noFill/>
                  </a:tcPr>
                </a:tc>
              </a:tr>
              <a:tr h="4287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a:noFill/>
                    </a:lnL>
                    <a:lnR w="12240">
                      <a:solidFill>
                        <a:srgbClr val="ffffff"/>
                      </a:solidFill>
                    </a:lnR>
                    <a:lnT>
                      <a:noFill/>
                    </a:lnT>
                    <a:lnB>
                      <a:no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12240">
                      <a:solidFill>
                        <a:srgbClr val="ffffff"/>
                      </a:solidFill>
                    </a:lnB>
                    <a:noFill/>
                  </a:tcPr>
                </a:tc>
              </a:tr>
              <a:tr h="4287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2</a:t>
                      </a:r>
                      <a:endParaRPr b="0" lang="en-US" sz="2400" spc="-1" strike="noStrike">
                        <a:latin typeface="Arial"/>
                      </a:endParaRPr>
                    </a:p>
                  </a:txBody>
                  <a:tcPr anchor="t" marL="91440" marR="91440">
                    <a:lnL>
                      <a:noFill/>
                    </a:lnL>
                    <a:lnR w="12240">
                      <a:solidFill>
                        <a:srgbClr val="ffffff"/>
                      </a:solidFill>
                    </a:lnR>
                    <a:lnT>
                      <a:noFill/>
                    </a:lnT>
                    <a:lnB>
                      <a:no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12240">
                      <a:solidFill>
                        <a:srgbClr val="ffffff"/>
                      </a:solidFill>
                    </a:lnB>
                    <a:noFill/>
                  </a:tcPr>
                </a:tc>
              </a:tr>
              <a:tr h="4287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3</a:t>
                      </a:r>
                      <a:endParaRPr b="0" lang="en-US" sz="2400" spc="-1" strike="noStrike">
                        <a:latin typeface="Arial"/>
                      </a:endParaRPr>
                    </a:p>
                  </a:txBody>
                  <a:tcPr anchor="t" marL="91440" marR="91440">
                    <a:lnL>
                      <a:noFill/>
                    </a:lnL>
                    <a:lnR w="12240">
                      <a:solidFill>
                        <a:srgbClr val="ffffff"/>
                      </a:solidFill>
                    </a:lnR>
                    <a:lnT>
                      <a:noFill/>
                    </a:lnT>
                    <a:lnB>
                      <a:no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12240">
                      <a:solidFill>
                        <a:srgbClr val="ffffff"/>
                      </a:solidFill>
                    </a:lnB>
                    <a:noFill/>
                  </a:tcPr>
                </a:tc>
              </a:tr>
              <a:tr h="4287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4</a:t>
                      </a:r>
                      <a:endParaRPr b="0" lang="en-US" sz="2400" spc="-1" strike="noStrike">
                        <a:latin typeface="Arial"/>
                      </a:endParaRPr>
                    </a:p>
                  </a:txBody>
                  <a:tcPr anchor="t" marL="91440" marR="91440">
                    <a:lnL>
                      <a:noFill/>
                    </a:lnL>
                    <a:lnR w="12240">
                      <a:solidFill>
                        <a:srgbClr val="ffffff"/>
                      </a:solidFill>
                    </a:lnR>
                    <a:lnT>
                      <a:noFill/>
                    </a:lnT>
                    <a:lnB>
                      <a:no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12240">
                      <a:solidFill>
                        <a:srgbClr val="ffffff"/>
                      </a:solidFill>
                    </a:lnB>
                    <a:noFill/>
                  </a:tcPr>
                </a:tc>
              </a:tr>
              <a:tr h="4287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5</a:t>
                      </a:r>
                      <a:endParaRPr b="0" lang="en-US" sz="2400" spc="-1" strike="noStrike">
                        <a:latin typeface="Arial"/>
                      </a:endParaRPr>
                    </a:p>
                  </a:txBody>
                  <a:tcPr anchor="t" marL="91440" marR="91440">
                    <a:lnL>
                      <a:noFill/>
                    </a:lnL>
                    <a:lnR w="12240">
                      <a:solidFill>
                        <a:srgbClr val="ffffff"/>
                      </a:solidFill>
                    </a:lnR>
                    <a:lnT>
                      <a:noFill/>
                    </a:lnT>
                    <a:lnB>
                      <a:no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12240">
                      <a:solidFill>
                        <a:srgbClr val="ffffff"/>
                      </a:solidFill>
                    </a:lnB>
                    <a:noFill/>
                  </a:tcPr>
                </a:tc>
              </a:tr>
              <a:tr h="4287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6</a:t>
                      </a:r>
                      <a:endParaRPr b="0" lang="en-US" sz="2400" spc="-1" strike="noStrike">
                        <a:latin typeface="Arial"/>
                      </a:endParaRPr>
                    </a:p>
                  </a:txBody>
                  <a:tcPr anchor="t" marL="91440" marR="91440">
                    <a:lnL>
                      <a:noFill/>
                    </a:lnL>
                    <a:lnR w="12240">
                      <a:solidFill>
                        <a:srgbClr val="ffffff"/>
                      </a:solidFill>
                    </a:lnR>
                    <a:lnT>
                      <a:noFill/>
                    </a:lnT>
                    <a:lnB>
                      <a:no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no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graphicFrame>
        <p:nvGraphicFramePr>
          <p:cNvPr id="833" name="Group 347"/>
          <p:cNvGraphicFramePr/>
          <p:nvPr/>
        </p:nvGraphicFramePr>
        <p:xfrm>
          <a:off x="6226200" y="1076400"/>
          <a:ext cx="391680" cy="2649240"/>
        </p:xfrm>
        <a:graphic>
          <a:graphicData uri="http://schemas.openxmlformats.org/drawingml/2006/table">
            <a:tbl>
              <a:tblPr/>
              <a:tblGrid>
                <a:gridCol w="392040"/>
              </a:tblGrid>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2876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216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graphicFrame>
        <p:nvGraphicFramePr>
          <p:cNvPr id="834" name="Group 100"/>
          <p:cNvGraphicFramePr/>
          <p:nvPr/>
        </p:nvGraphicFramePr>
        <p:xfrm>
          <a:off x="5845320" y="1076400"/>
          <a:ext cx="456840" cy="2585520"/>
        </p:xfrm>
        <a:graphic>
          <a:graphicData uri="http://schemas.openxmlformats.org/drawingml/2006/table">
            <a:tbl>
              <a:tblPr/>
              <a:tblGrid>
                <a:gridCol w="457200"/>
              </a:tblGrid>
              <a:tr h="4287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a:noFill/>
                    </a:lnL>
                    <a:lnR>
                      <a:noFill/>
                    </a:lnR>
                    <a:lnT>
                      <a:noFill/>
                    </a:lnT>
                    <a:lnB>
                      <a:noFill/>
                    </a:lnB>
                    <a:noFill/>
                  </a:tcPr>
                </a:tc>
              </a:tr>
              <a:tr h="4287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2</a:t>
                      </a:r>
                      <a:endParaRPr b="0" lang="en-US" sz="2400" spc="-1" strike="noStrike">
                        <a:latin typeface="Arial"/>
                      </a:endParaRPr>
                    </a:p>
                  </a:txBody>
                  <a:tcPr anchor="t" marL="91440" marR="91440">
                    <a:lnL>
                      <a:noFill/>
                    </a:lnL>
                    <a:lnR>
                      <a:noFill/>
                    </a:lnR>
                    <a:lnT>
                      <a:noFill/>
                    </a:lnT>
                    <a:lnB>
                      <a:noFill/>
                    </a:lnB>
                    <a:noFill/>
                  </a:tcPr>
                </a:tc>
              </a:tr>
              <a:tr h="493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3</a:t>
                      </a:r>
                      <a:endParaRPr b="0" lang="en-US" sz="2400" spc="-1" strike="noStrike">
                        <a:latin typeface="Arial"/>
                      </a:endParaRPr>
                    </a:p>
                  </a:txBody>
                  <a:tcPr anchor="t" marL="91440" marR="91440">
                    <a:lnL>
                      <a:noFill/>
                    </a:lnL>
                    <a:lnR>
                      <a:noFill/>
                    </a:lnR>
                    <a:lnT>
                      <a:noFill/>
                    </a:lnT>
                    <a:lnB>
                      <a:noFill/>
                    </a:lnB>
                    <a:noFill/>
                  </a:tcPr>
                </a:tc>
              </a:tr>
              <a:tr h="4287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4</a:t>
                      </a:r>
                      <a:endParaRPr b="0" lang="en-US" sz="2400" spc="-1" strike="noStrike">
                        <a:latin typeface="Arial"/>
                      </a:endParaRPr>
                    </a:p>
                  </a:txBody>
                  <a:tcPr anchor="t" marL="91440" marR="91440">
                    <a:lnL>
                      <a:noFill/>
                    </a:lnL>
                    <a:lnR>
                      <a:noFill/>
                    </a:lnR>
                    <a:lnT>
                      <a:noFill/>
                    </a:lnT>
                    <a:lnB>
                      <a:noFill/>
                    </a:lnB>
                    <a:noFill/>
                  </a:tcPr>
                </a:tc>
              </a:tr>
              <a:tr h="4287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5</a:t>
                      </a:r>
                      <a:endParaRPr b="0" lang="en-US" sz="2400" spc="-1" strike="noStrike">
                        <a:latin typeface="Arial"/>
                      </a:endParaRPr>
                    </a:p>
                  </a:txBody>
                  <a:tcPr anchor="t" marL="91440" marR="91440">
                    <a:lnL>
                      <a:noFill/>
                    </a:lnL>
                    <a:lnR>
                      <a:noFill/>
                    </a:lnR>
                    <a:lnT>
                      <a:noFill/>
                    </a:lnT>
                    <a:lnB>
                      <a:noFill/>
                    </a:lnB>
                    <a:noFill/>
                  </a:tcPr>
                </a:tc>
              </a:tr>
              <a:tr h="4287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6</a:t>
                      </a:r>
                      <a:endParaRPr b="0" lang="en-US" sz="2400" spc="-1" strike="noStrike">
                        <a:latin typeface="Arial"/>
                      </a:endParaRPr>
                    </a:p>
                  </a:txBody>
                  <a:tcPr anchor="t" marL="91440" marR="91440">
                    <a:lnL>
                      <a:noFill/>
                    </a:lnL>
                    <a:lnR>
                      <a:noFill/>
                    </a:lnR>
                    <a:lnT>
                      <a:noFill/>
                    </a:lnT>
                    <a:lnB>
                      <a:noFill/>
                    </a:lnB>
                    <a:noFill/>
                  </a:tcPr>
                </a:tc>
              </a:tr>
            </a:tbl>
          </a:graphicData>
        </a:graphic>
      </p:graphicFrame>
      <p:graphicFrame>
        <p:nvGraphicFramePr>
          <p:cNvPr id="835" name="Group 346"/>
          <p:cNvGraphicFramePr/>
          <p:nvPr/>
        </p:nvGraphicFramePr>
        <p:xfrm>
          <a:off x="6781680" y="1076400"/>
          <a:ext cx="380520" cy="2733480"/>
        </p:xfrm>
        <a:graphic>
          <a:graphicData uri="http://schemas.openxmlformats.org/drawingml/2006/table">
            <a:tbl>
              <a:tblPr/>
              <a:tblGrid>
                <a:gridCol w="380880"/>
              </a:tblGrid>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648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graphicFrame>
        <p:nvGraphicFramePr>
          <p:cNvPr id="836" name="Group 137"/>
          <p:cNvGraphicFramePr/>
          <p:nvPr/>
        </p:nvGraphicFramePr>
        <p:xfrm>
          <a:off x="7304040" y="1076400"/>
          <a:ext cx="391680" cy="2733480"/>
        </p:xfrm>
        <a:graphic>
          <a:graphicData uri="http://schemas.openxmlformats.org/drawingml/2006/table">
            <a:tbl>
              <a:tblPr/>
              <a:tblGrid>
                <a:gridCol w="392040"/>
              </a:tblGrid>
              <a:tr h="45540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648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graphicFrame>
        <p:nvGraphicFramePr>
          <p:cNvPr id="837" name="Group 153"/>
          <p:cNvGraphicFramePr/>
          <p:nvPr/>
        </p:nvGraphicFramePr>
        <p:xfrm>
          <a:off x="7902720" y="1076400"/>
          <a:ext cx="391680" cy="2733480"/>
        </p:xfrm>
        <a:graphic>
          <a:graphicData uri="http://schemas.openxmlformats.org/drawingml/2006/table">
            <a:tbl>
              <a:tblPr/>
              <a:tblGrid>
                <a:gridCol w="392040"/>
              </a:tblGrid>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648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graphicFrame>
        <p:nvGraphicFramePr>
          <p:cNvPr id="838" name="Group 169"/>
          <p:cNvGraphicFramePr/>
          <p:nvPr/>
        </p:nvGraphicFramePr>
        <p:xfrm>
          <a:off x="8523360" y="1066680"/>
          <a:ext cx="391680" cy="2733480"/>
        </p:xfrm>
        <a:graphic>
          <a:graphicData uri="http://schemas.openxmlformats.org/drawingml/2006/table">
            <a:tbl>
              <a:tblPr/>
              <a:tblGrid>
                <a:gridCol w="392040"/>
              </a:tblGrid>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648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graphicFrame>
        <p:nvGraphicFramePr>
          <p:cNvPr id="839" name="Group 185"/>
          <p:cNvGraphicFramePr/>
          <p:nvPr/>
        </p:nvGraphicFramePr>
        <p:xfrm>
          <a:off x="9132840" y="1076400"/>
          <a:ext cx="391680" cy="2733480"/>
        </p:xfrm>
        <a:graphic>
          <a:graphicData uri="http://schemas.openxmlformats.org/drawingml/2006/table">
            <a:tbl>
              <a:tblPr/>
              <a:tblGrid>
                <a:gridCol w="392040"/>
              </a:tblGrid>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648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graphicFrame>
        <p:nvGraphicFramePr>
          <p:cNvPr id="840" name="Group 201"/>
          <p:cNvGraphicFramePr/>
          <p:nvPr/>
        </p:nvGraphicFramePr>
        <p:xfrm>
          <a:off x="9742320" y="1066680"/>
          <a:ext cx="391680" cy="2733480"/>
        </p:xfrm>
        <a:graphic>
          <a:graphicData uri="http://schemas.openxmlformats.org/drawingml/2006/table">
            <a:tbl>
              <a:tblPr/>
              <a:tblGrid>
                <a:gridCol w="392040"/>
              </a:tblGrid>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540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648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sp>
        <p:nvSpPr>
          <p:cNvPr id="841" name="Rectangle 218"/>
          <p:cNvSpPr/>
          <p:nvPr/>
        </p:nvSpPr>
        <p:spPr>
          <a:xfrm>
            <a:off x="6858000" y="4357800"/>
            <a:ext cx="1752120" cy="51624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ffff00"/>
                </a:solidFill>
                <a:latin typeface="Times New Roman"/>
                <a:ea typeface="楷体_GB2312"/>
              </a:rPr>
              <a:t>DFS </a:t>
            </a:r>
            <a:r>
              <a:rPr b="1" lang="zh-CN" sz="2800" spc="-1" strike="noStrike">
                <a:solidFill>
                  <a:srgbClr val="ffff00"/>
                </a:solidFill>
                <a:latin typeface="楷体_GB2312"/>
                <a:ea typeface="楷体_GB2312"/>
              </a:rPr>
              <a:t>结果</a:t>
            </a:r>
            <a:endParaRPr b="0" lang="en-US" sz="2800" spc="-1" strike="noStrike">
              <a:latin typeface="Arial"/>
            </a:endParaRPr>
          </a:p>
        </p:txBody>
      </p:sp>
      <p:sp>
        <p:nvSpPr>
          <p:cNvPr id="842" name="Text Box 219"/>
          <p:cNvSpPr/>
          <p:nvPr/>
        </p:nvSpPr>
        <p:spPr>
          <a:xfrm>
            <a:off x="1752480" y="1430280"/>
            <a:ext cx="533160" cy="191844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spcBef>
                <a:spcPts val="1199"/>
              </a:spcBef>
              <a:buNone/>
            </a:pPr>
            <a:r>
              <a:rPr b="1" lang="zh-CN" sz="2400" spc="-1" strike="noStrike">
                <a:solidFill>
                  <a:srgbClr val="ffff00"/>
                </a:solidFill>
                <a:latin typeface="Times New Roman"/>
                <a:ea typeface="仿宋_GB2312"/>
              </a:rPr>
              <a:t>邻接矩阵</a:t>
            </a:r>
            <a:endParaRPr b="0" lang="en-US" sz="2400" spc="-1" strike="noStrike">
              <a:latin typeface="Arial"/>
            </a:endParaRPr>
          </a:p>
          <a:p>
            <a:pPr algn="ctr">
              <a:lnSpc>
                <a:spcPct val="100000"/>
              </a:lnSpc>
              <a:buNone/>
            </a:pPr>
            <a:r>
              <a:rPr b="1" lang="en-US" sz="2400" spc="-1" strike="noStrike">
                <a:solidFill>
                  <a:srgbClr val="ffff00"/>
                </a:solidFill>
                <a:latin typeface="Times New Roman"/>
                <a:ea typeface="仿宋_GB2312"/>
              </a:rPr>
              <a:t>A</a:t>
            </a:r>
            <a:endParaRPr b="0" lang="en-US" sz="2400" spc="-1" strike="noStrike">
              <a:latin typeface="Arial"/>
            </a:endParaRPr>
          </a:p>
        </p:txBody>
      </p:sp>
      <p:sp>
        <p:nvSpPr>
          <p:cNvPr id="843" name="Text Box 222"/>
          <p:cNvSpPr/>
          <p:nvPr/>
        </p:nvSpPr>
        <p:spPr>
          <a:xfrm>
            <a:off x="6541920" y="609480"/>
            <a:ext cx="342864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buNone/>
            </a:pPr>
            <a:r>
              <a:rPr b="1" lang="zh-CN" sz="2400" spc="-1" strike="noStrike">
                <a:solidFill>
                  <a:srgbClr val="ffff00"/>
                </a:solidFill>
                <a:latin typeface="楷体_GB2312"/>
                <a:ea typeface="楷体_GB2312"/>
              </a:rPr>
              <a:t>辅助数组 </a:t>
            </a:r>
            <a:r>
              <a:rPr b="1" i="1" lang="en-US" sz="2400" spc="-1" strike="noStrike">
                <a:solidFill>
                  <a:srgbClr val="ffff00"/>
                </a:solidFill>
                <a:latin typeface="Times New Roman"/>
                <a:ea typeface="楷体_GB2312"/>
              </a:rPr>
              <a:t>visited</a:t>
            </a:r>
            <a:r>
              <a:rPr b="1" lang="en-US" sz="2400" spc="-1" strike="noStrike">
                <a:solidFill>
                  <a:srgbClr val="ffff00"/>
                </a:solidFill>
                <a:latin typeface="Times New Roman"/>
                <a:ea typeface="楷体_GB2312"/>
              </a:rPr>
              <a:t> [n ]</a:t>
            </a:r>
            <a:endParaRPr b="0" lang="en-US" sz="2400" spc="-1" strike="noStrike">
              <a:latin typeface="Arial"/>
            </a:endParaRPr>
          </a:p>
        </p:txBody>
      </p:sp>
      <p:sp>
        <p:nvSpPr>
          <p:cNvPr id="844" name="AutoShape 225"/>
          <p:cNvSpPr/>
          <p:nvPr/>
        </p:nvSpPr>
        <p:spPr>
          <a:xfrm>
            <a:off x="1523880" y="4057560"/>
            <a:ext cx="990360" cy="456840"/>
          </a:xfrm>
          <a:prstGeom prst="wedgeEllipseCallout">
            <a:avLst>
              <a:gd name="adj1" fmla="val 16667"/>
              <a:gd name="adj2" fmla="val 163542"/>
            </a:avLst>
          </a:prstGeom>
          <a:solidFill>
            <a:srgbClr val="00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000" spc="-1" strike="noStrike">
                <a:solidFill>
                  <a:srgbClr val="000000"/>
                </a:solidFill>
                <a:latin typeface="Times New Roman"/>
                <a:ea typeface="宋体"/>
              </a:rPr>
              <a:t>起点</a:t>
            </a:r>
            <a:endParaRPr b="0" lang="en-US" sz="2000" spc="-1" strike="noStrike">
              <a:latin typeface="Arial"/>
            </a:endParaRPr>
          </a:p>
        </p:txBody>
      </p:sp>
      <p:sp>
        <p:nvSpPr>
          <p:cNvPr id="845" name="Rectangle 228"/>
          <p:cNvSpPr/>
          <p:nvPr/>
        </p:nvSpPr>
        <p:spPr>
          <a:xfrm>
            <a:off x="6326280" y="152280"/>
            <a:ext cx="434160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00"/>
                </a:solidFill>
                <a:latin typeface="Times New Roman"/>
                <a:ea typeface="宋体"/>
              </a:rPr>
              <a:t>——</a:t>
            </a:r>
            <a:r>
              <a:rPr b="1" lang="zh-CN" sz="2400" spc="-1" strike="noStrike">
                <a:solidFill>
                  <a:srgbClr val="ffff00"/>
                </a:solidFill>
                <a:latin typeface="楷体_GB2312"/>
                <a:ea typeface="楷体_GB2312"/>
              </a:rPr>
              <a:t>开辅助数组</a:t>
            </a:r>
            <a:r>
              <a:rPr b="1" lang="en-US" sz="2400" spc="-1" strike="noStrike">
                <a:solidFill>
                  <a:srgbClr val="0000cc"/>
                </a:solidFill>
                <a:latin typeface="楷体_GB2312"/>
                <a:ea typeface="楷体_GB2312"/>
              </a:rPr>
              <a:t> </a:t>
            </a:r>
            <a:r>
              <a:rPr b="1" i="1" lang="en-US" sz="2400" spc="-1" strike="noStrike">
                <a:solidFill>
                  <a:srgbClr val="ffff00"/>
                </a:solidFill>
                <a:latin typeface="Times New Roman"/>
                <a:ea typeface="楷体_GB2312"/>
              </a:rPr>
              <a:t>visited</a:t>
            </a:r>
            <a:r>
              <a:rPr b="1" lang="en-US" sz="2400" spc="-1" strike="noStrike">
                <a:solidFill>
                  <a:srgbClr val="ffff00"/>
                </a:solidFill>
                <a:latin typeface="Times New Roman"/>
                <a:ea typeface="楷体_GB2312"/>
              </a:rPr>
              <a:t> [n ]</a:t>
            </a:r>
            <a:r>
              <a:rPr b="1" lang="zh-CN" sz="2400" spc="-1" strike="noStrike">
                <a:solidFill>
                  <a:srgbClr val="ffff00"/>
                </a:solidFill>
                <a:latin typeface="Times New Roman"/>
                <a:ea typeface="楷体_GB2312"/>
              </a:rPr>
              <a:t>！</a:t>
            </a:r>
            <a:endParaRPr b="0" lang="en-US" sz="2400" spc="-1" strike="noStrike">
              <a:latin typeface="Arial"/>
            </a:endParaRPr>
          </a:p>
        </p:txBody>
      </p:sp>
      <p:sp>
        <p:nvSpPr>
          <p:cNvPr id="846" name="Rectangle 230"/>
          <p:cNvSpPr/>
          <p:nvPr/>
        </p:nvSpPr>
        <p:spPr>
          <a:xfrm>
            <a:off x="1774800" y="692280"/>
            <a:ext cx="899640" cy="456840"/>
          </a:xfrm>
          <a:prstGeom prst="rect">
            <a:avLst/>
          </a:prstGeom>
          <a:noFill/>
          <a:ln w="9525">
            <a:noFill/>
          </a:ln>
        </p:spPr>
        <p:style>
          <a:lnRef idx="0"/>
          <a:fillRef idx="0"/>
          <a:effectRef idx="0"/>
          <a:fontRef idx="minor"/>
        </p:style>
        <p:txBody>
          <a:bodyPr lIns="90000" rIns="90000" tIns="45000" bIns="45000" anchor="ctr">
            <a:noAutofit/>
          </a:bodyPr>
          <a:p>
            <a:pPr>
              <a:lnSpc>
                <a:spcPct val="100000"/>
              </a:lnSpc>
              <a:buNone/>
            </a:pPr>
            <a:r>
              <a:rPr b="1" lang="zh-CN" sz="2400" spc="-1" strike="noStrike">
                <a:solidFill>
                  <a:srgbClr val="ffff00"/>
                </a:solidFill>
                <a:latin typeface="黑体"/>
                <a:ea typeface="黑体"/>
              </a:rPr>
              <a:t>例：</a:t>
            </a:r>
            <a:endParaRPr b="0" lang="en-US" sz="2400" spc="-1" strike="noStrike">
              <a:latin typeface="Arial"/>
            </a:endParaRPr>
          </a:p>
        </p:txBody>
      </p:sp>
      <p:graphicFrame>
        <p:nvGraphicFramePr>
          <p:cNvPr id="847" name="Group 326"/>
          <p:cNvGraphicFramePr/>
          <p:nvPr/>
        </p:nvGraphicFramePr>
        <p:xfrm>
          <a:off x="2362320" y="609480"/>
          <a:ext cx="2819160" cy="2641320"/>
        </p:xfrm>
        <a:graphic>
          <a:graphicData uri="http://schemas.openxmlformats.org/drawingml/2006/table">
            <a:tbl>
              <a:tblPr/>
              <a:tblGrid>
                <a:gridCol w="433080"/>
                <a:gridCol w="372960"/>
                <a:gridCol w="403200"/>
                <a:gridCol w="401400"/>
                <a:gridCol w="369720"/>
                <a:gridCol w="434880"/>
                <a:gridCol w="403920"/>
              </a:tblGrid>
              <a:tr h="457560">
                <a:tc>
                  <a:tcPr anchor="t" marL="91440" marR="91440">
                    <a:lnL>
                      <a:noFill/>
                    </a:lnL>
                    <a:lnR>
                      <a:noFill/>
                    </a:lnR>
                    <a:lnT>
                      <a:noFill/>
                    </a:lnT>
                    <a:lnB>
                      <a:no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a:noFill/>
                    </a:lnL>
                    <a:lnR>
                      <a:noFill/>
                    </a:lnR>
                    <a:lnT>
                      <a:no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2</a:t>
                      </a:r>
                      <a:endParaRPr b="0" lang="en-US" sz="2400" spc="-1" strike="noStrike">
                        <a:latin typeface="Arial"/>
                      </a:endParaRPr>
                    </a:p>
                  </a:txBody>
                  <a:tcPr anchor="t" marL="91440" marR="91440">
                    <a:lnL>
                      <a:noFill/>
                    </a:lnL>
                    <a:lnR>
                      <a:noFill/>
                    </a:lnR>
                    <a:lnT>
                      <a:no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3</a:t>
                      </a:r>
                      <a:endParaRPr b="0" lang="en-US" sz="2400" spc="-1" strike="noStrike">
                        <a:latin typeface="Arial"/>
                      </a:endParaRPr>
                    </a:p>
                  </a:txBody>
                  <a:tcPr anchor="t" marL="91440" marR="91440">
                    <a:lnL>
                      <a:noFill/>
                    </a:lnL>
                    <a:lnR>
                      <a:noFill/>
                    </a:lnR>
                    <a:lnT>
                      <a:no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4</a:t>
                      </a:r>
                      <a:endParaRPr b="0" lang="en-US" sz="2400" spc="-1" strike="noStrike">
                        <a:latin typeface="Arial"/>
                      </a:endParaRPr>
                    </a:p>
                  </a:txBody>
                  <a:tcPr anchor="t" marL="91440" marR="91440">
                    <a:lnL>
                      <a:noFill/>
                    </a:lnL>
                    <a:lnR>
                      <a:noFill/>
                    </a:lnR>
                    <a:lnT>
                      <a:no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5</a:t>
                      </a:r>
                      <a:endParaRPr b="0" lang="en-US" sz="2400" spc="-1" strike="noStrike">
                        <a:latin typeface="Arial"/>
                      </a:endParaRPr>
                    </a:p>
                  </a:txBody>
                  <a:tcPr anchor="t" marL="91440" marR="91440">
                    <a:lnL>
                      <a:noFill/>
                    </a:lnL>
                    <a:lnR>
                      <a:noFill/>
                    </a:lnR>
                    <a:lnT>
                      <a:no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6</a:t>
                      </a:r>
                      <a:endParaRPr b="0" lang="en-US" sz="2400" spc="-1" strike="noStrike">
                        <a:latin typeface="Arial"/>
                      </a:endParaRPr>
                    </a:p>
                  </a:txBody>
                  <a:tcPr anchor="t" marL="91440" marR="91440">
                    <a:lnL>
                      <a:noFill/>
                    </a:lnL>
                    <a:lnR>
                      <a:noFill/>
                    </a:lnR>
                    <a:lnT>
                      <a:noFill/>
                    </a:lnT>
                    <a:lnB w="12240">
                      <a:solidFill>
                        <a:srgbClr val="ffffff"/>
                      </a:solidFill>
                    </a:lnB>
                    <a:solidFill>
                      <a:srgbClr val="000066"/>
                    </a:solid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a:noFill/>
                    </a:lnL>
                    <a:lnR w="12240">
                      <a:solidFill>
                        <a:srgbClr val="ffffff"/>
                      </a:solidFill>
                    </a:lnR>
                    <a:lnT>
                      <a:noFill/>
                    </a:lnT>
                    <a:lnB>
                      <a:no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12240">
                      <a:solidFill>
                        <a:srgbClr val="ffffff"/>
                      </a:solidFill>
                    </a:lnB>
                    <a:solidFill>
                      <a:srgbClr val="000066"/>
                    </a:solid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2</a:t>
                      </a:r>
                      <a:endParaRPr b="0" lang="en-US" sz="2400" spc="-1" strike="noStrike">
                        <a:latin typeface="Arial"/>
                      </a:endParaRPr>
                    </a:p>
                  </a:txBody>
                  <a:tcPr anchor="t" marL="91440" marR="91440">
                    <a:lnL>
                      <a:noFill/>
                    </a:lnL>
                    <a:lnR w="12240">
                      <a:solidFill>
                        <a:srgbClr val="ffffff"/>
                      </a:solidFill>
                    </a:lnR>
                    <a:lnT>
                      <a:noFill/>
                    </a:lnT>
                    <a:lnB>
                      <a:no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12240">
                      <a:solidFill>
                        <a:srgbClr val="ffffff"/>
                      </a:solidFill>
                    </a:lnB>
                    <a:solidFill>
                      <a:srgbClr val="000066"/>
                    </a:solid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3</a:t>
                      </a:r>
                      <a:endParaRPr b="0" lang="en-US" sz="2400" spc="-1" strike="noStrike">
                        <a:latin typeface="Arial"/>
                      </a:endParaRPr>
                    </a:p>
                  </a:txBody>
                  <a:tcPr anchor="t" marL="91440" marR="91440">
                    <a:lnL>
                      <a:noFill/>
                    </a:lnL>
                    <a:lnR w="12240">
                      <a:solidFill>
                        <a:srgbClr val="ffffff"/>
                      </a:solidFill>
                    </a:lnR>
                    <a:lnT>
                      <a:noFill/>
                    </a:lnT>
                    <a:lnB>
                      <a:no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12240">
                      <a:solidFill>
                        <a:srgbClr val="ffffff"/>
                      </a:solidFill>
                    </a:lnB>
                    <a:solidFill>
                      <a:srgbClr val="000066"/>
                    </a:solid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4</a:t>
                      </a:r>
                      <a:endParaRPr b="0" lang="en-US" sz="2400" spc="-1" strike="noStrike">
                        <a:latin typeface="Arial"/>
                      </a:endParaRPr>
                    </a:p>
                  </a:txBody>
                  <a:tcPr anchor="t" marL="91440" marR="91440">
                    <a:lnL>
                      <a:noFill/>
                    </a:lnL>
                    <a:lnR w="12240">
                      <a:solidFill>
                        <a:srgbClr val="ffffff"/>
                      </a:solidFill>
                    </a:lnR>
                    <a:lnT>
                      <a:noFill/>
                    </a:lnT>
                    <a:lnB>
                      <a:no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12240">
                      <a:solidFill>
                        <a:srgbClr val="ffffff"/>
                      </a:solidFill>
                    </a:lnB>
                    <a:solidFill>
                      <a:srgbClr val="000066"/>
                    </a:solid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5</a:t>
                      </a:r>
                      <a:endParaRPr b="0" lang="en-US" sz="2400" spc="-1" strike="noStrike">
                        <a:latin typeface="Arial"/>
                      </a:endParaRPr>
                    </a:p>
                  </a:txBody>
                  <a:tcPr anchor="t" marL="91440" marR="91440">
                    <a:lnL>
                      <a:noFill/>
                    </a:lnL>
                    <a:lnR w="12240">
                      <a:solidFill>
                        <a:srgbClr val="ffffff"/>
                      </a:solidFill>
                    </a:lnR>
                    <a:lnT>
                      <a:noFill/>
                    </a:lnT>
                    <a:lnB>
                      <a:no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12240">
                      <a:solidFill>
                        <a:srgbClr val="ffffff"/>
                      </a:solidFill>
                    </a:lnB>
                    <a:solidFill>
                      <a:srgbClr val="000066"/>
                    </a:solid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6</a:t>
                      </a:r>
                      <a:endParaRPr b="0" lang="en-US" sz="2400" spc="-1" strike="noStrike">
                        <a:latin typeface="Arial"/>
                      </a:endParaRPr>
                    </a:p>
                  </a:txBody>
                  <a:tcPr anchor="t" marL="91440" marR="91440">
                    <a:lnL>
                      <a:noFill/>
                    </a:lnL>
                    <a:lnR w="12240">
                      <a:solidFill>
                        <a:srgbClr val="ffffff"/>
                      </a:solidFill>
                    </a:lnR>
                    <a:lnT>
                      <a:noFill/>
                    </a:lnT>
                    <a:lnB>
                      <a:no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28080">
                      <a:solidFill>
                        <a:srgbClr val="ffffff"/>
                      </a:solidFill>
                    </a:lnB>
                    <a:solidFill>
                      <a:srgbClr val="000066"/>
                    </a:solidFill>
                  </a:tcPr>
                </a:tc>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12240">
                      <a:solidFill>
                        <a:srgbClr val="ffffff"/>
                      </a:solidFill>
                    </a:lnL>
                    <a:lnR w="28080">
                      <a:solidFill>
                        <a:srgbClr val="ffffff"/>
                      </a:solidFill>
                    </a:lnR>
                    <a:lnT w="12240">
                      <a:solidFill>
                        <a:srgbClr val="ffffff"/>
                      </a:solidFill>
                    </a:lnT>
                    <a:lnB w="28080">
                      <a:solidFill>
                        <a:srgbClr val="ffffff"/>
                      </a:solidFill>
                    </a:lnB>
                    <a:solidFill>
                      <a:srgbClr val="000066"/>
                    </a:solidFill>
                  </a:tcPr>
                </a:tc>
              </a:tr>
            </a:tbl>
          </a:graphicData>
        </a:graphic>
      </p:graphicFrame>
      <p:sp>
        <p:nvSpPr>
          <p:cNvPr id="848" name="Oval 311"/>
          <p:cNvSpPr/>
          <p:nvPr/>
        </p:nvSpPr>
        <p:spPr>
          <a:xfrm>
            <a:off x="2362320" y="1600200"/>
            <a:ext cx="380520" cy="304560"/>
          </a:xfrm>
          <a:prstGeom prst="ellipse">
            <a:avLst/>
          </a:prstGeom>
          <a:noFill/>
          <a:ln w="38100">
            <a:solidFill>
              <a:srgbClr val="ffff00"/>
            </a:solidFill>
            <a:round/>
          </a:ln>
        </p:spPr>
        <p:style>
          <a:lnRef idx="0"/>
          <a:fillRef idx="0"/>
          <a:effectRef idx="0"/>
          <a:fontRef idx="minor"/>
        </p:style>
      </p:sp>
      <p:sp>
        <p:nvSpPr>
          <p:cNvPr id="849" name="Oval 312"/>
          <p:cNvSpPr/>
          <p:nvPr/>
        </p:nvSpPr>
        <p:spPr>
          <a:xfrm>
            <a:off x="2819520" y="1600200"/>
            <a:ext cx="380520" cy="304560"/>
          </a:xfrm>
          <a:prstGeom prst="ellipse">
            <a:avLst/>
          </a:prstGeom>
          <a:noFill/>
          <a:ln w="38100">
            <a:solidFill>
              <a:srgbClr val="ffff00"/>
            </a:solidFill>
            <a:round/>
          </a:ln>
        </p:spPr>
        <p:style>
          <a:lnRef idx="0"/>
          <a:fillRef idx="0"/>
          <a:effectRef idx="0"/>
          <a:fontRef idx="minor"/>
        </p:style>
      </p:sp>
      <p:sp>
        <p:nvSpPr>
          <p:cNvPr id="850" name="Oval 313"/>
          <p:cNvSpPr/>
          <p:nvPr/>
        </p:nvSpPr>
        <p:spPr>
          <a:xfrm>
            <a:off x="2362320" y="1600200"/>
            <a:ext cx="380520" cy="304560"/>
          </a:xfrm>
          <a:prstGeom prst="ellipse">
            <a:avLst/>
          </a:prstGeom>
          <a:noFill/>
          <a:ln w="38100">
            <a:solidFill>
              <a:srgbClr val="ffffff"/>
            </a:solidFill>
            <a:round/>
          </a:ln>
        </p:spPr>
        <p:style>
          <a:lnRef idx="0"/>
          <a:fillRef idx="0"/>
          <a:effectRef idx="0"/>
          <a:fontRef idx="minor"/>
        </p:style>
      </p:sp>
      <p:sp>
        <p:nvSpPr>
          <p:cNvPr id="851" name="Oval 314"/>
          <p:cNvSpPr/>
          <p:nvPr/>
        </p:nvSpPr>
        <p:spPr>
          <a:xfrm>
            <a:off x="2819520" y="1600200"/>
            <a:ext cx="380520" cy="304560"/>
          </a:xfrm>
          <a:prstGeom prst="ellipse">
            <a:avLst/>
          </a:prstGeom>
          <a:noFill/>
          <a:ln w="38100">
            <a:solidFill>
              <a:srgbClr val="ffffff"/>
            </a:solidFill>
            <a:round/>
          </a:ln>
        </p:spPr>
        <p:style>
          <a:lnRef idx="0"/>
          <a:fillRef idx="0"/>
          <a:effectRef idx="0"/>
          <a:fontRef idx="minor"/>
        </p:style>
      </p:sp>
      <p:sp>
        <p:nvSpPr>
          <p:cNvPr id="852" name="Oval 317"/>
          <p:cNvSpPr/>
          <p:nvPr/>
        </p:nvSpPr>
        <p:spPr>
          <a:xfrm>
            <a:off x="4343400" y="2057400"/>
            <a:ext cx="380520" cy="304560"/>
          </a:xfrm>
          <a:prstGeom prst="ellipse">
            <a:avLst/>
          </a:prstGeom>
          <a:noFill/>
          <a:ln w="38100">
            <a:solidFill>
              <a:srgbClr val="ffff00"/>
            </a:solidFill>
            <a:round/>
          </a:ln>
        </p:spPr>
        <p:style>
          <a:lnRef idx="0"/>
          <a:fillRef idx="0"/>
          <a:effectRef idx="0"/>
          <a:fontRef idx="minor"/>
        </p:style>
      </p:sp>
      <p:sp>
        <p:nvSpPr>
          <p:cNvPr id="853" name="Oval 316"/>
          <p:cNvSpPr/>
          <p:nvPr/>
        </p:nvSpPr>
        <p:spPr>
          <a:xfrm>
            <a:off x="3581280" y="1143000"/>
            <a:ext cx="380520" cy="304560"/>
          </a:xfrm>
          <a:prstGeom prst="ellipse">
            <a:avLst/>
          </a:prstGeom>
          <a:noFill/>
          <a:ln w="38100">
            <a:solidFill>
              <a:srgbClr val="ffff00"/>
            </a:solidFill>
            <a:round/>
          </a:ln>
        </p:spPr>
        <p:style>
          <a:lnRef idx="0"/>
          <a:fillRef idx="0"/>
          <a:effectRef idx="0"/>
          <a:fontRef idx="minor"/>
        </p:style>
      </p:sp>
      <p:sp>
        <p:nvSpPr>
          <p:cNvPr id="854" name="Oval 315"/>
          <p:cNvSpPr/>
          <p:nvPr/>
        </p:nvSpPr>
        <p:spPr>
          <a:xfrm>
            <a:off x="3581280" y="1143000"/>
            <a:ext cx="380520" cy="304560"/>
          </a:xfrm>
          <a:prstGeom prst="ellipse">
            <a:avLst/>
          </a:prstGeom>
          <a:noFill/>
          <a:ln w="38100">
            <a:solidFill>
              <a:srgbClr val="ffffff"/>
            </a:solidFill>
            <a:round/>
          </a:ln>
        </p:spPr>
        <p:style>
          <a:lnRef idx="0"/>
          <a:fillRef idx="0"/>
          <a:effectRef idx="0"/>
          <a:fontRef idx="minor"/>
        </p:style>
      </p:sp>
      <p:sp>
        <p:nvSpPr>
          <p:cNvPr id="855" name="Oval 319"/>
          <p:cNvSpPr/>
          <p:nvPr/>
        </p:nvSpPr>
        <p:spPr>
          <a:xfrm>
            <a:off x="4800600" y="2514600"/>
            <a:ext cx="380520" cy="304560"/>
          </a:xfrm>
          <a:prstGeom prst="ellipse">
            <a:avLst/>
          </a:prstGeom>
          <a:noFill/>
          <a:ln w="38100">
            <a:solidFill>
              <a:srgbClr val="ffff00"/>
            </a:solidFill>
            <a:round/>
          </a:ln>
        </p:spPr>
        <p:style>
          <a:lnRef idx="0"/>
          <a:fillRef idx="0"/>
          <a:effectRef idx="0"/>
          <a:fontRef idx="minor"/>
        </p:style>
      </p:sp>
      <p:sp>
        <p:nvSpPr>
          <p:cNvPr id="856" name="Oval 321"/>
          <p:cNvSpPr/>
          <p:nvPr/>
        </p:nvSpPr>
        <p:spPr>
          <a:xfrm>
            <a:off x="4343400" y="2057400"/>
            <a:ext cx="380520" cy="304560"/>
          </a:xfrm>
          <a:prstGeom prst="ellipse">
            <a:avLst/>
          </a:prstGeom>
          <a:noFill/>
          <a:ln w="38100">
            <a:solidFill>
              <a:srgbClr val="ffffff"/>
            </a:solidFill>
            <a:round/>
          </a:ln>
        </p:spPr>
        <p:style>
          <a:lnRef idx="0"/>
          <a:fillRef idx="0"/>
          <a:effectRef idx="0"/>
          <a:fontRef idx="minor"/>
        </p:style>
      </p:sp>
      <p:sp>
        <p:nvSpPr>
          <p:cNvPr id="857" name="Oval 318"/>
          <p:cNvSpPr/>
          <p:nvPr/>
        </p:nvSpPr>
        <p:spPr>
          <a:xfrm>
            <a:off x="3962520" y="1143000"/>
            <a:ext cx="380520" cy="304560"/>
          </a:xfrm>
          <a:prstGeom prst="ellipse">
            <a:avLst/>
          </a:prstGeom>
          <a:noFill/>
          <a:ln w="38100">
            <a:solidFill>
              <a:srgbClr val="ffff00"/>
            </a:solidFill>
            <a:round/>
          </a:ln>
        </p:spPr>
        <p:style>
          <a:lnRef idx="0"/>
          <a:fillRef idx="0"/>
          <a:effectRef idx="0"/>
          <a:fontRef idx="minor"/>
        </p:style>
      </p:sp>
      <p:sp>
        <p:nvSpPr>
          <p:cNvPr id="858" name="Oval 322"/>
          <p:cNvSpPr/>
          <p:nvPr/>
        </p:nvSpPr>
        <p:spPr>
          <a:xfrm>
            <a:off x="3962520" y="1143000"/>
            <a:ext cx="380520" cy="304560"/>
          </a:xfrm>
          <a:prstGeom prst="ellipse">
            <a:avLst/>
          </a:prstGeom>
          <a:noFill/>
          <a:ln w="38100">
            <a:solidFill>
              <a:srgbClr val="ffffff"/>
            </a:solidFill>
            <a:round/>
          </a:ln>
        </p:spPr>
        <p:style>
          <a:lnRef idx="0"/>
          <a:fillRef idx="0"/>
          <a:effectRef idx="0"/>
          <a:fontRef idx="minor"/>
        </p:style>
      </p:sp>
      <p:sp>
        <p:nvSpPr>
          <p:cNvPr id="859" name="Text Box 329"/>
          <p:cNvSpPr/>
          <p:nvPr/>
        </p:nvSpPr>
        <p:spPr>
          <a:xfrm>
            <a:off x="5562720" y="4830840"/>
            <a:ext cx="609120" cy="57708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ffff00"/>
                </a:solidFill>
                <a:latin typeface="Times New Roman"/>
                <a:ea typeface="黑体"/>
              </a:rPr>
              <a:t>v2</a:t>
            </a:r>
            <a:endParaRPr b="0" lang="en-US" sz="3200" spc="-1" strike="noStrike">
              <a:latin typeface="Arial"/>
            </a:endParaRPr>
          </a:p>
        </p:txBody>
      </p:sp>
      <p:sp>
        <p:nvSpPr>
          <p:cNvPr id="860" name="Rectangle 330"/>
          <p:cNvSpPr/>
          <p:nvPr/>
        </p:nvSpPr>
        <p:spPr>
          <a:xfrm>
            <a:off x="5945400" y="483084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861" name="Rectangle 331"/>
          <p:cNvSpPr/>
          <p:nvPr/>
        </p:nvSpPr>
        <p:spPr>
          <a:xfrm>
            <a:off x="6801120" y="483084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862" name="Rectangle 332"/>
          <p:cNvSpPr/>
          <p:nvPr/>
        </p:nvSpPr>
        <p:spPr>
          <a:xfrm>
            <a:off x="7697880" y="483084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863" name="Rectangle 333"/>
          <p:cNvSpPr/>
          <p:nvPr/>
        </p:nvSpPr>
        <p:spPr>
          <a:xfrm>
            <a:off x="8612280" y="483084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864" name="Rectangle 335"/>
          <p:cNvSpPr/>
          <p:nvPr/>
        </p:nvSpPr>
        <p:spPr>
          <a:xfrm>
            <a:off x="9431640" y="48006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865" name="Rectangle 337"/>
          <p:cNvSpPr/>
          <p:nvPr/>
        </p:nvSpPr>
        <p:spPr>
          <a:xfrm>
            <a:off x="6383160" y="48006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v1</a:t>
            </a:r>
            <a:endParaRPr b="0" lang="en-US" sz="3200" spc="-1" strike="noStrike">
              <a:latin typeface="Arial"/>
            </a:endParaRPr>
          </a:p>
        </p:txBody>
      </p:sp>
      <p:sp>
        <p:nvSpPr>
          <p:cNvPr id="866" name="Rectangle 338"/>
          <p:cNvSpPr/>
          <p:nvPr/>
        </p:nvSpPr>
        <p:spPr>
          <a:xfrm>
            <a:off x="7238880" y="483084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v3</a:t>
            </a:r>
            <a:endParaRPr b="0" lang="en-US" sz="3200" spc="-1" strike="noStrike">
              <a:latin typeface="Arial"/>
            </a:endParaRPr>
          </a:p>
        </p:txBody>
      </p:sp>
      <p:sp>
        <p:nvSpPr>
          <p:cNvPr id="867" name="Rectangle 339"/>
          <p:cNvSpPr/>
          <p:nvPr/>
        </p:nvSpPr>
        <p:spPr>
          <a:xfrm>
            <a:off x="8096400" y="483084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v5</a:t>
            </a:r>
            <a:endParaRPr b="0" lang="en-US" sz="3200" spc="-1" strike="noStrike">
              <a:latin typeface="Arial"/>
            </a:endParaRPr>
          </a:p>
        </p:txBody>
      </p:sp>
      <p:sp>
        <p:nvSpPr>
          <p:cNvPr id="868" name="Rectangle 341"/>
          <p:cNvSpPr/>
          <p:nvPr/>
        </p:nvSpPr>
        <p:spPr>
          <a:xfrm>
            <a:off x="8991720" y="48006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66ff33"/>
                </a:solidFill>
                <a:latin typeface="Times New Roman"/>
                <a:ea typeface="黑体"/>
              </a:rPr>
              <a:t>v4</a:t>
            </a:r>
            <a:endParaRPr b="0" lang="en-US" sz="3200" spc="-1" strike="noStrike">
              <a:latin typeface="Arial"/>
            </a:endParaRPr>
          </a:p>
        </p:txBody>
      </p:sp>
      <p:sp>
        <p:nvSpPr>
          <p:cNvPr id="869" name="Rectangle 342"/>
          <p:cNvSpPr/>
          <p:nvPr/>
        </p:nvSpPr>
        <p:spPr>
          <a:xfrm>
            <a:off x="9829800" y="48006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v6</a:t>
            </a:r>
            <a:endParaRPr b="0" lang="en-US" sz="3200" spc="-1" strike="noStrike">
              <a:latin typeface="Arial"/>
            </a:endParaRPr>
          </a:p>
        </p:txBody>
      </p:sp>
      <p:sp>
        <p:nvSpPr>
          <p:cNvPr id="870" name="Freeform 345"/>
          <p:cNvSpPr/>
          <p:nvPr/>
        </p:nvSpPr>
        <p:spPr>
          <a:xfrm>
            <a:off x="3119400" y="1295280"/>
            <a:ext cx="579240" cy="421920"/>
          </a:xfrm>
          <a:custGeom>
            <a:avLst/>
            <a:gdLst/>
            <a:ahLst/>
            <a:rect l="l" t="t" r="r" b="b"/>
            <a:pathLst>
              <a:path w="365" h="266">
                <a:moveTo>
                  <a:pt x="8" y="266"/>
                </a:moveTo>
                <a:cubicBezTo>
                  <a:pt x="24" y="0"/>
                  <a:pt x="0" y="76"/>
                  <a:pt x="316" y="88"/>
                </a:cubicBezTo>
                <a:cubicBezTo>
                  <a:pt x="359" y="99"/>
                  <a:pt x="342" y="98"/>
                  <a:pt x="365" y="98"/>
                </a:cubicBezTo>
              </a:path>
            </a:pathLst>
          </a:custGeom>
          <a:noFill/>
          <a:ln w="34925">
            <a:solidFill>
              <a:srgbClr val="ffff00"/>
            </a:solidFill>
            <a:round/>
            <a:tailEnd len="med" type="triangle" w="med"/>
          </a:ln>
        </p:spPr>
        <p:style>
          <a:lnRef idx="0"/>
          <a:fillRef idx="0"/>
          <a:effectRef idx="0"/>
          <a:fontRef idx="minor"/>
        </p:style>
      </p:sp>
      <p:sp>
        <p:nvSpPr>
          <p:cNvPr id="871" name="Freeform 348"/>
          <p:cNvSpPr/>
          <p:nvPr/>
        </p:nvSpPr>
        <p:spPr>
          <a:xfrm>
            <a:off x="2927520" y="1434960"/>
            <a:ext cx="1626840" cy="850680"/>
          </a:xfrm>
          <a:custGeom>
            <a:avLst/>
            <a:gdLst/>
            <a:ahLst/>
            <a:rect l="l" t="t" r="r" b="b"/>
            <a:pathLst>
              <a:path w="1025" h="669">
                <a:moveTo>
                  <a:pt x="606" y="0"/>
                </a:moveTo>
                <a:cubicBezTo>
                  <a:pt x="589" y="99"/>
                  <a:pt x="639" y="336"/>
                  <a:pt x="486" y="357"/>
                </a:cubicBezTo>
                <a:cubicBezTo>
                  <a:pt x="447" y="362"/>
                  <a:pt x="407" y="365"/>
                  <a:pt x="367" y="367"/>
                </a:cubicBezTo>
                <a:cubicBezTo>
                  <a:pt x="294" y="371"/>
                  <a:pt x="222" y="374"/>
                  <a:pt x="149" y="377"/>
                </a:cubicBezTo>
                <a:cubicBezTo>
                  <a:pt x="71" y="388"/>
                  <a:pt x="44" y="391"/>
                  <a:pt x="0" y="457"/>
                </a:cubicBezTo>
                <a:cubicBezTo>
                  <a:pt x="54" y="669"/>
                  <a:pt x="596" y="506"/>
                  <a:pt x="606" y="506"/>
                </a:cubicBezTo>
                <a:cubicBezTo>
                  <a:pt x="750" y="493"/>
                  <a:pt x="726" y="490"/>
                  <a:pt x="904" y="506"/>
                </a:cubicBezTo>
                <a:cubicBezTo>
                  <a:pt x="1025" y="517"/>
                  <a:pt x="894" y="516"/>
                  <a:pt x="943" y="516"/>
                </a:cubicBezTo>
              </a:path>
            </a:pathLst>
          </a:custGeom>
          <a:noFill/>
          <a:ln w="34925">
            <a:solidFill>
              <a:srgbClr val="ffff00"/>
            </a:solidFill>
            <a:prstDash val="dash"/>
            <a:round/>
            <a:tailEnd len="med" type="triangle" w="med"/>
          </a:ln>
        </p:spPr>
        <p:style>
          <a:lnRef idx="0"/>
          <a:fillRef idx="0"/>
          <a:effectRef idx="0"/>
          <a:fontRef idx="minor"/>
        </p:style>
      </p:sp>
      <p:sp>
        <p:nvSpPr>
          <p:cNvPr id="872" name="AutoShape 349"/>
          <p:cNvSpPr/>
          <p:nvPr/>
        </p:nvSpPr>
        <p:spPr>
          <a:xfrm>
            <a:off x="5410080" y="5562720"/>
            <a:ext cx="4266720" cy="456840"/>
          </a:xfrm>
          <a:prstGeom prst="wedgeRectCallout">
            <a:avLst>
              <a:gd name="adj1" fmla="val 34972"/>
              <a:gd name="adj2" fmla="val -114583"/>
            </a:avLst>
          </a:prstGeom>
          <a:solidFill>
            <a:srgbClr val="cc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400" spc="-1" strike="noStrike">
                <a:solidFill>
                  <a:srgbClr val="000000"/>
                </a:solidFill>
                <a:latin typeface="Times New Roman"/>
                <a:ea typeface="楷体_GB2312"/>
              </a:rPr>
              <a:t>请注意逐级回退是递归概念</a:t>
            </a:r>
            <a:endParaRPr b="0" lang="en-US" sz="2400" spc="-1" strike="noStrike">
              <a:latin typeface="Arial"/>
            </a:endParaRPr>
          </a:p>
        </p:txBody>
      </p:sp>
      <p:pic>
        <p:nvPicPr>
          <p:cNvPr id="873" name="" descr=""/>
          <p:cNvPicPr/>
          <p:nvPr/>
        </p:nvPicPr>
        <p:blipFill>
          <a:blip r:embed="rId3"/>
          <a:stretch/>
        </p:blipFill>
        <p:spPr>
          <a:xfrm>
            <a:off x="1828800" y="4038480"/>
            <a:ext cx="3429000" cy="2374920"/>
          </a:xfrm>
          <a:prstGeom prst="rect">
            <a:avLst/>
          </a:prstGeom>
          <a:ln w="0">
            <a:noFill/>
          </a:ln>
        </p:spPr>
      </p:pic>
    </p:spTree>
  </p:cSld>
  <mc:AlternateContent>
    <mc:Choice Requires="p14">
      <p:transition spd="slow" p14:dur="2000"/>
    </mc:Choice>
    <mc:Fallback>
      <p:transition spd="slow"/>
    </mc:Fallback>
  </mc:AlternateContent>
  <p:timing>
    <p:tnLst>
      <p:par>
        <p:cTn id="1330" dur="indefinite" restart="never" nodeType="tmRoot">
          <p:childTnLst>
            <p:seq>
              <p:cTn id="1331" dur="indefinite" nodeType="mainSeq">
                <p:childTnLst>
                  <p:par>
                    <p:cTn id="1332" fill="hold">
                      <p:stCondLst>
                        <p:cond delay="0"/>
                      </p:stCondLst>
                      <p:childTnLst>
                        <p:par>
                          <p:cTn id="1333" fill="hold">
                            <p:stCondLst>
                              <p:cond delay="0"/>
                            </p:stCondLst>
                            <p:childTnLst>
                              <p:par>
                                <p:cTn id="1334" nodeType="afterEffect" fill="hold" presetClass="entr" presetID="1">
                                  <p:stCondLst>
                                    <p:cond delay="0"/>
                                  </p:stCondLst>
                                  <p:iterate type="lt">
                                    <p:tmAbs val="75"/>
                                  </p:iterate>
                                  <p:childTnLst>
                                    <p:set>
                                      <p:cBhvr>
                                        <p:cTn id="1335" dur="1" fill="hold">
                                          <p:stCondLst>
                                            <p:cond delay="74"/>
                                          </p:stCondLst>
                                        </p:cTn>
                                        <p:tgtEl>
                                          <p:spTgt spid="831"/>
                                        </p:tgtEl>
                                        <p:attrNameLst>
                                          <p:attrName>style.visibility</p:attrName>
                                        </p:attrNameLst>
                                      </p:cBhvr>
                                      <p:to>
                                        <p:strVal val="visible"/>
                                      </p:to>
                                    </p:set>
                                  </p:childTnLst>
                                </p:cTn>
                              </p:par>
                            </p:childTnLst>
                          </p:cTn>
                        </p:par>
                      </p:childTnLst>
                    </p:cTn>
                  </p:par>
                  <p:par>
                    <p:cTn id="1336" fill="hold">
                      <p:stCondLst>
                        <p:cond delay="indefinite"/>
                      </p:stCondLst>
                      <p:childTnLst>
                        <p:par>
                          <p:cTn id="1337" fill="hold">
                            <p:stCondLst>
                              <p:cond delay="0"/>
                            </p:stCondLst>
                            <p:childTnLst>
                              <p:par>
                                <p:cTn id="1338" nodeType="clickEffect" fill="hold" presetClass="entr" presetID="23" presetSubtype="16">
                                  <p:stCondLst>
                                    <p:cond delay="0"/>
                                  </p:stCondLst>
                                  <p:childTnLst>
                                    <p:set>
                                      <p:cBhvr>
                                        <p:cTn id="1339" dur="1" fill="hold">
                                          <p:stCondLst>
                                            <p:cond delay="0"/>
                                          </p:stCondLst>
                                        </p:cTn>
                                        <p:tgtEl>
                                          <p:spTgt spid="845"/>
                                        </p:tgtEl>
                                        <p:attrNameLst>
                                          <p:attrName>style.visibility</p:attrName>
                                        </p:attrNameLst>
                                      </p:cBhvr>
                                      <p:to>
                                        <p:strVal val="visible"/>
                                      </p:to>
                                    </p:set>
                                    <p:anim calcmode="lin" valueType="num">
                                      <p:cBhvr additive="repl">
                                        <p:cTn id="1340" dur="500" fill="hold"/>
                                        <p:tgtEl>
                                          <p:spTgt spid="845"/>
                                        </p:tgtEl>
                                        <p:attrNameLst>
                                          <p:attrName>ppt_w</p:attrName>
                                        </p:attrNameLst>
                                      </p:cBhvr>
                                      <p:tavLst>
                                        <p:tav tm="0">
                                          <p:val>
                                            <p:fltVal val="0"/>
                                          </p:val>
                                        </p:tav>
                                        <p:tav tm="100000">
                                          <p:val>
                                            <p:strVal val="#ppt_w"/>
                                          </p:val>
                                        </p:tav>
                                      </p:tavLst>
                                    </p:anim>
                                    <p:anim calcmode="lin" valueType="num">
                                      <p:cBhvr additive="repl">
                                        <p:cTn id="1341" dur="500" fill="hold"/>
                                        <p:tgtEl>
                                          <p:spTgt spid="845"/>
                                        </p:tgtEl>
                                        <p:attrNameLst>
                                          <p:attrName>ppt_h</p:attrName>
                                        </p:attrNameLst>
                                      </p:cBhvr>
                                      <p:tavLst>
                                        <p:tav tm="0">
                                          <p:val>
                                            <p:fltVal val="0"/>
                                          </p:val>
                                        </p:tav>
                                        <p:tav tm="100000">
                                          <p:val>
                                            <p:strVal val="#ppt_h"/>
                                          </p:val>
                                        </p:tav>
                                      </p:tavLst>
                                    </p:anim>
                                  </p:childTnLst>
                                </p:cTn>
                              </p:par>
                            </p:childTnLst>
                          </p:cTn>
                        </p:par>
                      </p:childTnLst>
                    </p:cTn>
                  </p:par>
                  <p:par>
                    <p:cTn id="1342" fill="hold">
                      <p:stCondLst>
                        <p:cond delay="indefinite"/>
                      </p:stCondLst>
                      <p:childTnLst>
                        <p:par>
                          <p:cTn id="1343" fill="hold">
                            <p:stCondLst>
                              <p:cond delay="0"/>
                            </p:stCondLst>
                            <p:childTnLst>
                              <p:par>
                                <p:cTn id="1344" nodeType="clickEffect" fill="hold" presetClass="entr" presetID="2" presetSubtype="8">
                                  <p:stCondLst>
                                    <p:cond delay="0"/>
                                  </p:stCondLst>
                                  <p:childTnLst>
                                    <p:set>
                                      <p:cBhvr>
                                        <p:cTn id="1345" dur="1" fill="hold">
                                          <p:stCondLst>
                                            <p:cond delay="0"/>
                                          </p:stCondLst>
                                        </p:cTn>
                                        <p:tgtEl>
                                          <p:spTgt spid="846"/>
                                        </p:tgtEl>
                                        <p:attrNameLst>
                                          <p:attrName>style.visibility</p:attrName>
                                        </p:attrNameLst>
                                      </p:cBhvr>
                                      <p:to>
                                        <p:strVal val="visible"/>
                                      </p:to>
                                    </p:set>
                                    <p:anim calcmode="lin" valueType="num">
                                      <p:cBhvr additive="repl">
                                        <p:cTn id="1346" dur="500" fill="hold"/>
                                        <p:tgtEl>
                                          <p:spTgt spid="846"/>
                                        </p:tgtEl>
                                        <p:attrNameLst>
                                          <p:attrName>ppt_x</p:attrName>
                                        </p:attrNameLst>
                                      </p:cBhvr>
                                      <p:tavLst>
                                        <p:tav tm="0">
                                          <p:val>
                                            <p:strVal val="0-#ppt_w/2"/>
                                          </p:val>
                                        </p:tav>
                                        <p:tav tm="100000">
                                          <p:val>
                                            <p:strVal val="#ppt_x"/>
                                          </p:val>
                                        </p:tav>
                                      </p:tavLst>
                                    </p:anim>
                                    <p:anim calcmode="lin" valueType="num">
                                      <p:cBhvr additive="repl">
                                        <p:cTn id="1347" dur="500" fill="hold"/>
                                        <p:tgtEl>
                                          <p:spTgt spid="846"/>
                                        </p:tgtEl>
                                        <p:attrNameLst>
                                          <p:attrName>ppt_y</p:attrName>
                                        </p:attrNameLst>
                                      </p:cBhvr>
                                      <p:tavLst>
                                        <p:tav tm="0">
                                          <p:val>
                                            <p:strVal val="#ppt_y"/>
                                          </p:val>
                                        </p:tav>
                                        <p:tav tm="100000">
                                          <p:val>
                                            <p:strVal val="#ppt_y"/>
                                          </p:val>
                                        </p:tav>
                                      </p:tavLst>
                                    </p:anim>
                                  </p:childTnLst>
                                </p:cTn>
                              </p:par>
                            </p:childTnLst>
                          </p:cTn>
                        </p:par>
                      </p:childTnLst>
                    </p:cTn>
                  </p:par>
                  <p:par>
                    <p:cTn id="1348" fill="hold">
                      <p:stCondLst>
                        <p:cond delay="indefinite"/>
                      </p:stCondLst>
                      <p:childTnLst>
                        <p:par>
                          <p:cTn id="1349" fill="hold">
                            <p:stCondLst>
                              <p:cond delay="0"/>
                            </p:stCondLst>
                            <p:childTnLst>
                              <p:par>
                                <p:cTn id="1350" nodeType="clickEffect" fill="hold" presetClass="entr" presetID="2" presetSubtype="8">
                                  <p:stCondLst>
                                    <p:cond delay="0"/>
                                  </p:stCondLst>
                                  <p:childTnLst>
                                    <p:set>
                                      <p:cBhvr>
                                        <p:cTn id="1351" dur="1" fill="hold">
                                          <p:stCondLst>
                                            <p:cond delay="0"/>
                                          </p:stCondLst>
                                        </p:cTn>
                                        <p:tgtEl>
                                          <p:spTgt spid="844"/>
                                        </p:tgtEl>
                                        <p:attrNameLst>
                                          <p:attrName>style.visibility</p:attrName>
                                        </p:attrNameLst>
                                      </p:cBhvr>
                                      <p:to>
                                        <p:strVal val="visible"/>
                                      </p:to>
                                    </p:set>
                                    <p:anim calcmode="lin" valueType="num">
                                      <p:cBhvr additive="repl">
                                        <p:cTn id="1352" dur="500" fill="hold"/>
                                        <p:tgtEl>
                                          <p:spTgt spid="844"/>
                                        </p:tgtEl>
                                        <p:attrNameLst>
                                          <p:attrName>ppt_x</p:attrName>
                                        </p:attrNameLst>
                                      </p:cBhvr>
                                      <p:tavLst>
                                        <p:tav tm="0">
                                          <p:val>
                                            <p:strVal val="0-#ppt_w/2"/>
                                          </p:val>
                                        </p:tav>
                                        <p:tav tm="100000">
                                          <p:val>
                                            <p:strVal val="#ppt_x"/>
                                          </p:val>
                                        </p:tav>
                                      </p:tavLst>
                                    </p:anim>
                                    <p:anim calcmode="lin" valueType="num">
                                      <p:cBhvr additive="repl">
                                        <p:cTn id="1353" dur="500" fill="hold"/>
                                        <p:tgtEl>
                                          <p:spTgt spid="844"/>
                                        </p:tgtEl>
                                        <p:attrNameLst>
                                          <p:attrName>ppt_y</p:attrName>
                                        </p:attrNameLst>
                                      </p:cBhvr>
                                      <p:tavLst>
                                        <p:tav tm="0">
                                          <p:val>
                                            <p:strVal val="#ppt_y"/>
                                          </p:val>
                                        </p:tav>
                                        <p:tav tm="100000">
                                          <p:val>
                                            <p:strVal val="#ppt_y"/>
                                          </p:val>
                                        </p:tav>
                                      </p:tavLst>
                                    </p:anim>
                                  </p:childTnLst>
                                </p:cTn>
                              </p:par>
                            </p:childTnLst>
                          </p:cTn>
                        </p:par>
                      </p:childTnLst>
                    </p:cTn>
                  </p:par>
                  <p:par>
                    <p:cTn id="1354" fill="hold">
                      <p:stCondLst>
                        <p:cond delay="indefinite"/>
                      </p:stCondLst>
                      <p:childTnLst>
                        <p:par>
                          <p:cTn id="1355" fill="hold">
                            <p:stCondLst>
                              <p:cond delay="0"/>
                            </p:stCondLst>
                            <p:childTnLst>
                              <p:par>
                                <p:cTn id="1356" nodeType="clickEffect" fill="hold" presetClass="entr" presetID="22" presetSubtype="1">
                                  <p:stCondLst>
                                    <p:cond delay="0"/>
                                  </p:stCondLst>
                                  <p:childTnLst>
                                    <p:set>
                                      <p:cBhvr>
                                        <p:cTn id="1357" dur="1" fill="hold">
                                          <p:stCondLst>
                                            <p:cond delay="0"/>
                                          </p:stCondLst>
                                        </p:cTn>
                                        <p:tgtEl>
                                          <p:spTgt spid="842"/>
                                        </p:tgtEl>
                                        <p:attrNameLst>
                                          <p:attrName>style.visibility</p:attrName>
                                        </p:attrNameLst>
                                      </p:cBhvr>
                                      <p:to>
                                        <p:strVal val="visible"/>
                                      </p:to>
                                    </p:set>
                                    <p:animEffect filter="wipe(up)" transition="in">
                                      <p:cBhvr additive="repl">
                                        <p:cTn id="1358" dur="500"/>
                                        <p:tgtEl>
                                          <p:spTgt spid="842"/>
                                        </p:tgtEl>
                                      </p:cBhvr>
                                    </p:animEffect>
                                  </p:childTnLst>
                                </p:cTn>
                              </p:par>
                            </p:childTnLst>
                          </p:cTn>
                        </p:par>
                      </p:childTnLst>
                    </p:cTn>
                  </p:par>
                  <p:par>
                    <p:cTn id="1359" fill="hold">
                      <p:stCondLst>
                        <p:cond delay="indefinite"/>
                      </p:stCondLst>
                      <p:childTnLst>
                        <p:par>
                          <p:cTn id="1360" fill="hold">
                            <p:stCondLst>
                              <p:cond delay="0"/>
                            </p:stCondLst>
                            <p:childTnLst>
                              <p:par>
                                <p:cTn id="1361" nodeType="clickEffect" fill="hold" presetClass="entr" presetID="1">
                                  <p:stCondLst>
                                    <p:cond delay="0"/>
                                  </p:stCondLst>
                                  <p:childTnLst>
                                    <p:set>
                                      <p:cBhvr>
                                        <p:cTn id="1362" dur="1" fill="hold">
                                          <p:stCondLst>
                                            <p:cond delay="499"/>
                                          </p:stCondLst>
                                        </p:cTn>
                                        <p:tgtEl>
                                          <p:spTgt spid="832"/>
                                        </p:tgtEl>
                                        <p:attrNameLst>
                                          <p:attrName>style.visibility</p:attrName>
                                        </p:attrNameLst>
                                      </p:cBhvr>
                                      <p:to>
                                        <p:strVal val="visible"/>
                                      </p:to>
                                    </p:set>
                                  </p:childTnLst>
                                </p:cTn>
                              </p:par>
                            </p:childTnLst>
                          </p:cTn>
                        </p:par>
                      </p:childTnLst>
                    </p:cTn>
                  </p:par>
                  <p:par>
                    <p:cTn id="1363" fill="hold">
                      <p:stCondLst>
                        <p:cond delay="indefinite"/>
                      </p:stCondLst>
                      <p:childTnLst>
                        <p:par>
                          <p:cTn id="1364" fill="hold">
                            <p:stCondLst>
                              <p:cond delay="0"/>
                            </p:stCondLst>
                            <p:childTnLst>
                              <p:par>
                                <p:cTn id="1365" nodeType="clickEffect" fill="hold" presetClass="entr" presetID="22" presetSubtype="1">
                                  <p:stCondLst>
                                    <p:cond delay="0"/>
                                  </p:stCondLst>
                                  <p:childTnLst>
                                    <p:set>
                                      <p:cBhvr>
                                        <p:cTn id="1366" dur="1" fill="hold">
                                          <p:stCondLst>
                                            <p:cond delay="0"/>
                                          </p:stCondLst>
                                        </p:cTn>
                                        <p:tgtEl>
                                          <p:spTgt spid="847"/>
                                        </p:tgtEl>
                                        <p:attrNameLst>
                                          <p:attrName>style.visibility</p:attrName>
                                        </p:attrNameLst>
                                      </p:cBhvr>
                                      <p:to>
                                        <p:strVal val="visible"/>
                                      </p:to>
                                    </p:set>
                                    <p:animEffect filter="wipe(up)" transition="in">
                                      <p:cBhvr additive="repl">
                                        <p:cTn id="1367" dur="500"/>
                                        <p:tgtEl>
                                          <p:spTgt spid="847"/>
                                        </p:tgtEl>
                                      </p:cBhvr>
                                    </p:animEffect>
                                  </p:childTnLst>
                                </p:cTn>
                              </p:par>
                            </p:childTnLst>
                          </p:cTn>
                        </p:par>
                      </p:childTnLst>
                    </p:cTn>
                  </p:par>
                  <p:par>
                    <p:cTn id="1368" fill="hold">
                      <p:stCondLst>
                        <p:cond delay="indefinite"/>
                      </p:stCondLst>
                      <p:childTnLst>
                        <p:par>
                          <p:cTn id="1369" fill="hold">
                            <p:stCondLst>
                              <p:cond delay="0"/>
                            </p:stCondLst>
                            <p:childTnLst>
                              <p:par>
                                <p:cTn id="1370" nodeType="clickEffect" fill="hold" presetClass="entr" presetID="22" presetSubtype="1">
                                  <p:stCondLst>
                                    <p:cond delay="0"/>
                                  </p:stCondLst>
                                  <p:childTnLst>
                                    <p:set>
                                      <p:cBhvr>
                                        <p:cTn id="1371" dur="1" fill="hold">
                                          <p:stCondLst>
                                            <p:cond delay="0"/>
                                          </p:stCondLst>
                                        </p:cTn>
                                        <p:tgtEl>
                                          <p:spTgt spid="843"/>
                                        </p:tgtEl>
                                        <p:attrNameLst>
                                          <p:attrName>style.visibility</p:attrName>
                                        </p:attrNameLst>
                                      </p:cBhvr>
                                      <p:to>
                                        <p:strVal val="visible"/>
                                      </p:to>
                                    </p:set>
                                    <p:animEffect filter="wipe(up)" transition="in">
                                      <p:cBhvr additive="repl">
                                        <p:cTn id="1372" dur="500"/>
                                        <p:tgtEl>
                                          <p:spTgt spid="843"/>
                                        </p:tgtEl>
                                      </p:cBhvr>
                                    </p:animEffect>
                                  </p:childTnLst>
                                </p:cTn>
                              </p:par>
                            </p:childTnLst>
                          </p:cTn>
                        </p:par>
                      </p:childTnLst>
                    </p:cTn>
                  </p:par>
                  <p:par>
                    <p:cTn id="1373" fill="hold">
                      <p:stCondLst>
                        <p:cond delay="indefinite"/>
                      </p:stCondLst>
                      <p:childTnLst>
                        <p:par>
                          <p:cTn id="1374" fill="hold">
                            <p:stCondLst>
                              <p:cond delay="0"/>
                            </p:stCondLst>
                            <p:childTnLst>
                              <p:par>
                                <p:cTn id="1375" nodeType="clickEffect" fill="hold" presetClass="entr" presetID="22" presetSubtype="1">
                                  <p:stCondLst>
                                    <p:cond delay="0"/>
                                  </p:stCondLst>
                                  <p:childTnLst>
                                    <p:set>
                                      <p:cBhvr>
                                        <p:cTn id="1376" dur="1" fill="hold">
                                          <p:stCondLst>
                                            <p:cond delay="0"/>
                                          </p:stCondLst>
                                        </p:cTn>
                                        <p:tgtEl>
                                          <p:spTgt spid="834"/>
                                        </p:tgtEl>
                                        <p:attrNameLst>
                                          <p:attrName>style.visibility</p:attrName>
                                        </p:attrNameLst>
                                      </p:cBhvr>
                                      <p:to>
                                        <p:strVal val="visible"/>
                                      </p:to>
                                    </p:set>
                                    <p:animEffect filter="wipe(up)" transition="in">
                                      <p:cBhvr additive="repl">
                                        <p:cTn id="1377" dur="500"/>
                                        <p:tgtEl>
                                          <p:spTgt spid="834"/>
                                        </p:tgtEl>
                                      </p:cBhvr>
                                    </p:animEffect>
                                  </p:childTnLst>
                                </p:cTn>
                              </p:par>
                            </p:childTnLst>
                          </p:cTn>
                        </p:par>
                      </p:childTnLst>
                    </p:cTn>
                  </p:par>
                  <p:par>
                    <p:cTn id="1378" fill="hold">
                      <p:stCondLst>
                        <p:cond delay="indefinite"/>
                      </p:stCondLst>
                      <p:childTnLst>
                        <p:par>
                          <p:cTn id="1379" fill="hold">
                            <p:stCondLst>
                              <p:cond delay="0"/>
                            </p:stCondLst>
                            <p:childTnLst>
                              <p:par>
                                <p:cTn id="1380" nodeType="clickEffect" fill="hold" presetClass="entr" presetID="22" presetSubtype="1">
                                  <p:stCondLst>
                                    <p:cond delay="0"/>
                                  </p:stCondLst>
                                  <p:childTnLst>
                                    <p:set>
                                      <p:cBhvr>
                                        <p:cTn id="1381" dur="1" fill="hold">
                                          <p:stCondLst>
                                            <p:cond delay="0"/>
                                          </p:stCondLst>
                                        </p:cTn>
                                        <p:tgtEl>
                                          <p:spTgt spid="833"/>
                                        </p:tgtEl>
                                        <p:attrNameLst>
                                          <p:attrName>style.visibility</p:attrName>
                                        </p:attrNameLst>
                                      </p:cBhvr>
                                      <p:to>
                                        <p:strVal val="visible"/>
                                      </p:to>
                                    </p:set>
                                    <p:animEffect filter="wipe(up)" transition="in">
                                      <p:cBhvr additive="repl">
                                        <p:cTn id="1382" dur="500"/>
                                        <p:tgtEl>
                                          <p:spTgt spid="833"/>
                                        </p:tgtEl>
                                      </p:cBhvr>
                                    </p:animEffect>
                                  </p:childTnLst>
                                </p:cTn>
                              </p:par>
                            </p:childTnLst>
                          </p:cTn>
                        </p:par>
                      </p:childTnLst>
                    </p:cTn>
                  </p:par>
                  <p:par>
                    <p:cTn id="1383" fill="hold">
                      <p:stCondLst>
                        <p:cond delay="indefinite"/>
                      </p:stCondLst>
                      <p:childTnLst>
                        <p:par>
                          <p:cTn id="1384" fill="hold">
                            <p:stCondLst>
                              <p:cond delay="0"/>
                            </p:stCondLst>
                            <p:childTnLst>
                              <p:par>
                                <p:cTn id="1385" nodeType="clickEffect" fill="hold" presetClass="entr" presetID="22" presetSubtype="1">
                                  <p:stCondLst>
                                    <p:cond delay="0"/>
                                  </p:stCondLst>
                                  <p:childTnLst>
                                    <p:set>
                                      <p:cBhvr>
                                        <p:cTn id="1386" dur="1" fill="hold">
                                          <p:stCondLst>
                                            <p:cond delay="0"/>
                                          </p:stCondLst>
                                        </p:cTn>
                                        <p:tgtEl>
                                          <p:spTgt spid="841"/>
                                        </p:tgtEl>
                                        <p:attrNameLst>
                                          <p:attrName>style.visibility</p:attrName>
                                        </p:attrNameLst>
                                      </p:cBhvr>
                                      <p:to>
                                        <p:strVal val="visible"/>
                                      </p:to>
                                    </p:set>
                                    <p:animEffect filter="wipe(up)" transition="in">
                                      <p:cBhvr additive="repl">
                                        <p:cTn id="1387" dur="500"/>
                                        <p:tgtEl>
                                          <p:spTgt spid="841"/>
                                        </p:tgtEl>
                                      </p:cBhvr>
                                    </p:animEffect>
                                  </p:childTnLst>
                                </p:cTn>
                              </p:par>
                            </p:childTnLst>
                          </p:cTn>
                        </p:par>
                      </p:childTnLst>
                    </p:cTn>
                  </p:par>
                  <p:par>
                    <p:cTn id="1388" fill="hold">
                      <p:stCondLst>
                        <p:cond delay="indefinite"/>
                      </p:stCondLst>
                      <p:childTnLst>
                        <p:par>
                          <p:cTn id="1389" fill="hold">
                            <p:stCondLst>
                              <p:cond delay="0"/>
                            </p:stCondLst>
                            <p:childTnLst>
                              <p:par>
                                <p:cTn id="1390" nodeType="clickEffect" fill="hold" presetClass="entr" presetID="1">
                                  <p:stCondLst>
                                    <p:cond delay="0"/>
                                  </p:stCondLst>
                                  <p:childTnLst>
                                    <p:set>
                                      <p:cBhvr>
                                        <p:cTn id="1391" dur="1" fill="hold">
                                          <p:stCondLst>
                                            <p:cond delay="499"/>
                                          </p:stCondLst>
                                        </p:cTn>
                                        <p:tgtEl>
                                          <p:spTgt spid="848"/>
                                        </p:tgtEl>
                                        <p:attrNameLst>
                                          <p:attrName>style.visibility</p:attrName>
                                        </p:attrNameLst>
                                      </p:cBhvr>
                                      <p:to>
                                        <p:strVal val="visible"/>
                                      </p:to>
                                    </p:set>
                                  </p:childTnLst>
                                </p:cTn>
                              </p:par>
                            </p:childTnLst>
                          </p:cTn>
                        </p:par>
                      </p:childTnLst>
                    </p:cTn>
                  </p:par>
                  <p:par>
                    <p:cTn id="1392" fill="hold">
                      <p:stCondLst>
                        <p:cond delay="indefinite"/>
                      </p:stCondLst>
                      <p:childTnLst>
                        <p:par>
                          <p:cTn id="1393" fill="hold">
                            <p:stCondLst>
                              <p:cond delay="0"/>
                            </p:stCondLst>
                            <p:childTnLst>
                              <p:par>
                                <p:cTn id="1394" nodeType="clickEffect" fill="hold" presetClass="entr" presetID="1">
                                  <p:stCondLst>
                                    <p:cond delay="0"/>
                                  </p:stCondLst>
                                  <p:childTnLst>
                                    <p:set>
                                      <p:cBhvr>
                                        <p:cTn id="1395" dur="1" fill="hold">
                                          <p:stCondLst>
                                            <p:cond delay="499"/>
                                          </p:stCondLst>
                                        </p:cTn>
                                        <p:tgtEl>
                                          <p:spTgt spid="859"/>
                                        </p:tgtEl>
                                        <p:attrNameLst>
                                          <p:attrName>style.visibility</p:attrName>
                                        </p:attrNameLst>
                                      </p:cBhvr>
                                      <p:to>
                                        <p:strVal val="visible"/>
                                      </p:to>
                                    </p:set>
                                  </p:childTnLst>
                                </p:cTn>
                              </p:par>
                            </p:childTnLst>
                          </p:cTn>
                        </p:par>
                      </p:childTnLst>
                    </p:cTn>
                  </p:par>
                  <p:par>
                    <p:cTn id="1396" fill="hold">
                      <p:stCondLst>
                        <p:cond delay="indefinite"/>
                      </p:stCondLst>
                      <p:childTnLst>
                        <p:par>
                          <p:cTn id="1397" fill="hold">
                            <p:stCondLst>
                              <p:cond delay="0"/>
                            </p:stCondLst>
                            <p:childTnLst>
                              <p:par>
                                <p:cTn id="1398" nodeType="clickEffect" fill="hold" presetClass="entr" presetID="22" presetSubtype="1">
                                  <p:stCondLst>
                                    <p:cond delay="0"/>
                                  </p:stCondLst>
                                  <p:childTnLst>
                                    <p:set>
                                      <p:cBhvr>
                                        <p:cTn id="1399" dur="1" fill="hold">
                                          <p:stCondLst>
                                            <p:cond delay="0"/>
                                          </p:stCondLst>
                                        </p:cTn>
                                        <p:tgtEl>
                                          <p:spTgt spid="835"/>
                                        </p:tgtEl>
                                        <p:attrNameLst>
                                          <p:attrName>style.visibility</p:attrName>
                                        </p:attrNameLst>
                                      </p:cBhvr>
                                      <p:to>
                                        <p:strVal val="visible"/>
                                      </p:to>
                                    </p:set>
                                    <p:animEffect filter="wipe(up)" transition="in">
                                      <p:cBhvr additive="repl">
                                        <p:cTn id="1400" dur="500"/>
                                        <p:tgtEl>
                                          <p:spTgt spid="835"/>
                                        </p:tgtEl>
                                      </p:cBhvr>
                                    </p:animEffect>
                                  </p:childTnLst>
                                </p:cTn>
                              </p:par>
                            </p:childTnLst>
                          </p:cTn>
                        </p:par>
                      </p:childTnLst>
                    </p:cTn>
                  </p:par>
                  <p:par>
                    <p:cTn id="1401" fill="hold">
                      <p:stCondLst>
                        <p:cond delay="indefinite"/>
                      </p:stCondLst>
                      <p:childTnLst>
                        <p:par>
                          <p:cTn id="1402" fill="hold">
                            <p:stCondLst>
                              <p:cond delay="0"/>
                            </p:stCondLst>
                            <p:childTnLst>
                              <p:par>
                                <p:cTn id="1403" nodeType="clickEffect" fill="hold" presetClass="entr" presetID="1">
                                  <p:stCondLst>
                                    <p:cond delay="0"/>
                                  </p:stCondLst>
                                  <p:childTnLst>
                                    <p:set>
                                      <p:cBhvr>
                                        <p:cTn id="1404" dur="1" fill="hold">
                                          <p:stCondLst>
                                            <p:cond delay="499"/>
                                          </p:stCondLst>
                                        </p:cTn>
                                        <p:tgtEl>
                                          <p:spTgt spid="860"/>
                                        </p:tgtEl>
                                        <p:attrNameLst>
                                          <p:attrName>style.visibility</p:attrName>
                                        </p:attrNameLst>
                                      </p:cBhvr>
                                      <p:to>
                                        <p:strVal val="visible"/>
                                      </p:to>
                                    </p:set>
                                  </p:childTnLst>
                                </p:cTn>
                              </p:par>
                            </p:childTnLst>
                          </p:cTn>
                        </p:par>
                      </p:childTnLst>
                    </p:cTn>
                  </p:par>
                  <p:par>
                    <p:cTn id="1405" fill="hold">
                      <p:stCondLst>
                        <p:cond delay="indefinite"/>
                      </p:stCondLst>
                      <p:childTnLst>
                        <p:par>
                          <p:cTn id="1406" fill="hold">
                            <p:stCondLst>
                              <p:cond delay="0"/>
                            </p:stCondLst>
                            <p:childTnLst>
                              <p:par>
                                <p:cTn id="1407" nodeType="clickEffect" fill="hold" presetClass="entr" presetID="1">
                                  <p:stCondLst>
                                    <p:cond delay="0"/>
                                  </p:stCondLst>
                                  <p:childTnLst>
                                    <p:set>
                                      <p:cBhvr>
                                        <p:cTn id="1408" dur="1" fill="hold">
                                          <p:stCondLst>
                                            <p:cond delay="499"/>
                                          </p:stCondLst>
                                        </p:cTn>
                                        <p:tgtEl>
                                          <p:spTgt spid="850"/>
                                        </p:tgtEl>
                                        <p:attrNameLst>
                                          <p:attrName>style.visibility</p:attrName>
                                        </p:attrNameLst>
                                      </p:cBhvr>
                                      <p:to>
                                        <p:strVal val="visible"/>
                                      </p:to>
                                    </p:set>
                                  </p:childTnLst>
                                </p:cTn>
                              </p:par>
                            </p:childTnLst>
                          </p:cTn>
                        </p:par>
                        <p:par>
                          <p:cTn id="1409" fill="hold">
                            <p:stCondLst>
                              <p:cond delay="500"/>
                            </p:stCondLst>
                            <p:childTnLst>
                              <p:par>
                                <p:cTn id="1410" nodeType="afterEffect" fill="hold" presetClass="entr" presetID="1">
                                  <p:stCondLst>
                                    <p:cond delay="0"/>
                                  </p:stCondLst>
                                  <p:childTnLst>
                                    <p:set>
                                      <p:cBhvr>
                                        <p:cTn id="1411" dur="1" fill="hold">
                                          <p:stCondLst>
                                            <p:cond delay="499"/>
                                          </p:stCondLst>
                                        </p:cTn>
                                        <p:tgtEl>
                                          <p:spTgt spid="849"/>
                                        </p:tgtEl>
                                        <p:attrNameLst>
                                          <p:attrName>style.visibility</p:attrName>
                                        </p:attrNameLst>
                                      </p:cBhvr>
                                      <p:to>
                                        <p:strVal val="visible"/>
                                      </p:to>
                                    </p:set>
                                  </p:childTnLst>
                                </p:cTn>
                              </p:par>
                            </p:childTnLst>
                          </p:cTn>
                        </p:par>
                      </p:childTnLst>
                    </p:cTn>
                  </p:par>
                  <p:par>
                    <p:cTn id="1412" fill="hold">
                      <p:stCondLst>
                        <p:cond delay="indefinite"/>
                      </p:stCondLst>
                      <p:childTnLst>
                        <p:par>
                          <p:cTn id="1413" fill="hold">
                            <p:stCondLst>
                              <p:cond delay="0"/>
                            </p:stCondLst>
                            <p:childTnLst>
                              <p:par>
                                <p:cTn id="1414" nodeType="clickEffect" fill="hold" presetClass="entr" presetID="1">
                                  <p:stCondLst>
                                    <p:cond delay="0"/>
                                  </p:stCondLst>
                                  <p:childTnLst>
                                    <p:set>
                                      <p:cBhvr>
                                        <p:cTn id="1415" dur="1" fill="hold">
                                          <p:stCondLst>
                                            <p:cond delay="499"/>
                                          </p:stCondLst>
                                        </p:cTn>
                                        <p:tgtEl>
                                          <p:spTgt spid="865"/>
                                        </p:tgtEl>
                                        <p:attrNameLst>
                                          <p:attrName>style.visibility</p:attrName>
                                        </p:attrNameLst>
                                      </p:cBhvr>
                                      <p:to>
                                        <p:strVal val="visible"/>
                                      </p:to>
                                    </p:set>
                                  </p:childTnLst>
                                </p:cTn>
                              </p:par>
                            </p:childTnLst>
                          </p:cTn>
                        </p:par>
                      </p:childTnLst>
                    </p:cTn>
                  </p:par>
                  <p:par>
                    <p:cTn id="1416" fill="hold">
                      <p:stCondLst>
                        <p:cond delay="indefinite"/>
                      </p:stCondLst>
                      <p:childTnLst>
                        <p:par>
                          <p:cTn id="1417" fill="hold">
                            <p:stCondLst>
                              <p:cond delay="0"/>
                            </p:stCondLst>
                            <p:childTnLst>
                              <p:par>
                                <p:cTn id="1418" nodeType="clickEffect" fill="hold" presetClass="entr" presetID="22" presetSubtype="1">
                                  <p:stCondLst>
                                    <p:cond delay="0"/>
                                  </p:stCondLst>
                                  <p:childTnLst>
                                    <p:set>
                                      <p:cBhvr>
                                        <p:cTn id="1419" dur="1" fill="hold">
                                          <p:stCondLst>
                                            <p:cond delay="0"/>
                                          </p:stCondLst>
                                        </p:cTn>
                                        <p:tgtEl>
                                          <p:spTgt spid="836"/>
                                        </p:tgtEl>
                                        <p:attrNameLst>
                                          <p:attrName>style.visibility</p:attrName>
                                        </p:attrNameLst>
                                      </p:cBhvr>
                                      <p:to>
                                        <p:strVal val="visible"/>
                                      </p:to>
                                    </p:set>
                                    <p:animEffect filter="wipe(up)" transition="in">
                                      <p:cBhvr additive="repl">
                                        <p:cTn id="1420" dur="500"/>
                                        <p:tgtEl>
                                          <p:spTgt spid="836"/>
                                        </p:tgtEl>
                                      </p:cBhvr>
                                    </p:animEffect>
                                  </p:childTnLst>
                                </p:cTn>
                              </p:par>
                            </p:childTnLst>
                          </p:cTn>
                        </p:par>
                      </p:childTnLst>
                    </p:cTn>
                  </p:par>
                  <p:par>
                    <p:cTn id="1421" fill="hold">
                      <p:stCondLst>
                        <p:cond delay="indefinite"/>
                      </p:stCondLst>
                      <p:childTnLst>
                        <p:par>
                          <p:cTn id="1422" fill="hold">
                            <p:stCondLst>
                              <p:cond delay="0"/>
                            </p:stCondLst>
                            <p:childTnLst>
                              <p:par>
                                <p:cTn id="1423" nodeType="clickEffect" fill="hold" presetClass="entr" presetID="1">
                                  <p:stCondLst>
                                    <p:cond delay="0"/>
                                  </p:stCondLst>
                                  <p:childTnLst>
                                    <p:set>
                                      <p:cBhvr>
                                        <p:cTn id="1424" dur="1" fill="hold">
                                          <p:stCondLst>
                                            <p:cond delay="499"/>
                                          </p:stCondLst>
                                        </p:cTn>
                                        <p:tgtEl>
                                          <p:spTgt spid="861"/>
                                        </p:tgtEl>
                                        <p:attrNameLst>
                                          <p:attrName>style.visibility</p:attrName>
                                        </p:attrNameLst>
                                      </p:cBhvr>
                                      <p:to>
                                        <p:strVal val="visible"/>
                                      </p:to>
                                    </p:set>
                                  </p:childTnLst>
                                </p:cTn>
                              </p:par>
                            </p:childTnLst>
                          </p:cTn>
                        </p:par>
                      </p:childTnLst>
                    </p:cTn>
                  </p:par>
                  <p:par>
                    <p:cTn id="1425" fill="hold">
                      <p:stCondLst>
                        <p:cond delay="indefinite"/>
                      </p:stCondLst>
                      <p:childTnLst>
                        <p:par>
                          <p:cTn id="1426" fill="hold">
                            <p:stCondLst>
                              <p:cond delay="0"/>
                            </p:stCondLst>
                            <p:childTnLst>
                              <p:par>
                                <p:cTn id="1427" nodeType="clickEffect" fill="hold" presetClass="entr" presetID="22" presetSubtype="8">
                                  <p:stCondLst>
                                    <p:cond delay="0"/>
                                  </p:stCondLst>
                                  <p:childTnLst>
                                    <p:set>
                                      <p:cBhvr>
                                        <p:cTn id="1428" dur="1" fill="hold">
                                          <p:stCondLst>
                                            <p:cond delay="0"/>
                                          </p:stCondLst>
                                        </p:cTn>
                                        <p:tgtEl>
                                          <p:spTgt spid="870"/>
                                        </p:tgtEl>
                                        <p:attrNameLst>
                                          <p:attrName>style.visibility</p:attrName>
                                        </p:attrNameLst>
                                      </p:cBhvr>
                                      <p:to>
                                        <p:strVal val="visible"/>
                                      </p:to>
                                    </p:set>
                                    <p:animEffect filter="wipe(left)" transition="in">
                                      <p:cBhvr additive="repl">
                                        <p:cTn id="1429" dur="500"/>
                                        <p:tgtEl>
                                          <p:spTgt spid="870"/>
                                        </p:tgtEl>
                                      </p:cBhvr>
                                    </p:animEffect>
                                  </p:childTnLst>
                                </p:cTn>
                              </p:par>
                            </p:childTnLst>
                          </p:cTn>
                        </p:par>
                      </p:childTnLst>
                    </p:cTn>
                  </p:par>
                  <p:par>
                    <p:cTn id="1430" fill="hold">
                      <p:stCondLst>
                        <p:cond delay="indefinite"/>
                      </p:stCondLst>
                      <p:childTnLst>
                        <p:par>
                          <p:cTn id="1431" fill="hold">
                            <p:stCondLst>
                              <p:cond delay="0"/>
                            </p:stCondLst>
                            <p:childTnLst>
                              <p:par>
                                <p:cTn id="1432" nodeType="clickEffect" fill="hold" presetClass="entr" presetID="1">
                                  <p:stCondLst>
                                    <p:cond delay="0"/>
                                  </p:stCondLst>
                                  <p:childTnLst>
                                    <p:set>
                                      <p:cBhvr>
                                        <p:cTn id="1433" dur="1" fill="hold">
                                          <p:stCondLst>
                                            <p:cond delay="499"/>
                                          </p:stCondLst>
                                        </p:cTn>
                                        <p:tgtEl>
                                          <p:spTgt spid="851"/>
                                        </p:tgtEl>
                                        <p:attrNameLst>
                                          <p:attrName>style.visibility</p:attrName>
                                        </p:attrNameLst>
                                      </p:cBhvr>
                                      <p:to>
                                        <p:strVal val="visible"/>
                                      </p:to>
                                    </p:set>
                                  </p:childTnLst>
                                </p:cTn>
                              </p:par>
                            </p:childTnLst>
                          </p:cTn>
                        </p:par>
                        <p:par>
                          <p:cTn id="1434" fill="hold">
                            <p:stCondLst>
                              <p:cond delay="500"/>
                            </p:stCondLst>
                            <p:childTnLst>
                              <p:par>
                                <p:cTn id="1435" nodeType="afterEffect" fill="hold" presetClass="entr" presetID="1">
                                  <p:stCondLst>
                                    <p:cond delay="0"/>
                                  </p:stCondLst>
                                  <p:childTnLst>
                                    <p:set>
                                      <p:cBhvr>
                                        <p:cTn id="1436" dur="1" fill="hold">
                                          <p:stCondLst>
                                            <p:cond delay="499"/>
                                          </p:stCondLst>
                                        </p:cTn>
                                        <p:tgtEl>
                                          <p:spTgt spid="853"/>
                                        </p:tgtEl>
                                        <p:attrNameLst>
                                          <p:attrName>style.visibility</p:attrName>
                                        </p:attrNameLst>
                                      </p:cBhvr>
                                      <p:to>
                                        <p:strVal val="visible"/>
                                      </p:to>
                                    </p:set>
                                  </p:childTnLst>
                                </p:cTn>
                              </p:par>
                            </p:childTnLst>
                          </p:cTn>
                        </p:par>
                      </p:childTnLst>
                    </p:cTn>
                  </p:par>
                  <p:par>
                    <p:cTn id="1437" fill="hold">
                      <p:stCondLst>
                        <p:cond delay="indefinite"/>
                      </p:stCondLst>
                      <p:childTnLst>
                        <p:par>
                          <p:cTn id="1438" fill="hold">
                            <p:stCondLst>
                              <p:cond delay="0"/>
                            </p:stCondLst>
                            <p:childTnLst>
                              <p:par>
                                <p:cTn id="1439" nodeType="clickEffect" fill="hold" presetClass="entr" presetID="1">
                                  <p:stCondLst>
                                    <p:cond delay="0"/>
                                  </p:stCondLst>
                                  <p:childTnLst>
                                    <p:set>
                                      <p:cBhvr>
                                        <p:cTn id="1440" dur="1" fill="hold">
                                          <p:stCondLst>
                                            <p:cond delay="499"/>
                                          </p:stCondLst>
                                        </p:cTn>
                                        <p:tgtEl>
                                          <p:spTgt spid="866"/>
                                        </p:tgtEl>
                                        <p:attrNameLst>
                                          <p:attrName>style.visibility</p:attrName>
                                        </p:attrNameLst>
                                      </p:cBhvr>
                                      <p:to>
                                        <p:strVal val="visible"/>
                                      </p:to>
                                    </p:set>
                                  </p:childTnLst>
                                </p:cTn>
                              </p:par>
                            </p:childTnLst>
                          </p:cTn>
                        </p:par>
                      </p:childTnLst>
                    </p:cTn>
                  </p:par>
                  <p:par>
                    <p:cTn id="1441" fill="hold">
                      <p:stCondLst>
                        <p:cond delay="indefinite"/>
                      </p:stCondLst>
                      <p:childTnLst>
                        <p:par>
                          <p:cTn id="1442" fill="hold">
                            <p:stCondLst>
                              <p:cond delay="0"/>
                            </p:stCondLst>
                            <p:childTnLst>
                              <p:par>
                                <p:cTn id="1443" nodeType="clickEffect" fill="hold" presetClass="entr" presetID="22" presetSubtype="1">
                                  <p:stCondLst>
                                    <p:cond delay="0"/>
                                  </p:stCondLst>
                                  <p:childTnLst>
                                    <p:set>
                                      <p:cBhvr>
                                        <p:cTn id="1444" dur="1" fill="hold">
                                          <p:stCondLst>
                                            <p:cond delay="0"/>
                                          </p:stCondLst>
                                        </p:cTn>
                                        <p:tgtEl>
                                          <p:spTgt spid="837"/>
                                        </p:tgtEl>
                                        <p:attrNameLst>
                                          <p:attrName>style.visibility</p:attrName>
                                        </p:attrNameLst>
                                      </p:cBhvr>
                                      <p:to>
                                        <p:strVal val="visible"/>
                                      </p:to>
                                    </p:set>
                                    <p:animEffect filter="wipe(up)" transition="in">
                                      <p:cBhvr additive="repl">
                                        <p:cTn id="1445" dur="500"/>
                                        <p:tgtEl>
                                          <p:spTgt spid="837"/>
                                        </p:tgtEl>
                                      </p:cBhvr>
                                    </p:animEffect>
                                  </p:childTnLst>
                                </p:cTn>
                              </p:par>
                            </p:childTnLst>
                          </p:cTn>
                        </p:par>
                      </p:childTnLst>
                    </p:cTn>
                  </p:par>
                  <p:par>
                    <p:cTn id="1446" fill="hold">
                      <p:stCondLst>
                        <p:cond delay="indefinite"/>
                      </p:stCondLst>
                      <p:childTnLst>
                        <p:par>
                          <p:cTn id="1447" fill="hold">
                            <p:stCondLst>
                              <p:cond delay="0"/>
                            </p:stCondLst>
                            <p:childTnLst>
                              <p:par>
                                <p:cTn id="1448" nodeType="clickEffect" fill="hold" presetClass="entr" presetID="1">
                                  <p:stCondLst>
                                    <p:cond delay="0"/>
                                  </p:stCondLst>
                                  <p:childTnLst>
                                    <p:set>
                                      <p:cBhvr>
                                        <p:cTn id="1449" dur="1" fill="hold">
                                          <p:stCondLst>
                                            <p:cond delay="499"/>
                                          </p:stCondLst>
                                        </p:cTn>
                                        <p:tgtEl>
                                          <p:spTgt spid="862"/>
                                        </p:tgtEl>
                                        <p:attrNameLst>
                                          <p:attrName>style.visibility</p:attrName>
                                        </p:attrNameLst>
                                      </p:cBhvr>
                                      <p:to>
                                        <p:strVal val="visible"/>
                                      </p:to>
                                    </p:set>
                                  </p:childTnLst>
                                </p:cTn>
                              </p:par>
                            </p:childTnLst>
                          </p:cTn>
                        </p:par>
                      </p:childTnLst>
                    </p:cTn>
                  </p:par>
                  <p:par>
                    <p:cTn id="1450" fill="hold">
                      <p:stCondLst>
                        <p:cond delay="indefinite"/>
                      </p:stCondLst>
                      <p:childTnLst>
                        <p:par>
                          <p:cTn id="1451" fill="hold">
                            <p:stCondLst>
                              <p:cond delay="0"/>
                            </p:stCondLst>
                            <p:childTnLst>
                              <p:par>
                                <p:cTn id="1452" nodeType="clickEffect" fill="hold" presetClass="entr" presetID="22" presetSubtype="1">
                                  <p:stCondLst>
                                    <p:cond delay="0"/>
                                  </p:stCondLst>
                                  <p:childTnLst>
                                    <p:set>
                                      <p:cBhvr>
                                        <p:cTn id="1453" dur="1" fill="hold">
                                          <p:stCondLst>
                                            <p:cond delay="0"/>
                                          </p:stCondLst>
                                        </p:cTn>
                                        <p:tgtEl>
                                          <p:spTgt spid="871"/>
                                        </p:tgtEl>
                                        <p:attrNameLst>
                                          <p:attrName>style.visibility</p:attrName>
                                        </p:attrNameLst>
                                      </p:cBhvr>
                                      <p:to>
                                        <p:strVal val="visible"/>
                                      </p:to>
                                    </p:set>
                                    <p:animEffect filter="wipe(up)" transition="in">
                                      <p:cBhvr additive="repl">
                                        <p:cTn id="1454" dur="500"/>
                                        <p:tgtEl>
                                          <p:spTgt spid="871"/>
                                        </p:tgtEl>
                                      </p:cBhvr>
                                    </p:animEffect>
                                  </p:childTnLst>
                                </p:cTn>
                              </p:par>
                            </p:childTnLst>
                          </p:cTn>
                        </p:par>
                      </p:childTnLst>
                    </p:cTn>
                  </p:par>
                  <p:par>
                    <p:cTn id="1455" fill="hold">
                      <p:stCondLst>
                        <p:cond delay="indefinite"/>
                      </p:stCondLst>
                      <p:childTnLst>
                        <p:par>
                          <p:cTn id="1456" fill="hold">
                            <p:stCondLst>
                              <p:cond delay="0"/>
                            </p:stCondLst>
                            <p:childTnLst>
                              <p:par>
                                <p:cTn id="1457" nodeType="clickEffect" fill="hold" presetClass="entr" presetID="1">
                                  <p:stCondLst>
                                    <p:cond delay="0"/>
                                  </p:stCondLst>
                                  <p:childTnLst>
                                    <p:set>
                                      <p:cBhvr>
                                        <p:cTn id="1458" dur="1" fill="hold">
                                          <p:stCondLst>
                                            <p:cond delay="499"/>
                                          </p:stCondLst>
                                        </p:cTn>
                                        <p:tgtEl>
                                          <p:spTgt spid="854"/>
                                        </p:tgtEl>
                                        <p:attrNameLst>
                                          <p:attrName>style.visibility</p:attrName>
                                        </p:attrNameLst>
                                      </p:cBhvr>
                                      <p:to>
                                        <p:strVal val="visible"/>
                                      </p:to>
                                    </p:set>
                                  </p:childTnLst>
                                </p:cTn>
                              </p:par>
                            </p:childTnLst>
                          </p:cTn>
                        </p:par>
                        <p:par>
                          <p:cTn id="1459" fill="hold">
                            <p:stCondLst>
                              <p:cond delay="500"/>
                            </p:stCondLst>
                            <p:childTnLst>
                              <p:par>
                                <p:cTn id="1460" nodeType="afterEffect" fill="hold" presetClass="entr" presetID="1">
                                  <p:stCondLst>
                                    <p:cond delay="0"/>
                                  </p:stCondLst>
                                  <p:childTnLst>
                                    <p:set>
                                      <p:cBhvr>
                                        <p:cTn id="1461" dur="1" fill="hold">
                                          <p:stCondLst>
                                            <p:cond delay="499"/>
                                          </p:stCondLst>
                                        </p:cTn>
                                        <p:tgtEl>
                                          <p:spTgt spid="852"/>
                                        </p:tgtEl>
                                        <p:attrNameLst>
                                          <p:attrName>style.visibility</p:attrName>
                                        </p:attrNameLst>
                                      </p:cBhvr>
                                      <p:to>
                                        <p:strVal val="visible"/>
                                      </p:to>
                                    </p:set>
                                  </p:childTnLst>
                                </p:cTn>
                              </p:par>
                            </p:childTnLst>
                          </p:cTn>
                        </p:par>
                      </p:childTnLst>
                    </p:cTn>
                  </p:par>
                  <p:par>
                    <p:cTn id="1462" fill="hold">
                      <p:stCondLst>
                        <p:cond delay="indefinite"/>
                      </p:stCondLst>
                      <p:childTnLst>
                        <p:par>
                          <p:cTn id="1463" fill="hold">
                            <p:stCondLst>
                              <p:cond delay="0"/>
                            </p:stCondLst>
                            <p:childTnLst>
                              <p:par>
                                <p:cTn id="1464" nodeType="clickEffect" fill="hold" presetClass="entr" presetID="1">
                                  <p:stCondLst>
                                    <p:cond delay="0"/>
                                  </p:stCondLst>
                                  <p:childTnLst>
                                    <p:set>
                                      <p:cBhvr>
                                        <p:cTn id="1465" dur="1" fill="hold">
                                          <p:stCondLst>
                                            <p:cond delay="499"/>
                                          </p:stCondLst>
                                        </p:cTn>
                                        <p:tgtEl>
                                          <p:spTgt spid="867"/>
                                        </p:tgtEl>
                                        <p:attrNameLst>
                                          <p:attrName>style.visibility</p:attrName>
                                        </p:attrNameLst>
                                      </p:cBhvr>
                                      <p:to>
                                        <p:strVal val="visible"/>
                                      </p:to>
                                    </p:set>
                                  </p:childTnLst>
                                </p:cTn>
                              </p:par>
                            </p:childTnLst>
                          </p:cTn>
                        </p:par>
                      </p:childTnLst>
                    </p:cTn>
                  </p:par>
                  <p:par>
                    <p:cTn id="1466" fill="hold">
                      <p:stCondLst>
                        <p:cond delay="indefinite"/>
                      </p:stCondLst>
                      <p:childTnLst>
                        <p:par>
                          <p:cTn id="1467" fill="hold">
                            <p:stCondLst>
                              <p:cond delay="0"/>
                            </p:stCondLst>
                            <p:childTnLst>
                              <p:par>
                                <p:cTn id="1468" nodeType="clickEffect" fill="hold" presetClass="entr" presetID="22" presetSubtype="1">
                                  <p:stCondLst>
                                    <p:cond delay="0"/>
                                  </p:stCondLst>
                                  <p:childTnLst>
                                    <p:set>
                                      <p:cBhvr>
                                        <p:cTn id="1469" dur="1" fill="hold">
                                          <p:stCondLst>
                                            <p:cond delay="0"/>
                                          </p:stCondLst>
                                        </p:cTn>
                                        <p:tgtEl>
                                          <p:spTgt spid="838"/>
                                        </p:tgtEl>
                                        <p:attrNameLst>
                                          <p:attrName>style.visibility</p:attrName>
                                        </p:attrNameLst>
                                      </p:cBhvr>
                                      <p:to>
                                        <p:strVal val="visible"/>
                                      </p:to>
                                    </p:set>
                                    <p:animEffect filter="wipe(up)" transition="in">
                                      <p:cBhvr additive="repl">
                                        <p:cTn id="1470" dur="500"/>
                                        <p:tgtEl>
                                          <p:spTgt spid="838"/>
                                        </p:tgtEl>
                                      </p:cBhvr>
                                    </p:animEffect>
                                  </p:childTnLst>
                                </p:cTn>
                              </p:par>
                            </p:childTnLst>
                          </p:cTn>
                        </p:par>
                      </p:childTnLst>
                    </p:cTn>
                  </p:par>
                  <p:par>
                    <p:cTn id="1471" fill="hold">
                      <p:stCondLst>
                        <p:cond delay="indefinite"/>
                      </p:stCondLst>
                      <p:childTnLst>
                        <p:par>
                          <p:cTn id="1472" fill="hold">
                            <p:stCondLst>
                              <p:cond delay="0"/>
                            </p:stCondLst>
                            <p:childTnLst>
                              <p:par>
                                <p:cTn id="1473" nodeType="clickEffect" fill="hold" presetClass="entr" presetID="1">
                                  <p:stCondLst>
                                    <p:cond delay="0"/>
                                  </p:stCondLst>
                                  <p:childTnLst>
                                    <p:set>
                                      <p:cBhvr>
                                        <p:cTn id="1474" dur="1" fill="hold">
                                          <p:stCondLst>
                                            <p:cond delay="499"/>
                                          </p:stCondLst>
                                        </p:cTn>
                                        <p:tgtEl>
                                          <p:spTgt spid="863"/>
                                        </p:tgtEl>
                                        <p:attrNameLst>
                                          <p:attrName>style.visibility</p:attrName>
                                        </p:attrNameLst>
                                      </p:cBhvr>
                                      <p:to>
                                        <p:strVal val="visible"/>
                                      </p:to>
                                    </p:set>
                                  </p:childTnLst>
                                </p:cTn>
                              </p:par>
                            </p:childTnLst>
                          </p:cTn>
                        </p:par>
                      </p:childTnLst>
                    </p:cTn>
                  </p:par>
                  <p:par>
                    <p:cTn id="1475" fill="hold">
                      <p:stCondLst>
                        <p:cond delay="indefinite"/>
                      </p:stCondLst>
                      <p:childTnLst>
                        <p:par>
                          <p:cTn id="1476" fill="hold">
                            <p:stCondLst>
                              <p:cond delay="0"/>
                            </p:stCondLst>
                            <p:childTnLst>
                              <p:par>
                                <p:cTn id="1477" nodeType="clickEffect" fill="hold" presetClass="entr" presetID="2" presetSubtype="4">
                                  <p:stCondLst>
                                    <p:cond delay="0"/>
                                  </p:stCondLst>
                                  <p:childTnLst>
                                    <p:set>
                                      <p:cBhvr>
                                        <p:cTn id="1478" dur="1" fill="hold">
                                          <p:stCondLst>
                                            <p:cond delay="0"/>
                                          </p:stCondLst>
                                        </p:cTn>
                                        <p:tgtEl>
                                          <p:spTgt spid="872"/>
                                        </p:tgtEl>
                                        <p:attrNameLst>
                                          <p:attrName>style.visibility</p:attrName>
                                        </p:attrNameLst>
                                      </p:cBhvr>
                                      <p:to>
                                        <p:strVal val="visible"/>
                                      </p:to>
                                    </p:set>
                                    <p:anim calcmode="lin" valueType="num">
                                      <p:cBhvr additive="repl">
                                        <p:cTn id="1479" dur="500" fill="hold"/>
                                        <p:tgtEl>
                                          <p:spTgt spid="872"/>
                                        </p:tgtEl>
                                        <p:attrNameLst>
                                          <p:attrName>ppt_x</p:attrName>
                                        </p:attrNameLst>
                                      </p:cBhvr>
                                      <p:tavLst>
                                        <p:tav tm="0">
                                          <p:val>
                                            <p:strVal val="#ppt_x"/>
                                          </p:val>
                                        </p:tav>
                                        <p:tav tm="100000">
                                          <p:val>
                                            <p:strVal val="#ppt_x"/>
                                          </p:val>
                                        </p:tav>
                                      </p:tavLst>
                                    </p:anim>
                                    <p:anim calcmode="lin" valueType="num">
                                      <p:cBhvr additive="repl">
                                        <p:cTn id="1480" dur="500" fill="hold"/>
                                        <p:tgtEl>
                                          <p:spTgt spid="872"/>
                                        </p:tgtEl>
                                        <p:attrNameLst>
                                          <p:attrName>ppt_y</p:attrName>
                                        </p:attrNameLst>
                                      </p:cBhvr>
                                      <p:tavLst>
                                        <p:tav tm="0">
                                          <p:val>
                                            <p:strVal val="1+#ppt_h/2"/>
                                          </p:val>
                                        </p:tav>
                                        <p:tav tm="100000">
                                          <p:val>
                                            <p:strVal val="#ppt_y"/>
                                          </p:val>
                                        </p:tav>
                                      </p:tavLst>
                                    </p:anim>
                                  </p:childTnLst>
                                </p:cTn>
                              </p:par>
                            </p:childTnLst>
                          </p:cTn>
                        </p:par>
                      </p:childTnLst>
                    </p:cTn>
                  </p:par>
                  <p:par>
                    <p:cTn id="1481" fill="hold">
                      <p:stCondLst>
                        <p:cond delay="indefinite"/>
                      </p:stCondLst>
                      <p:childTnLst>
                        <p:par>
                          <p:cTn id="1482" fill="hold">
                            <p:stCondLst>
                              <p:cond delay="0"/>
                            </p:stCondLst>
                            <p:childTnLst>
                              <p:par>
                                <p:cTn id="1483" nodeType="clickEffect" fill="hold" presetClass="entr" presetID="1">
                                  <p:stCondLst>
                                    <p:cond delay="0"/>
                                  </p:stCondLst>
                                  <p:childTnLst>
                                    <p:set>
                                      <p:cBhvr>
                                        <p:cTn id="1484" dur="1" fill="hold">
                                          <p:stCondLst>
                                            <p:cond delay="499"/>
                                          </p:stCondLst>
                                        </p:cTn>
                                        <p:tgtEl>
                                          <p:spTgt spid="856"/>
                                        </p:tgtEl>
                                        <p:attrNameLst>
                                          <p:attrName>style.visibility</p:attrName>
                                        </p:attrNameLst>
                                      </p:cBhvr>
                                      <p:to>
                                        <p:strVal val="visible"/>
                                      </p:to>
                                    </p:set>
                                  </p:childTnLst>
                                </p:cTn>
                              </p:par>
                            </p:childTnLst>
                          </p:cTn>
                        </p:par>
                        <p:par>
                          <p:cTn id="1485" fill="hold">
                            <p:stCondLst>
                              <p:cond delay="500"/>
                            </p:stCondLst>
                            <p:childTnLst>
                              <p:par>
                                <p:cTn id="1486" nodeType="afterEffect" fill="hold" presetClass="entr" presetID="1">
                                  <p:stCondLst>
                                    <p:cond delay="0"/>
                                  </p:stCondLst>
                                  <p:childTnLst>
                                    <p:set>
                                      <p:cBhvr>
                                        <p:cTn id="1487" dur="1" fill="hold">
                                          <p:stCondLst>
                                            <p:cond delay="499"/>
                                          </p:stCondLst>
                                        </p:cTn>
                                        <p:tgtEl>
                                          <p:spTgt spid="857"/>
                                        </p:tgtEl>
                                        <p:attrNameLst>
                                          <p:attrName>style.visibility</p:attrName>
                                        </p:attrNameLst>
                                      </p:cBhvr>
                                      <p:to>
                                        <p:strVal val="visible"/>
                                      </p:to>
                                    </p:set>
                                  </p:childTnLst>
                                </p:cTn>
                              </p:par>
                            </p:childTnLst>
                          </p:cTn>
                        </p:par>
                      </p:childTnLst>
                    </p:cTn>
                  </p:par>
                  <p:par>
                    <p:cTn id="1488" fill="hold">
                      <p:stCondLst>
                        <p:cond delay="indefinite"/>
                      </p:stCondLst>
                      <p:childTnLst>
                        <p:par>
                          <p:cTn id="1489" fill="hold">
                            <p:stCondLst>
                              <p:cond delay="0"/>
                            </p:stCondLst>
                            <p:childTnLst>
                              <p:par>
                                <p:cTn id="1490" nodeType="clickEffect" fill="hold" presetClass="entr" presetID="1">
                                  <p:stCondLst>
                                    <p:cond delay="0"/>
                                  </p:stCondLst>
                                  <p:childTnLst>
                                    <p:set>
                                      <p:cBhvr>
                                        <p:cTn id="1491" dur="1" fill="hold">
                                          <p:stCondLst>
                                            <p:cond delay="499"/>
                                          </p:stCondLst>
                                        </p:cTn>
                                        <p:tgtEl>
                                          <p:spTgt spid="868"/>
                                        </p:tgtEl>
                                        <p:attrNameLst>
                                          <p:attrName>style.visibility</p:attrName>
                                        </p:attrNameLst>
                                      </p:cBhvr>
                                      <p:to>
                                        <p:strVal val="visible"/>
                                      </p:to>
                                    </p:set>
                                  </p:childTnLst>
                                </p:cTn>
                              </p:par>
                            </p:childTnLst>
                          </p:cTn>
                        </p:par>
                      </p:childTnLst>
                    </p:cTn>
                  </p:par>
                  <p:par>
                    <p:cTn id="1492" fill="hold">
                      <p:stCondLst>
                        <p:cond delay="indefinite"/>
                      </p:stCondLst>
                      <p:childTnLst>
                        <p:par>
                          <p:cTn id="1493" fill="hold">
                            <p:stCondLst>
                              <p:cond delay="0"/>
                            </p:stCondLst>
                            <p:childTnLst>
                              <p:par>
                                <p:cTn id="1494" nodeType="clickEffect" fill="hold" presetClass="entr" presetID="22" presetSubtype="1">
                                  <p:stCondLst>
                                    <p:cond delay="0"/>
                                  </p:stCondLst>
                                  <p:childTnLst>
                                    <p:set>
                                      <p:cBhvr>
                                        <p:cTn id="1495" dur="1" fill="hold">
                                          <p:stCondLst>
                                            <p:cond delay="0"/>
                                          </p:stCondLst>
                                        </p:cTn>
                                        <p:tgtEl>
                                          <p:spTgt spid="839"/>
                                        </p:tgtEl>
                                        <p:attrNameLst>
                                          <p:attrName>style.visibility</p:attrName>
                                        </p:attrNameLst>
                                      </p:cBhvr>
                                      <p:to>
                                        <p:strVal val="visible"/>
                                      </p:to>
                                    </p:set>
                                    <p:animEffect filter="wipe(up)" transition="in">
                                      <p:cBhvr additive="repl">
                                        <p:cTn id="1496" dur="500"/>
                                        <p:tgtEl>
                                          <p:spTgt spid="839"/>
                                        </p:tgtEl>
                                      </p:cBhvr>
                                    </p:animEffect>
                                  </p:childTnLst>
                                </p:cTn>
                              </p:par>
                            </p:childTnLst>
                          </p:cTn>
                        </p:par>
                      </p:childTnLst>
                    </p:cTn>
                  </p:par>
                  <p:par>
                    <p:cTn id="1497" fill="hold">
                      <p:stCondLst>
                        <p:cond delay="indefinite"/>
                      </p:stCondLst>
                      <p:childTnLst>
                        <p:par>
                          <p:cTn id="1498" fill="hold">
                            <p:stCondLst>
                              <p:cond delay="0"/>
                            </p:stCondLst>
                            <p:childTnLst>
                              <p:par>
                                <p:cTn id="1499" nodeType="clickEffect" fill="hold" presetClass="entr" presetID="1">
                                  <p:stCondLst>
                                    <p:cond delay="0"/>
                                  </p:stCondLst>
                                  <p:childTnLst>
                                    <p:set>
                                      <p:cBhvr>
                                        <p:cTn id="1500" dur="1" fill="hold">
                                          <p:stCondLst>
                                            <p:cond delay="499"/>
                                          </p:stCondLst>
                                        </p:cTn>
                                        <p:tgtEl>
                                          <p:spTgt spid="864"/>
                                        </p:tgtEl>
                                        <p:attrNameLst>
                                          <p:attrName>style.visibility</p:attrName>
                                        </p:attrNameLst>
                                      </p:cBhvr>
                                      <p:to>
                                        <p:strVal val="visible"/>
                                      </p:to>
                                    </p:set>
                                  </p:childTnLst>
                                </p:cTn>
                              </p:par>
                            </p:childTnLst>
                          </p:cTn>
                        </p:par>
                      </p:childTnLst>
                    </p:cTn>
                  </p:par>
                  <p:par>
                    <p:cTn id="1501" fill="hold">
                      <p:stCondLst>
                        <p:cond delay="indefinite"/>
                      </p:stCondLst>
                      <p:childTnLst>
                        <p:par>
                          <p:cTn id="1502" fill="hold">
                            <p:stCondLst>
                              <p:cond delay="0"/>
                            </p:stCondLst>
                            <p:childTnLst>
                              <p:par>
                                <p:cTn id="1503" nodeType="clickEffect" fill="hold" presetClass="entr" presetID="1">
                                  <p:stCondLst>
                                    <p:cond delay="0"/>
                                  </p:stCondLst>
                                  <p:childTnLst>
                                    <p:set>
                                      <p:cBhvr>
                                        <p:cTn id="1504" dur="1" fill="hold">
                                          <p:stCondLst>
                                            <p:cond delay="499"/>
                                          </p:stCondLst>
                                        </p:cTn>
                                        <p:tgtEl>
                                          <p:spTgt spid="858"/>
                                        </p:tgtEl>
                                        <p:attrNameLst>
                                          <p:attrName>style.visibility</p:attrName>
                                        </p:attrNameLst>
                                      </p:cBhvr>
                                      <p:to>
                                        <p:strVal val="visible"/>
                                      </p:to>
                                    </p:set>
                                  </p:childTnLst>
                                </p:cTn>
                              </p:par>
                            </p:childTnLst>
                          </p:cTn>
                        </p:par>
                        <p:par>
                          <p:cTn id="1505" fill="hold">
                            <p:stCondLst>
                              <p:cond delay="500"/>
                            </p:stCondLst>
                            <p:childTnLst>
                              <p:par>
                                <p:cTn id="1506" nodeType="afterEffect" fill="hold" presetClass="entr" presetID="1">
                                  <p:stCondLst>
                                    <p:cond delay="0"/>
                                  </p:stCondLst>
                                  <p:childTnLst>
                                    <p:set>
                                      <p:cBhvr>
                                        <p:cTn id="1507" dur="1" fill="hold">
                                          <p:stCondLst>
                                            <p:cond delay="499"/>
                                          </p:stCondLst>
                                        </p:cTn>
                                        <p:tgtEl>
                                          <p:spTgt spid="855"/>
                                        </p:tgtEl>
                                        <p:attrNameLst>
                                          <p:attrName>style.visibility</p:attrName>
                                        </p:attrNameLst>
                                      </p:cBhvr>
                                      <p:to>
                                        <p:strVal val="visible"/>
                                      </p:to>
                                    </p:set>
                                  </p:childTnLst>
                                </p:cTn>
                              </p:par>
                            </p:childTnLst>
                          </p:cTn>
                        </p:par>
                      </p:childTnLst>
                    </p:cTn>
                  </p:par>
                  <p:par>
                    <p:cTn id="1508" fill="hold">
                      <p:stCondLst>
                        <p:cond delay="indefinite"/>
                      </p:stCondLst>
                      <p:childTnLst>
                        <p:par>
                          <p:cTn id="1509" fill="hold">
                            <p:stCondLst>
                              <p:cond delay="0"/>
                            </p:stCondLst>
                            <p:childTnLst>
                              <p:par>
                                <p:cTn id="1510" nodeType="clickEffect" fill="hold" presetClass="entr" presetID="1">
                                  <p:stCondLst>
                                    <p:cond delay="0"/>
                                  </p:stCondLst>
                                  <p:childTnLst>
                                    <p:set>
                                      <p:cBhvr>
                                        <p:cTn id="1511" dur="1" fill="hold">
                                          <p:stCondLst>
                                            <p:cond delay="499"/>
                                          </p:stCondLst>
                                        </p:cTn>
                                        <p:tgtEl>
                                          <p:spTgt spid="869"/>
                                        </p:tgtEl>
                                        <p:attrNameLst>
                                          <p:attrName>style.visibility</p:attrName>
                                        </p:attrNameLst>
                                      </p:cBhvr>
                                      <p:to>
                                        <p:strVal val="visible"/>
                                      </p:to>
                                    </p:set>
                                  </p:childTnLst>
                                </p:cTn>
                              </p:par>
                            </p:childTnLst>
                          </p:cTn>
                        </p:par>
                      </p:childTnLst>
                    </p:cTn>
                  </p:par>
                  <p:par>
                    <p:cTn id="1512" fill="hold">
                      <p:stCondLst>
                        <p:cond delay="indefinite"/>
                      </p:stCondLst>
                      <p:childTnLst>
                        <p:par>
                          <p:cTn id="1513" fill="hold">
                            <p:stCondLst>
                              <p:cond delay="0"/>
                            </p:stCondLst>
                            <p:childTnLst>
                              <p:par>
                                <p:cTn id="1514" nodeType="clickEffect" fill="hold" presetClass="entr" presetID="22" presetSubtype="1">
                                  <p:stCondLst>
                                    <p:cond delay="0"/>
                                  </p:stCondLst>
                                  <p:childTnLst>
                                    <p:set>
                                      <p:cBhvr>
                                        <p:cTn id="1515" dur="1" fill="hold">
                                          <p:stCondLst>
                                            <p:cond delay="0"/>
                                          </p:stCondLst>
                                        </p:cTn>
                                        <p:tgtEl>
                                          <p:spTgt spid="840"/>
                                        </p:tgtEl>
                                        <p:attrNameLst>
                                          <p:attrName>style.visibility</p:attrName>
                                        </p:attrNameLst>
                                      </p:cBhvr>
                                      <p:to>
                                        <p:strVal val="visible"/>
                                      </p:to>
                                    </p:set>
                                    <p:animEffect filter="wipe(up)" transition="in">
                                      <p:cBhvr additive="repl">
                                        <p:cTn id="1516" dur="500"/>
                                        <p:tgtEl>
                                          <p:spTgt spid="8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Num" idx="17"/>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E967E44A-06D3-47B5-B5BA-22FA260E4401}"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75" name="PlaceHolder 2"/>
          <p:cNvSpPr>
            <a:spLocks noGrp="1"/>
          </p:cNvSpPr>
          <p:nvPr>
            <p:ph type="title"/>
          </p:nvPr>
        </p:nvSpPr>
        <p:spPr>
          <a:xfrm>
            <a:off x="1992240" y="189000"/>
            <a:ext cx="4266720" cy="685440"/>
          </a:xfrm>
          <a:prstGeom prst="rect">
            <a:avLst/>
          </a:prstGeom>
          <a:noFill/>
          <a:ln w="9360">
            <a:noFill/>
          </a:ln>
        </p:spPr>
        <p:txBody>
          <a:bodyPr numCol="1" spcCol="0" anchor="ctr">
            <a:noAutofit/>
          </a:bodyPr>
          <a:p>
            <a:pPr>
              <a:lnSpc>
                <a:spcPct val="100000"/>
              </a:lnSpc>
              <a:buNone/>
            </a:pPr>
            <a:r>
              <a:rPr b="1" lang="en-US" sz="3600" spc="-1" strike="noStrike">
                <a:solidFill>
                  <a:srgbClr val="ffff00"/>
                </a:solidFill>
                <a:latin typeface="宋体"/>
                <a:ea typeface="宋体"/>
              </a:rPr>
              <a:t>6.1 </a:t>
            </a:r>
            <a:r>
              <a:rPr b="1" lang="zh-CN" sz="3600" spc="-1" strike="noStrike">
                <a:solidFill>
                  <a:srgbClr val="ffff00"/>
                </a:solidFill>
                <a:latin typeface="宋体"/>
                <a:ea typeface="宋体"/>
              </a:rPr>
              <a:t>图的基本术语</a:t>
            </a:r>
            <a:endParaRPr b="0" lang="en-US" sz="3600" spc="-1" strike="noStrike">
              <a:solidFill>
                <a:srgbClr val="ff3399"/>
              </a:solidFill>
              <a:latin typeface="楷体_GB2312"/>
            </a:endParaRPr>
          </a:p>
        </p:txBody>
      </p:sp>
      <p:sp>
        <p:nvSpPr>
          <p:cNvPr id="176" name="Rectangle 3"/>
          <p:cNvSpPr/>
          <p:nvPr/>
        </p:nvSpPr>
        <p:spPr>
          <a:xfrm>
            <a:off x="1828800" y="1676520"/>
            <a:ext cx="7009920" cy="8820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479"/>
              </a:spcBef>
              <a:buNone/>
            </a:pPr>
            <a:r>
              <a:rPr b="1" lang="en-US" sz="2400" spc="-1" strike="noStrike">
                <a:solidFill>
                  <a:srgbClr val="ffffff"/>
                </a:solidFill>
                <a:latin typeface="楷体_GB2312"/>
                <a:ea typeface="楷体_GB2312"/>
              </a:rPr>
              <a:t>  </a:t>
            </a:r>
            <a:r>
              <a:rPr b="1" lang="zh-CN" sz="2400" spc="-1" strike="noStrike">
                <a:solidFill>
                  <a:srgbClr val="ffffff"/>
                </a:solidFill>
                <a:latin typeface="楷体_GB2312"/>
                <a:ea typeface="楷体_GB2312"/>
              </a:rPr>
              <a:t>其中：</a:t>
            </a:r>
            <a:r>
              <a:rPr b="1" i="1" lang="en-US" sz="2400" spc="-1" strike="noStrike">
                <a:solidFill>
                  <a:srgbClr val="ffff00"/>
                </a:solidFill>
                <a:latin typeface="楷体_GB2312"/>
                <a:ea typeface="楷体_GB2312"/>
              </a:rPr>
              <a:t>V</a:t>
            </a:r>
            <a:r>
              <a:rPr b="1" lang="en-US" sz="2400" spc="-1" strike="noStrike">
                <a:solidFill>
                  <a:srgbClr val="ffff00"/>
                </a:solidFill>
                <a:latin typeface="楷体_GB2312"/>
                <a:ea typeface="楷体_GB2312"/>
              </a:rPr>
              <a:t> </a:t>
            </a:r>
            <a:r>
              <a:rPr b="1" lang="zh-CN" sz="2400" spc="-1" strike="noStrike">
                <a:solidFill>
                  <a:srgbClr val="ffffff"/>
                </a:solidFill>
                <a:latin typeface="楷体_GB2312"/>
                <a:ea typeface="楷体_GB2312"/>
              </a:rPr>
              <a:t>是</a:t>
            </a:r>
            <a:r>
              <a:rPr b="1" i="1" lang="en-US" sz="2400" spc="-1" strike="noStrike">
                <a:solidFill>
                  <a:srgbClr val="99ff33"/>
                </a:solidFill>
                <a:latin typeface="楷体_GB2312"/>
                <a:ea typeface="楷体_GB2312"/>
              </a:rPr>
              <a:t>G </a:t>
            </a:r>
            <a:r>
              <a:rPr b="1" lang="zh-CN" sz="2400" spc="-1" strike="noStrike">
                <a:solidFill>
                  <a:srgbClr val="ffffff"/>
                </a:solidFill>
                <a:latin typeface="楷体_GB2312"/>
                <a:ea typeface="楷体_GB2312"/>
              </a:rPr>
              <a:t>的</a:t>
            </a:r>
            <a:r>
              <a:rPr b="1" lang="zh-CN" sz="2400" spc="-1" strike="noStrike">
                <a:solidFill>
                  <a:srgbClr val="ffff00"/>
                </a:solidFill>
                <a:latin typeface="楷体_GB2312"/>
                <a:ea typeface="楷体_GB2312"/>
              </a:rPr>
              <a:t>顶点</a:t>
            </a:r>
            <a:r>
              <a:rPr b="1" lang="zh-CN" sz="2400" spc="-1" strike="noStrike">
                <a:solidFill>
                  <a:srgbClr val="ffffff"/>
                </a:solidFill>
                <a:latin typeface="楷体_GB2312"/>
                <a:ea typeface="楷体_GB2312"/>
              </a:rPr>
              <a:t>集合，是有穷非空集；</a:t>
            </a:r>
            <a:endParaRPr b="0" lang="en-US" sz="2400" spc="-1" strike="noStrike">
              <a:latin typeface="Arial"/>
            </a:endParaRPr>
          </a:p>
          <a:p>
            <a:pPr>
              <a:lnSpc>
                <a:spcPct val="100000"/>
              </a:lnSpc>
              <a:spcBef>
                <a:spcPts val="479"/>
              </a:spcBef>
              <a:buNone/>
            </a:pPr>
            <a:r>
              <a:rPr b="1" i="1" lang="en-US" sz="2400" spc="-1" strike="noStrike">
                <a:solidFill>
                  <a:srgbClr val="ffff00"/>
                </a:solidFill>
                <a:latin typeface="楷体_GB2312"/>
                <a:ea typeface="楷体_GB2312"/>
              </a:rPr>
              <a:t>        </a:t>
            </a:r>
            <a:r>
              <a:rPr b="1" i="1" lang="en-US" sz="2400" spc="-1" strike="noStrike">
                <a:solidFill>
                  <a:srgbClr val="ffff00"/>
                </a:solidFill>
                <a:latin typeface="楷体_GB2312"/>
                <a:ea typeface="楷体_GB2312"/>
              </a:rPr>
              <a:t>E </a:t>
            </a:r>
            <a:r>
              <a:rPr b="1" lang="zh-CN" sz="2400" spc="-1" strike="noStrike">
                <a:solidFill>
                  <a:srgbClr val="ffffff"/>
                </a:solidFill>
                <a:latin typeface="楷体_GB2312"/>
                <a:ea typeface="楷体_GB2312"/>
              </a:rPr>
              <a:t>是</a:t>
            </a:r>
            <a:r>
              <a:rPr b="1" i="1" lang="en-US" sz="2400" spc="-1" strike="noStrike">
                <a:solidFill>
                  <a:srgbClr val="99ff33"/>
                </a:solidFill>
                <a:latin typeface="楷体_GB2312"/>
                <a:ea typeface="楷体_GB2312"/>
              </a:rPr>
              <a:t>G </a:t>
            </a:r>
            <a:r>
              <a:rPr b="1" lang="zh-CN" sz="2400" spc="-1" strike="noStrike">
                <a:solidFill>
                  <a:srgbClr val="ffffff"/>
                </a:solidFill>
                <a:latin typeface="楷体_GB2312"/>
                <a:ea typeface="楷体_GB2312"/>
              </a:rPr>
              <a:t>的</a:t>
            </a:r>
            <a:r>
              <a:rPr b="1" lang="zh-CN" sz="2400" spc="-1" strike="noStrike">
                <a:solidFill>
                  <a:srgbClr val="ffff00"/>
                </a:solidFill>
                <a:latin typeface="楷体_GB2312"/>
                <a:ea typeface="楷体_GB2312"/>
              </a:rPr>
              <a:t>边</a:t>
            </a:r>
            <a:r>
              <a:rPr b="1" lang="zh-CN" sz="2400" spc="-1" strike="noStrike">
                <a:solidFill>
                  <a:srgbClr val="ffffff"/>
                </a:solidFill>
                <a:latin typeface="楷体_GB2312"/>
                <a:ea typeface="楷体_GB2312"/>
              </a:rPr>
              <a:t>集合，是有穷集。</a:t>
            </a:r>
            <a:endParaRPr b="0" lang="en-US" sz="2400" spc="-1" strike="noStrike">
              <a:latin typeface="Arial"/>
            </a:endParaRPr>
          </a:p>
        </p:txBody>
      </p:sp>
      <p:sp>
        <p:nvSpPr>
          <p:cNvPr id="177" name="Text Box 4"/>
          <p:cNvSpPr/>
          <p:nvPr/>
        </p:nvSpPr>
        <p:spPr>
          <a:xfrm>
            <a:off x="1992240" y="2708280"/>
            <a:ext cx="6248160" cy="1186920"/>
          </a:xfrm>
          <a:prstGeom prst="rect">
            <a:avLst/>
          </a:prstGeom>
          <a:solidFill>
            <a:srgbClr val="ffffff"/>
          </a:solid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000000"/>
                </a:solidFill>
                <a:latin typeface="楷体_GB2312"/>
                <a:ea typeface="楷体_GB2312"/>
              </a:rPr>
              <a:t>问：当</a:t>
            </a:r>
            <a:r>
              <a:rPr b="1" lang="en-US" sz="2400" spc="-1" strike="noStrike">
                <a:solidFill>
                  <a:srgbClr val="000000"/>
                </a:solidFill>
                <a:latin typeface="楷体_GB2312"/>
                <a:ea typeface="楷体_GB2312"/>
              </a:rPr>
              <a:t>E(G)</a:t>
            </a:r>
            <a:r>
              <a:rPr b="1" lang="zh-CN" sz="2400" spc="-1" strike="noStrike">
                <a:solidFill>
                  <a:srgbClr val="000000"/>
                </a:solidFill>
                <a:latin typeface="楷体_GB2312"/>
                <a:ea typeface="楷体_GB2312"/>
              </a:rPr>
              <a:t>为空时，图</a:t>
            </a:r>
            <a:r>
              <a:rPr b="1" lang="en-US" sz="2400" spc="-1" strike="noStrike">
                <a:solidFill>
                  <a:srgbClr val="000000"/>
                </a:solidFill>
                <a:latin typeface="楷体_GB2312"/>
                <a:ea typeface="楷体_GB2312"/>
              </a:rPr>
              <a:t>G</a:t>
            </a:r>
            <a:r>
              <a:rPr b="1" lang="zh-CN" sz="2400" spc="-1" strike="noStrike">
                <a:solidFill>
                  <a:srgbClr val="000000"/>
                </a:solidFill>
                <a:latin typeface="楷体_GB2312"/>
                <a:ea typeface="楷体_GB2312"/>
              </a:rPr>
              <a:t>存在否？</a:t>
            </a:r>
            <a:endParaRPr b="0" lang="en-US" sz="2400" spc="-1" strike="noStrike">
              <a:latin typeface="Arial"/>
            </a:endParaRPr>
          </a:p>
          <a:p>
            <a:pPr>
              <a:lnSpc>
                <a:spcPct val="100000"/>
              </a:lnSpc>
              <a:buNone/>
            </a:pPr>
            <a:r>
              <a:rPr b="1" lang="zh-CN" sz="2400" spc="-1" strike="noStrike">
                <a:solidFill>
                  <a:srgbClr val="000000"/>
                </a:solidFill>
                <a:latin typeface="楷体_GB2312"/>
                <a:ea typeface="楷体_GB2312"/>
              </a:rPr>
              <a:t>答：还存在！但此时图</a:t>
            </a:r>
            <a:r>
              <a:rPr b="1" lang="en-US" sz="2400" spc="-1" strike="noStrike">
                <a:solidFill>
                  <a:srgbClr val="000000"/>
                </a:solidFill>
                <a:latin typeface="楷体_GB2312"/>
                <a:ea typeface="楷体_GB2312"/>
              </a:rPr>
              <a:t>G</a:t>
            </a:r>
            <a:r>
              <a:rPr b="1" lang="zh-CN" sz="2400" spc="-1" strike="noStrike">
                <a:solidFill>
                  <a:srgbClr val="000000"/>
                </a:solidFill>
                <a:latin typeface="楷体_GB2312"/>
                <a:ea typeface="楷体_GB2312"/>
              </a:rPr>
              <a:t>只有顶点而没有边。</a:t>
            </a:r>
            <a:endParaRPr b="0" lang="en-US" sz="2400" spc="-1" strike="noStrike">
              <a:latin typeface="Arial"/>
            </a:endParaRPr>
          </a:p>
        </p:txBody>
      </p:sp>
      <p:sp>
        <p:nvSpPr>
          <p:cNvPr id="178" name="Text Box 5"/>
          <p:cNvSpPr/>
          <p:nvPr/>
        </p:nvSpPr>
        <p:spPr>
          <a:xfrm>
            <a:off x="1676520" y="3581280"/>
            <a:ext cx="1971360" cy="15120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561"/>
              </a:spcBef>
              <a:buNone/>
            </a:pPr>
            <a:r>
              <a:rPr b="1" lang="zh-CN" sz="2800" spc="-1" strike="noStrike">
                <a:solidFill>
                  <a:srgbClr val="ffff00"/>
                </a:solidFill>
                <a:latin typeface="Times New Roman"/>
                <a:ea typeface="黑体"/>
              </a:rPr>
              <a:t>有向图：</a:t>
            </a:r>
            <a:endParaRPr b="0" lang="en-US" sz="2800" spc="-1" strike="noStrike">
              <a:latin typeface="Arial"/>
            </a:endParaRPr>
          </a:p>
          <a:p>
            <a:pPr>
              <a:lnSpc>
                <a:spcPct val="100000"/>
              </a:lnSpc>
              <a:spcBef>
                <a:spcPts val="561"/>
              </a:spcBef>
              <a:buNone/>
            </a:pPr>
            <a:r>
              <a:rPr b="1" lang="zh-CN" sz="2800" spc="-1" strike="noStrike">
                <a:solidFill>
                  <a:srgbClr val="ffff00"/>
                </a:solidFill>
                <a:latin typeface="Times New Roman"/>
                <a:ea typeface="黑体"/>
              </a:rPr>
              <a:t>无向图：</a:t>
            </a:r>
            <a:endParaRPr b="0" lang="en-US" sz="2800" spc="-1" strike="noStrike">
              <a:latin typeface="Arial"/>
            </a:endParaRPr>
          </a:p>
          <a:p>
            <a:pPr>
              <a:lnSpc>
                <a:spcPct val="100000"/>
              </a:lnSpc>
              <a:spcBef>
                <a:spcPts val="561"/>
              </a:spcBef>
              <a:buNone/>
            </a:pPr>
            <a:r>
              <a:rPr b="1" lang="zh-CN" sz="2800" spc="-1" strike="noStrike">
                <a:solidFill>
                  <a:srgbClr val="ffff00"/>
                </a:solidFill>
                <a:latin typeface="Times New Roman"/>
                <a:ea typeface="黑体"/>
              </a:rPr>
              <a:t>完全图：</a:t>
            </a:r>
            <a:endParaRPr b="0" lang="en-US" sz="2800" spc="-1" strike="noStrike">
              <a:latin typeface="Arial"/>
            </a:endParaRPr>
          </a:p>
        </p:txBody>
      </p:sp>
      <p:sp>
        <p:nvSpPr>
          <p:cNvPr id="179" name="Text Box 6"/>
          <p:cNvSpPr/>
          <p:nvPr/>
        </p:nvSpPr>
        <p:spPr>
          <a:xfrm>
            <a:off x="2971800" y="3581280"/>
            <a:ext cx="6171840" cy="1938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561"/>
              </a:spcBef>
              <a:buNone/>
            </a:pPr>
            <a:r>
              <a:rPr b="1" lang="zh-CN" sz="2800" spc="-1" strike="noStrike">
                <a:solidFill>
                  <a:srgbClr val="ffffff"/>
                </a:solidFill>
                <a:latin typeface="楷体_GB2312"/>
                <a:ea typeface="楷体_GB2312"/>
              </a:rPr>
              <a:t>图</a:t>
            </a:r>
            <a:r>
              <a:rPr b="1" lang="en-US" sz="2800" spc="-1" strike="noStrike">
                <a:solidFill>
                  <a:srgbClr val="ffffff"/>
                </a:solidFill>
                <a:latin typeface="楷体_GB2312"/>
                <a:ea typeface="楷体_GB2312"/>
              </a:rPr>
              <a:t>G</a:t>
            </a:r>
            <a:r>
              <a:rPr b="1" lang="zh-CN" sz="2800" spc="-1" strike="noStrike">
                <a:solidFill>
                  <a:srgbClr val="ffffff"/>
                </a:solidFill>
                <a:latin typeface="楷体_GB2312"/>
                <a:ea typeface="楷体_GB2312"/>
              </a:rPr>
              <a:t>中的每条边都是有方向的；</a:t>
            </a:r>
            <a:endParaRPr b="0" lang="en-US" sz="2800" spc="-1" strike="noStrike">
              <a:latin typeface="Arial"/>
            </a:endParaRPr>
          </a:p>
          <a:p>
            <a:pPr>
              <a:lnSpc>
                <a:spcPct val="100000"/>
              </a:lnSpc>
              <a:spcBef>
                <a:spcPts val="561"/>
              </a:spcBef>
              <a:buNone/>
            </a:pPr>
            <a:r>
              <a:rPr b="1" lang="zh-CN" sz="2800" spc="-1" strike="noStrike">
                <a:solidFill>
                  <a:srgbClr val="ffffff"/>
                </a:solidFill>
                <a:latin typeface="楷体_GB2312"/>
                <a:ea typeface="楷体_GB2312"/>
              </a:rPr>
              <a:t>图</a:t>
            </a:r>
            <a:r>
              <a:rPr b="1" lang="en-US" sz="2800" spc="-1" strike="noStrike">
                <a:solidFill>
                  <a:srgbClr val="ffffff"/>
                </a:solidFill>
                <a:latin typeface="楷体_GB2312"/>
                <a:ea typeface="楷体_GB2312"/>
              </a:rPr>
              <a:t>G</a:t>
            </a:r>
            <a:r>
              <a:rPr b="1" lang="zh-CN" sz="2800" spc="-1" strike="noStrike">
                <a:solidFill>
                  <a:srgbClr val="ffffff"/>
                </a:solidFill>
                <a:latin typeface="楷体_GB2312"/>
                <a:ea typeface="楷体_GB2312"/>
              </a:rPr>
              <a:t>中的每条边都是无方向的；</a:t>
            </a:r>
            <a:endParaRPr b="0" lang="en-US" sz="2800" spc="-1" strike="noStrike">
              <a:latin typeface="Arial"/>
            </a:endParaRPr>
          </a:p>
          <a:p>
            <a:pPr>
              <a:lnSpc>
                <a:spcPct val="100000"/>
              </a:lnSpc>
              <a:spcBef>
                <a:spcPts val="561"/>
              </a:spcBef>
              <a:buNone/>
            </a:pPr>
            <a:r>
              <a:rPr b="1" lang="zh-CN" sz="2800" spc="-1" strike="noStrike">
                <a:solidFill>
                  <a:srgbClr val="ffffff"/>
                </a:solidFill>
                <a:latin typeface="楷体_GB2312"/>
                <a:ea typeface="楷体_GB2312"/>
              </a:rPr>
              <a:t>图</a:t>
            </a:r>
            <a:r>
              <a:rPr b="1" lang="en-US" sz="2800" spc="-1" strike="noStrike">
                <a:solidFill>
                  <a:srgbClr val="ffffff"/>
                </a:solidFill>
                <a:latin typeface="楷体_GB2312"/>
                <a:ea typeface="楷体_GB2312"/>
              </a:rPr>
              <a:t>G</a:t>
            </a:r>
            <a:r>
              <a:rPr b="1" lang="zh-CN" sz="2800" spc="-1" strike="noStrike">
                <a:solidFill>
                  <a:srgbClr val="ffffff"/>
                </a:solidFill>
                <a:latin typeface="楷体_GB2312"/>
                <a:ea typeface="楷体_GB2312"/>
              </a:rPr>
              <a:t>任意两个顶点都有一条边相连接；</a:t>
            </a:r>
            <a:endParaRPr b="0" lang="en-US" sz="2800" spc="-1" strike="noStrike">
              <a:latin typeface="Arial"/>
            </a:endParaRPr>
          </a:p>
        </p:txBody>
      </p:sp>
      <p:sp>
        <p:nvSpPr>
          <p:cNvPr id="180" name="Rectangle 7"/>
          <p:cNvSpPr/>
          <p:nvPr/>
        </p:nvSpPr>
        <p:spPr>
          <a:xfrm>
            <a:off x="1752480" y="5257800"/>
            <a:ext cx="7872120" cy="1186920"/>
          </a:xfrm>
          <a:prstGeom prst="rect">
            <a:avLst/>
          </a:prstGeom>
          <a:noFill/>
          <a:ln w="9525">
            <a:noFill/>
          </a:ln>
        </p:spPr>
        <p:style>
          <a:lnRef idx="0"/>
          <a:fillRef idx="0"/>
          <a:effectRef idx="0"/>
          <a:fontRef idx="minor"/>
        </p:style>
        <p:txBody>
          <a:bodyPr lIns="90000" rIns="90000" tIns="45000" bIns="45000" anchor="t">
            <a:spAutoFit/>
          </a:bodyPr>
          <a:p>
            <a:pPr marL="216000" indent="-216000">
              <a:lnSpc>
                <a:spcPct val="100000"/>
              </a:lnSpc>
              <a:buClr>
                <a:srgbClr val="ffff00"/>
              </a:buClr>
              <a:buFont typeface="Wingdings" charset="2"/>
              <a:buChar char=""/>
            </a:pPr>
            <a:r>
              <a:rPr b="1" lang="zh-CN" sz="2400" spc="-1" strike="noStrike">
                <a:solidFill>
                  <a:srgbClr val="ffffff"/>
                </a:solidFill>
                <a:latin typeface="Times New Roman"/>
                <a:ea typeface="仿宋_GB2312"/>
              </a:rPr>
              <a:t>若 </a:t>
            </a:r>
            <a:r>
              <a:rPr b="1" lang="en-US" sz="2400" spc="-1" strike="noStrike">
                <a:solidFill>
                  <a:srgbClr val="ffffff"/>
                </a:solidFill>
                <a:latin typeface="Times New Roman"/>
                <a:ea typeface="仿宋_GB2312"/>
              </a:rPr>
              <a:t>n </a:t>
            </a:r>
            <a:r>
              <a:rPr b="1" lang="zh-CN" sz="2400" spc="-1" strike="noStrike">
                <a:solidFill>
                  <a:srgbClr val="ffffff"/>
                </a:solidFill>
                <a:latin typeface="Times New Roman"/>
                <a:ea typeface="仿宋_GB2312"/>
              </a:rPr>
              <a:t>个顶点的无向图有 </a:t>
            </a:r>
            <a:r>
              <a:rPr b="1" i="1" lang="en-US" sz="2400" spc="-1" strike="noStrike">
                <a:solidFill>
                  <a:srgbClr val="ffff00"/>
                </a:solidFill>
                <a:latin typeface="Times New Roman"/>
                <a:ea typeface="仿宋_GB2312"/>
              </a:rPr>
              <a:t>n</a:t>
            </a:r>
            <a:r>
              <a:rPr b="1" lang="en-US" sz="2400" spc="-1" strike="noStrike">
                <a:solidFill>
                  <a:srgbClr val="ffff00"/>
                </a:solidFill>
                <a:latin typeface="Times New Roman"/>
                <a:ea typeface="仿宋_GB2312"/>
              </a:rPr>
              <a:t>(</a:t>
            </a:r>
            <a:r>
              <a:rPr b="1" i="1" lang="en-US" sz="2400" spc="-1" strike="noStrike">
                <a:solidFill>
                  <a:srgbClr val="ffff00"/>
                </a:solidFill>
                <a:latin typeface="Times New Roman"/>
                <a:ea typeface="仿宋_GB2312"/>
              </a:rPr>
              <a:t>n</a:t>
            </a:r>
            <a:r>
              <a:rPr b="1" lang="en-US" sz="2400" spc="-1" strike="noStrike">
                <a:solidFill>
                  <a:srgbClr val="ffff00"/>
                </a:solidFill>
                <a:latin typeface="Times New Roman"/>
                <a:ea typeface="仿宋_GB2312"/>
              </a:rPr>
              <a:t>-1)/2</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条边</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称为</a:t>
            </a:r>
            <a:r>
              <a:rPr b="1" lang="zh-CN" sz="2400" spc="-1" strike="noStrike">
                <a:solidFill>
                  <a:srgbClr val="ffff00"/>
                </a:solidFill>
                <a:latin typeface="Times New Roman"/>
                <a:ea typeface="仿宋_GB2312"/>
              </a:rPr>
              <a:t>无向完全图</a:t>
            </a:r>
            <a:endParaRPr b="0" lang="en-US" sz="2400" spc="-1" strike="noStrike">
              <a:latin typeface="Arial"/>
            </a:endParaRPr>
          </a:p>
          <a:p>
            <a:pPr marL="216000" indent="-216000">
              <a:lnSpc>
                <a:spcPct val="100000"/>
              </a:lnSpc>
              <a:buClr>
                <a:srgbClr val="ffff00"/>
              </a:buClr>
              <a:buFont typeface="Wingdings" charset="2"/>
              <a:buChar char=""/>
            </a:pPr>
            <a:r>
              <a:rPr b="1" lang="zh-CN" sz="2400" spc="-1" strike="noStrike">
                <a:solidFill>
                  <a:srgbClr val="ffffff"/>
                </a:solidFill>
                <a:latin typeface="Times New Roman"/>
                <a:ea typeface="仿宋_GB2312"/>
              </a:rPr>
              <a:t>若 </a:t>
            </a:r>
            <a:r>
              <a:rPr b="1" lang="en-US" sz="2400" spc="-1" strike="noStrike">
                <a:solidFill>
                  <a:srgbClr val="ffffff"/>
                </a:solidFill>
                <a:latin typeface="Times New Roman"/>
                <a:ea typeface="仿宋_GB2312"/>
              </a:rPr>
              <a:t>n </a:t>
            </a:r>
            <a:r>
              <a:rPr b="1" lang="zh-CN" sz="2400" spc="-1" strike="noStrike">
                <a:solidFill>
                  <a:srgbClr val="ffffff"/>
                </a:solidFill>
                <a:latin typeface="Times New Roman"/>
                <a:ea typeface="仿宋_GB2312"/>
              </a:rPr>
              <a:t>个顶点的有向图有</a:t>
            </a:r>
            <a:r>
              <a:rPr b="1" i="1" lang="en-US" sz="2400" spc="-1" strike="noStrike">
                <a:solidFill>
                  <a:srgbClr val="ffff00"/>
                </a:solidFill>
                <a:latin typeface="Times New Roman"/>
                <a:ea typeface="仿宋_GB2312"/>
              </a:rPr>
              <a:t>n</a:t>
            </a:r>
            <a:r>
              <a:rPr b="1" lang="en-US" sz="2400" spc="-1" strike="noStrike">
                <a:solidFill>
                  <a:srgbClr val="ffff00"/>
                </a:solidFill>
                <a:latin typeface="Times New Roman"/>
                <a:ea typeface="仿宋_GB2312"/>
              </a:rPr>
              <a:t>(</a:t>
            </a:r>
            <a:r>
              <a:rPr b="1" i="1" lang="en-US" sz="2400" spc="-1" strike="noStrike">
                <a:solidFill>
                  <a:srgbClr val="ffff00"/>
                </a:solidFill>
                <a:latin typeface="Times New Roman"/>
                <a:ea typeface="仿宋_GB2312"/>
              </a:rPr>
              <a:t>n-</a:t>
            </a:r>
            <a:r>
              <a:rPr b="1" lang="en-US" sz="2400" spc="-1" strike="noStrike">
                <a:solidFill>
                  <a:srgbClr val="ffff00"/>
                </a:solidFill>
                <a:latin typeface="Times New Roman"/>
                <a:ea typeface="仿宋_GB2312"/>
              </a:rPr>
              <a:t>1)</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条边</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称为</a:t>
            </a:r>
            <a:r>
              <a:rPr b="1" lang="zh-CN" sz="2400" spc="-1" strike="noStrike">
                <a:solidFill>
                  <a:srgbClr val="ffff00"/>
                </a:solidFill>
                <a:latin typeface="Times New Roman"/>
                <a:ea typeface="仿宋_GB2312"/>
              </a:rPr>
              <a:t>有向完全图</a:t>
            </a:r>
            <a:endParaRPr b="0" lang="en-US" sz="2400" spc="-1" strike="noStrike">
              <a:latin typeface="Arial"/>
            </a:endParaRPr>
          </a:p>
        </p:txBody>
      </p:sp>
      <p:sp>
        <p:nvSpPr>
          <p:cNvPr id="181" name="AutoShape 8"/>
          <p:cNvSpPr/>
          <p:nvPr/>
        </p:nvSpPr>
        <p:spPr>
          <a:xfrm>
            <a:off x="6743880" y="838080"/>
            <a:ext cx="2018880" cy="761760"/>
          </a:xfrm>
          <a:prstGeom prst="wedgeRoundRectCallout">
            <a:avLst>
              <a:gd name="adj1" fmla="val -89231"/>
              <a:gd name="adj2" fmla="val 15208"/>
              <a:gd name="adj3" fmla="val 16667"/>
            </a:avLst>
          </a:prstGeom>
          <a:solidFill>
            <a:srgbClr val="ffffff"/>
          </a:solidFill>
          <a:ln w="9525">
            <a:noFill/>
          </a:ln>
        </p:spPr>
        <p:style>
          <a:lnRef idx="0"/>
          <a:fillRef idx="0"/>
          <a:effectRef idx="0"/>
          <a:fontRef idx="minor"/>
        </p:style>
        <p:txBody>
          <a:bodyPr lIns="90000" rIns="90000" tIns="45000" bIns="45000" anchor="ctr">
            <a:noAutofit/>
          </a:bodyPr>
          <a:p>
            <a:pPr algn="ctr">
              <a:lnSpc>
                <a:spcPct val="100000"/>
              </a:lnSpc>
              <a:buNone/>
            </a:pPr>
            <a:r>
              <a:rPr b="1" lang="en-US" sz="2400" spc="-1" strike="noStrike">
                <a:solidFill>
                  <a:srgbClr val="0033cc"/>
                </a:solidFill>
                <a:latin typeface="Times New Roman"/>
                <a:ea typeface="宋体"/>
              </a:rPr>
              <a:t>V=vertex </a:t>
            </a:r>
            <a:endParaRPr b="0" lang="en-US" sz="2400" spc="-1" strike="noStrike">
              <a:latin typeface="Arial"/>
            </a:endParaRPr>
          </a:p>
          <a:p>
            <a:pPr algn="ctr">
              <a:lnSpc>
                <a:spcPct val="100000"/>
              </a:lnSpc>
              <a:buNone/>
            </a:pPr>
            <a:r>
              <a:rPr b="1" lang="en-US" sz="2400" spc="-1" strike="noStrike">
                <a:solidFill>
                  <a:srgbClr val="0033cc"/>
                </a:solidFill>
                <a:latin typeface="Times New Roman"/>
                <a:ea typeface="宋体"/>
              </a:rPr>
              <a:t>E=edge</a:t>
            </a:r>
            <a:endParaRPr b="0" lang="en-US" sz="2400" spc="-1" strike="noStrike">
              <a:latin typeface="Arial"/>
            </a:endParaRPr>
          </a:p>
        </p:txBody>
      </p:sp>
      <p:sp>
        <p:nvSpPr>
          <p:cNvPr id="182" name="Rectangle 9"/>
          <p:cNvSpPr/>
          <p:nvPr/>
        </p:nvSpPr>
        <p:spPr>
          <a:xfrm>
            <a:off x="2161800" y="981000"/>
            <a:ext cx="3907080" cy="51624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zh-CN" sz="2800" spc="-1" strike="noStrike">
                <a:solidFill>
                  <a:srgbClr val="ffff00"/>
                </a:solidFill>
                <a:latin typeface="黑体"/>
                <a:ea typeface="黑体"/>
              </a:rPr>
              <a:t>图：</a:t>
            </a:r>
            <a:r>
              <a:rPr b="1" lang="zh-CN" sz="2800" spc="-1" strike="noStrike">
                <a:solidFill>
                  <a:srgbClr val="ffffff"/>
                </a:solidFill>
                <a:latin typeface="黑体"/>
                <a:ea typeface="黑体"/>
              </a:rPr>
              <a:t>记为  </a:t>
            </a:r>
            <a:r>
              <a:rPr b="1" lang="en-US" sz="2800" spc="-1" strike="noStrike">
                <a:solidFill>
                  <a:srgbClr val="ffff00"/>
                </a:solidFill>
                <a:latin typeface="Times New Roman"/>
                <a:ea typeface="黑体"/>
              </a:rPr>
              <a:t>G</a:t>
            </a:r>
            <a:r>
              <a:rPr b="1" lang="zh-CN" sz="2800" spc="-1" strike="noStrike">
                <a:solidFill>
                  <a:srgbClr val="ffffff"/>
                </a:solidFill>
                <a:latin typeface="Times New Roman"/>
                <a:ea typeface="黑体"/>
              </a:rPr>
              <a:t>＝</a:t>
            </a:r>
            <a:r>
              <a:rPr b="1" lang="en-US" sz="2800" spc="-1" strike="noStrike">
                <a:solidFill>
                  <a:srgbClr val="ffffff"/>
                </a:solidFill>
                <a:latin typeface="Times New Roman"/>
                <a:ea typeface="黑体"/>
              </a:rPr>
              <a:t>(</a:t>
            </a:r>
            <a:r>
              <a:rPr b="1" lang="en-US" sz="2800" spc="-1" strike="noStrike">
                <a:solidFill>
                  <a:srgbClr val="339933"/>
                </a:solidFill>
                <a:latin typeface="Times New Roman"/>
                <a:ea typeface="黑体"/>
              </a:rPr>
              <a:t> </a:t>
            </a:r>
            <a:r>
              <a:rPr b="1" i="1" lang="en-US" sz="2800" spc="-1" strike="noStrike">
                <a:solidFill>
                  <a:srgbClr val="99ff33"/>
                </a:solidFill>
                <a:latin typeface="Times New Roman"/>
                <a:ea typeface="黑体"/>
              </a:rPr>
              <a:t>V</a:t>
            </a:r>
            <a:r>
              <a:rPr b="1" lang="en-US" sz="2800" spc="-1" strike="noStrike">
                <a:solidFill>
                  <a:srgbClr val="99ff33"/>
                </a:solidFill>
                <a:latin typeface="Times New Roman"/>
                <a:ea typeface="黑体"/>
              </a:rPr>
              <a:t>, </a:t>
            </a:r>
            <a:r>
              <a:rPr b="1" i="1" lang="en-US" sz="2800" spc="-1" strike="noStrike">
                <a:solidFill>
                  <a:srgbClr val="99ff33"/>
                </a:solidFill>
                <a:latin typeface="Times New Roman"/>
                <a:ea typeface="黑体"/>
              </a:rPr>
              <a:t>E</a:t>
            </a:r>
            <a:r>
              <a:rPr b="1" i="1" lang="en-US" sz="2800" spc="-1" strike="noStrike">
                <a:solidFill>
                  <a:srgbClr val="ffffff"/>
                </a:solidFill>
                <a:latin typeface="Times New Roman"/>
                <a:ea typeface="黑体"/>
              </a:rPr>
              <a:t> </a:t>
            </a:r>
            <a:r>
              <a:rPr b="1" lang="en-US" sz="2800" spc="-1" strike="noStrike">
                <a:solidFill>
                  <a:srgbClr val="ffffff"/>
                </a:solidFill>
                <a:latin typeface="Times New Roman"/>
                <a:ea typeface="黑体"/>
              </a:rPr>
              <a:t>)</a:t>
            </a:r>
            <a:endParaRPr b="0" lang="en-US" sz="2800" spc="-1" strike="noStrike">
              <a:latin typeface="Arial"/>
            </a:endParaRPr>
          </a:p>
        </p:txBody>
      </p:sp>
      <p:sp>
        <p:nvSpPr>
          <p:cNvPr id="183" name="AutoShape 10"/>
          <p:cNvSpPr/>
          <p:nvPr/>
        </p:nvSpPr>
        <p:spPr>
          <a:xfrm>
            <a:off x="9601200" y="4876920"/>
            <a:ext cx="761760" cy="990360"/>
          </a:xfrm>
          <a:prstGeom prst="wedgeEllipseCallout">
            <a:avLst>
              <a:gd name="adj1" fmla="val -31667"/>
              <a:gd name="adj2" fmla="val 33495"/>
            </a:avLst>
          </a:prstGeom>
          <a:solidFill>
            <a:schemeClr val="accent2"/>
          </a:solidFill>
          <a:ln w="9525">
            <a:solidFill>
              <a:srgbClr val="0033cc"/>
            </a:solidFill>
            <a:miter/>
          </a:ln>
        </p:spPr>
        <p:style>
          <a:lnRef idx="0"/>
          <a:fillRef idx="0"/>
          <a:effectRef idx="0"/>
          <a:fontRef idx="minor"/>
        </p:style>
        <p:txBody>
          <a:bodyPr lIns="90000" rIns="90000" tIns="45000" bIns="45000" anchor="ctr">
            <a:noAutofit/>
          </a:bodyPr>
          <a:p>
            <a:pPr algn="ctr">
              <a:lnSpc>
                <a:spcPct val="100000"/>
              </a:lnSpc>
              <a:buNone/>
            </a:pPr>
            <a:r>
              <a:rPr b="1" lang="zh-CN" sz="6600" spc="-1" strike="noStrike">
                <a:solidFill>
                  <a:srgbClr val="ff3300"/>
                </a:solidFill>
                <a:latin typeface="Times New Roman"/>
                <a:ea typeface="宋体"/>
              </a:rPr>
              <a:t>？</a:t>
            </a:r>
            <a:endParaRPr b="0" lang="en-US" sz="6600" spc="-1" strike="noStrike">
              <a:latin typeface="Arial"/>
            </a:endParaRPr>
          </a:p>
        </p:txBody>
      </p:sp>
      <p:grpSp>
        <p:nvGrpSpPr>
          <p:cNvPr id="184" name="Group 11"/>
          <p:cNvGrpSpPr/>
          <p:nvPr/>
        </p:nvGrpSpPr>
        <p:grpSpPr>
          <a:xfrm>
            <a:off x="8991720" y="1295280"/>
            <a:ext cx="1447200" cy="1371600"/>
            <a:chOff x="8991720" y="1295280"/>
            <a:chExt cx="1447200" cy="1371600"/>
          </a:xfrm>
        </p:grpSpPr>
        <p:sp>
          <p:nvSpPr>
            <p:cNvPr id="185" name="Oval 12"/>
            <p:cNvSpPr/>
            <p:nvPr/>
          </p:nvSpPr>
          <p:spPr>
            <a:xfrm>
              <a:off x="8991720" y="1342440"/>
              <a:ext cx="333720" cy="330840"/>
            </a:xfrm>
            <a:prstGeom prst="ellipse">
              <a:avLst/>
            </a:prstGeom>
            <a:solidFill>
              <a:srgbClr val="99ff33"/>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33cc"/>
                  </a:solidFill>
                  <a:latin typeface="Times New Roman"/>
                  <a:ea typeface="黑体"/>
                </a:rPr>
                <a:t>v1</a:t>
              </a:r>
              <a:endParaRPr b="0" lang="en-US" sz="2400" spc="-1" strike="noStrike">
                <a:latin typeface="Arial"/>
              </a:endParaRPr>
            </a:p>
          </p:txBody>
        </p:sp>
        <p:sp>
          <p:nvSpPr>
            <p:cNvPr id="186" name="Oval 13"/>
            <p:cNvSpPr/>
            <p:nvPr/>
          </p:nvSpPr>
          <p:spPr>
            <a:xfrm>
              <a:off x="9993960" y="1295280"/>
              <a:ext cx="333720" cy="330840"/>
            </a:xfrm>
            <a:prstGeom prst="ellipse">
              <a:avLst/>
            </a:prstGeom>
            <a:solidFill>
              <a:srgbClr val="99ff33"/>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33cc"/>
                  </a:solidFill>
                  <a:latin typeface="Times New Roman"/>
                  <a:ea typeface="黑体"/>
                </a:rPr>
                <a:t>v2</a:t>
              </a:r>
              <a:endParaRPr b="0" lang="en-US" sz="2400" spc="-1" strike="noStrike">
                <a:latin typeface="Arial"/>
              </a:endParaRPr>
            </a:p>
          </p:txBody>
        </p:sp>
        <p:sp>
          <p:nvSpPr>
            <p:cNvPr id="187" name="Oval 14"/>
            <p:cNvSpPr/>
            <p:nvPr/>
          </p:nvSpPr>
          <p:spPr>
            <a:xfrm>
              <a:off x="9492840" y="1816560"/>
              <a:ext cx="333720" cy="329040"/>
            </a:xfrm>
            <a:prstGeom prst="ellipse">
              <a:avLst/>
            </a:prstGeom>
            <a:solidFill>
              <a:srgbClr val="99ff33"/>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33cc"/>
                  </a:solidFill>
                  <a:latin typeface="Times New Roman"/>
                  <a:ea typeface="黑体"/>
                </a:rPr>
                <a:t>v3</a:t>
              </a:r>
              <a:endParaRPr b="0" lang="en-US" sz="2400" spc="-1" strike="noStrike">
                <a:latin typeface="Arial"/>
              </a:endParaRPr>
            </a:p>
          </p:txBody>
        </p:sp>
        <p:sp>
          <p:nvSpPr>
            <p:cNvPr id="188" name="Oval 15"/>
            <p:cNvSpPr/>
            <p:nvPr/>
          </p:nvSpPr>
          <p:spPr>
            <a:xfrm>
              <a:off x="10105200" y="2336040"/>
              <a:ext cx="333720" cy="330840"/>
            </a:xfrm>
            <a:prstGeom prst="ellipse">
              <a:avLst/>
            </a:prstGeom>
            <a:solidFill>
              <a:srgbClr val="99ff33"/>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33cc"/>
                  </a:solidFill>
                  <a:latin typeface="Times New Roman"/>
                  <a:ea typeface="黑体"/>
                </a:rPr>
                <a:t>v5</a:t>
              </a:r>
              <a:endParaRPr b="0" lang="en-US" sz="2400" spc="-1" strike="noStrike">
                <a:latin typeface="Arial"/>
              </a:endParaRPr>
            </a:p>
          </p:txBody>
        </p:sp>
        <p:sp>
          <p:nvSpPr>
            <p:cNvPr id="189" name="Line 16"/>
            <p:cNvSpPr/>
            <p:nvPr/>
          </p:nvSpPr>
          <p:spPr>
            <a:xfrm>
              <a:off x="9325440" y="1485000"/>
              <a:ext cx="668160" cy="360"/>
            </a:xfrm>
            <a:prstGeom prst="line">
              <a:avLst/>
            </a:prstGeom>
            <a:ln w="38100">
              <a:solidFill>
                <a:srgbClr val="ffffff"/>
              </a:solidFill>
              <a:round/>
            </a:ln>
          </p:spPr>
          <p:style>
            <a:lnRef idx="0"/>
            <a:fillRef idx="0"/>
            <a:effectRef idx="0"/>
            <a:fontRef idx="minor"/>
          </p:style>
        </p:sp>
        <p:sp>
          <p:nvSpPr>
            <p:cNvPr id="190" name="Line 17"/>
            <p:cNvSpPr/>
            <p:nvPr/>
          </p:nvSpPr>
          <p:spPr>
            <a:xfrm>
              <a:off x="9158400" y="1673280"/>
              <a:ext cx="360" cy="615240"/>
            </a:xfrm>
            <a:prstGeom prst="line">
              <a:avLst/>
            </a:prstGeom>
            <a:ln w="38100">
              <a:solidFill>
                <a:srgbClr val="ffffff"/>
              </a:solidFill>
              <a:round/>
            </a:ln>
          </p:spPr>
          <p:style>
            <a:lnRef idx="0"/>
            <a:fillRef idx="0"/>
            <a:effectRef idx="0"/>
            <a:fontRef idx="minor"/>
          </p:style>
        </p:sp>
        <p:sp>
          <p:nvSpPr>
            <p:cNvPr id="191" name="Line 18"/>
            <p:cNvSpPr/>
            <p:nvPr/>
          </p:nvSpPr>
          <p:spPr>
            <a:xfrm>
              <a:off x="9325440" y="2525760"/>
              <a:ext cx="779760" cy="360"/>
            </a:xfrm>
            <a:prstGeom prst="line">
              <a:avLst/>
            </a:prstGeom>
            <a:ln w="38100">
              <a:solidFill>
                <a:srgbClr val="ffffff"/>
              </a:solidFill>
              <a:round/>
            </a:ln>
          </p:spPr>
          <p:style>
            <a:lnRef idx="0"/>
            <a:fillRef idx="0"/>
            <a:effectRef idx="0"/>
            <a:fontRef idx="minor"/>
          </p:style>
        </p:sp>
        <p:sp>
          <p:nvSpPr>
            <p:cNvPr id="192" name="Line 19"/>
            <p:cNvSpPr/>
            <p:nvPr/>
          </p:nvSpPr>
          <p:spPr>
            <a:xfrm>
              <a:off x="9826560" y="2098800"/>
              <a:ext cx="389880" cy="284040"/>
            </a:xfrm>
            <a:prstGeom prst="line">
              <a:avLst/>
            </a:prstGeom>
            <a:ln w="38100">
              <a:solidFill>
                <a:srgbClr val="ffffff"/>
              </a:solidFill>
              <a:round/>
            </a:ln>
          </p:spPr>
          <p:style>
            <a:lnRef idx="0"/>
            <a:fillRef idx="0"/>
            <a:effectRef idx="0"/>
            <a:fontRef idx="minor"/>
          </p:style>
        </p:sp>
        <p:sp>
          <p:nvSpPr>
            <p:cNvPr id="193" name="Oval 20"/>
            <p:cNvSpPr/>
            <p:nvPr/>
          </p:nvSpPr>
          <p:spPr>
            <a:xfrm>
              <a:off x="8991720" y="2288880"/>
              <a:ext cx="333720" cy="330840"/>
            </a:xfrm>
            <a:prstGeom prst="ellipse">
              <a:avLst/>
            </a:prstGeom>
            <a:solidFill>
              <a:srgbClr val="99ff33"/>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33cc"/>
                  </a:solidFill>
                  <a:latin typeface="Times New Roman"/>
                  <a:ea typeface="黑体"/>
                </a:rPr>
                <a:t>v4</a:t>
              </a:r>
              <a:endParaRPr b="0" lang="en-US" sz="2400" spc="-1" strike="noStrike">
                <a:latin typeface="Arial"/>
              </a:endParaRPr>
            </a:p>
          </p:txBody>
        </p:sp>
        <p:sp>
          <p:nvSpPr>
            <p:cNvPr id="194" name="Line 21"/>
            <p:cNvSpPr/>
            <p:nvPr/>
          </p:nvSpPr>
          <p:spPr>
            <a:xfrm flipH="1">
              <a:off x="9270000" y="2098800"/>
              <a:ext cx="278280" cy="236880"/>
            </a:xfrm>
            <a:prstGeom prst="line">
              <a:avLst/>
            </a:prstGeom>
            <a:ln w="38100">
              <a:solidFill>
                <a:srgbClr val="ffffff"/>
              </a:solidFill>
              <a:round/>
            </a:ln>
          </p:spPr>
          <p:style>
            <a:lnRef idx="0"/>
            <a:fillRef idx="0"/>
            <a:effectRef idx="0"/>
            <a:fontRef idx="minor"/>
          </p:style>
        </p:sp>
        <p:sp>
          <p:nvSpPr>
            <p:cNvPr id="195" name="Line 22"/>
            <p:cNvSpPr/>
            <p:nvPr/>
          </p:nvSpPr>
          <p:spPr>
            <a:xfrm flipH="1">
              <a:off x="9771120" y="1579320"/>
              <a:ext cx="278280" cy="284040"/>
            </a:xfrm>
            <a:prstGeom prst="line">
              <a:avLst/>
            </a:prstGeom>
            <a:ln w="38100">
              <a:solidFill>
                <a:srgbClr val="ffffff"/>
              </a:solidFill>
              <a:round/>
            </a:ln>
          </p:spPr>
          <p:style>
            <a:lnRef idx="0"/>
            <a:fillRef idx="0"/>
            <a:effectRef idx="0"/>
            <a:fontRef idx="minor"/>
          </p:style>
        </p:sp>
        <p:sp>
          <p:nvSpPr>
            <p:cNvPr id="196" name="Line 23"/>
            <p:cNvSpPr/>
            <p:nvPr/>
          </p:nvSpPr>
          <p:spPr>
            <a:xfrm>
              <a:off x="10216440" y="1626480"/>
              <a:ext cx="360" cy="709200"/>
            </a:xfrm>
            <a:prstGeom prst="line">
              <a:avLst/>
            </a:prstGeom>
            <a:ln w="38100">
              <a:solidFill>
                <a:srgbClr val="ffffff"/>
              </a:solidFill>
              <a:round/>
            </a:ln>
          </p:spPr>
          <p:style>
            <a:lnRef idx="0"/>
            <a:fillRef idx="0"/>
            <a:effectRef idx="0"/>
            <a:fontRef idx="minor"/>
          </p:style>
        </p:sp>
        <p:sp>
          <p:nvSpPr>
            <p:cNvPr id="197" name="Oval 24"/>
            <p:cNvSpPr/>
            <p:nvPr/>
          </p:nvSpPr>
          <p:spPr>
            <a:xfrm>
              <a:off x="8991720" y="2288880"/>
              <a:ext cx="333720" cy="330840"/>
            </a:xfrm>
            <a:prstGeom prst="ellipse">
              <a:avLst/>
            </a:prstGeom>
            <a:solidFill>
              <a:srgbClr val="99ff33"/>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33cc"/>
                  </a:solidFill>
                  <a:latin typeface="Times New Roman"/>
                  <a:ea typeface="黑体"/>
                </a:rPr>
                <a:t>v4</a:t>
              </a:r>
              <a:endParaRPr b="0" lang="en-US" sz="2400" spc="-1" strike="noStrike">
                <a:latin typeface="Arial"/>
              </a:endParaRPr>
            </a:p>
          </p:txBody>
        </p:sp>
      </p:grpSp>
      <p:grpSp>
        <p:nvGrpSpPr>
          <p:cNvPr id="198" name="Group 25"/>
          <p:cNvGrpSpPr/>
          <p:nvPr/>
        </p:nvGrpSpPr>
        <p:grpSpPr>
          <a:xfrm>
            <a:off x="8991720" y="2819520"/>
            <a:ext cx="1371240" cy="1294920"/>
            <a:chOff x="8991720" y="2819520"/>
            <a:chExt cx="1371240" cy="1294920"/>
          </a:xfrm>
        </p:grpSpPr>
        <p:sp>
          <p:nvSpPr>
            <p:cNvPr id="199" name="Oval 26"/>
            <p:cNvSpPr/>
            <p:nvPr/>
          </p:nvSpPr>
          <p:spPr>
            <a:xfrm>
              <a:off x="9045720" y="2873520"/>
              <a:ext cx="329040" cy="377640"/>
            </a:xfrm>
            <a:prstGeom prst="ellipse">
              <a:avLst/>
            </a:prstGeom>
            <a:solidFill>
              <a:srgbClr val="99ff33"/>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33cc"/>
                  </a:solidFill>
                  <a:latin typeface="Times New Roman"/>
                  <a:ea typeface="黑体"/>
                </a:rPr>
                <a:t>v1</a:t>
              </a:r>
              <a:endParaRPr b="0" lang="en-US" sz="2400" spc="-1" strike="noStrike">
                <a:latin typeface="Arial"/>
              </a:endParaRPr>
            </a:p>
          </p:txBody>
        </p:sp>
        <p:sp>
          <p:nvSpPr>
            <p:cNvPr id="200" name="Oval 27"/>
            <p:cNvSpPr/>
            <p:nvPr/>
          </p:nvSpPr>
          <p:spPr>
            <a:xfrm>
              <a:off x="10033920" y="2819520"/>
              <a:ext cx="329040" cy="377640"/>
            </a:xfrm>
            <a:prstGeom prst="ellipse">
              <a:avLst/>
            </a:prstGeom>
            <a:solidFill>
              <a:srgbClr val="99ff33"/>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33cc"/>
                  </a:solidFill>
                  <a:latin typeface="Times New Roman"/>
                  <a:ea typeface="黑体"/>
                </a:rPr>
                <a:t>v2</a:t>
              </a:r>
              <a:endParaRPr b="0" lang="en-US" sz="2400" spc="-1" strike="noStrike">
                <a:latin typeface="Arial"/>
              </a:endParaRPr>
            </a:p>
          </p:txBody>
        </p:sp>
        <p:sp>
          <p:nvSpPr>
            <p:cNvPr id="201" name="Oval 28"/>
            <p:cNvSpPr/>
            <p:nvPr/>
          </p:nvSpPr>
          <p:spPr>
            <a:xfrm>
              <a:off x="8991720" y="3736800"/>
              <a:ext cx="329040" cy="377640"/>
            </a:xfrm>
            <a:prstGeom prst="ellipse">
              <a:avLst/>
            </a:prstGeom>
            <a:solidFill>
              <a:srgbClr val="99ff33"/>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33cc"/>
                  </a:solidFill>
                  <a:latin typeface="Times New Roman"/>
                  <a:ea typeface="黑体"/>
                </a:rPr>
                <a:t>v3</a:t>
              </a:r>
              <a:endParaRPr b="0" lang="en-US" sz="2400" spc="-1" strike="noStrike">
                <a:latin typeface="Arial"/>
              </a:endParaRPr>
            </a:p>
          </p:txBody>
        </p:sp>
        <p:sp>
          <p:nvSpPr>
            <p:cNvPr id="202" name="Oval 29"/>
            <p:cNvSpPr/>
            <p:nvPr/>
          </p:nvSpPr>
          <p:spPr>
            <a:xfrm>
              <a:off x="10033920" y="3736800"/>
              <a:ext cx="329040" cy="377640"/>
            </a:xfrm>
            <a:prstGeom prst="ellipse">
              <a:avLst/>
            </a:prstGeom>
            <a:solidFill>
              <a:srgbClr val="99ff33"/>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33cc"/>
                  </a:solidFill>
                  <a:latin typeface="Times New Roman"/>
                  <a:ea typeface="黑体"/>
                </a:rPr>
                <a:t>v4</a:t>
              </a:r>
              <a:endParaRPr b="0" lang="en-US" sz="2400" spc="-1" strike="noStrike">
                <a:latin typeface="Arial"/>
              </a:endParaRPr>
            </a:p>
          </p:txBody>
        </p:sp>
        <p:sp>
          <p:nvSpPr>
            <p:cNvPr id="203" name="Line 30"/>
            <p:cNvSpPr/>
            <p:nvPr/>
          </p:nvSpPr>
          <p:spPr>
            <a:xfrm>
              <a:off x="9375120" y="3035160"/>
              <a:ext cx="658440" cy="360"/>
            </a:xfrm>
            <a:prstGeom prst="line">
              <a:avLst/>
            </a:prstGeom>
            <a:ln w="38100">
              <a:solidFill>
                <a:srgbClr val="ffffff"/>
              </a:solidFill>
              <a:round/>
              <a:tailEnd len="med" type="triangle" w="med"/>
            </a:ln>
          </p:spPr>
          <p:style>
            <a:lnRef idx="0"/>
            <a:fillRef idx="0"/>
            <a:effectRef idx="0"/>
            <a:fontRef idx="minor"/>
          </p:style>
        </p:sp>
        <p:sp>
          <p:nvSpPr>
            <p:cNvPr id="204" name="Line 31"/>
            <p:cNvSpPr/>
            <p:nvPr/>
          </p:nvSpPr>
          <p:spPr>
            <a:xfrm>
              <a:off x="9210240" y="3251160"/>
              <a:ext cx="360" cy="485640"/>
            </a:xfrm>
            <a:prstGeom prst="line">
              <a:avLst/>
            </a:prstGeom>
            <a:ln w="38100">
              <a:solidFill>
                <a:srgbClr val="ffffff"/>
              </a:solidFill>
              <a:round/>
              <a:tailEnd len="med" type="triangle" w="med"/>
            </a:ln>
          </p:spPr>
          <p:style>
            <a:lnRef idx="0"/>
            <a:fillRef idx="0"/>
            <a:effectRef idx="0"/>
            <a:fontRef idx="minor"/>
          </p:style>
        </p:sp>
        <p:sp>
          <p:nvSpPr>
            <p:cNvPr id="205" name="Line 32"/>
            <p:cNvSpPr/>
            <p:nvPr/>
          </p:nvSpPr>
          <p:spPr>
            <a:xfrm>
              <a:off x="9320760" y="3952800"/>
              <a:ext cx="712800" cy="360"/>
            </a:xfrm>
            <a:prstGeom prst="line">
              <a:avLst/>
            </a:prstGeom>
            <a:ln w="38100">
              <a:solidFill>
                <a:srgbClr val="ffffff"/>
              </a:solidFill>
              <a:round/>
              <a:tailEnd len="med" type="triangle" w="med"/>
            </a:ln>
          </p:spPr>
          <p:style>
            <a:lnRef idx="0"/>
            <a:fillRef idx="0"/>
            <a:effectRef idx="0"/>
            <a:fontRef idx="minor"/>
          </p:style>
        </p:sp>
        <p:sp>
          <p:nvSpPr>
            <p:cNvPr id="206" name="Line 33"/>
            <p:cNvSpPr/>
            <p:nvPr/>
          </p:nvSpPr>
          <p:spPr>
            <a:xfrm>
              <a:off x="9320760" y="3197160"/>
              <a:ext cx="768240" cy="593640"/>
            </a:xfrm>
            <a:prstGeom prst="line">
              <a:avLst/>
            </a:prstGeom>
            <a:ln w="38100">
              <a:solidFill>
                <a:srgbClr val="ffffff"/>
              </a:solidFill>
              <a:round/>
              <a:headEnd len="med" type="triangle" w="med"/>
            </a:ln>
          </p:spPr>
          <p:style>
            <a:lnRef idx="0"/>
            <a:fillRef idx="0"/>
            <a:effectRef idx="0"/>
            <a:fontRef idx="minor"/>
          </p:style>
        </p:sp>
      </p:gr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
                                  <p:stCondLst>
                                    <p:cond delay="0"/>
                                  </p:stCondLst>
                                  <p:iterate type="lt">
                                    <p:tmAbs val="75"/>
                                  </p:iterate>
                                  <p:childTnLst>
                                    <p:set>
                                      <p:cBhvr>
                                        <p:cTn id="13" dur="1" fill="hold">
                                          <p:stCondLst>
                                            <p:cond delay="74"/>
                                          </p:stCondLst>
                                        </p:cTn>
                                        <p:tgtEl>
                                          <p:spTgt spid="18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22" presetSubtype="2">
                                  <p:stCondLst>
                                    <p:cond delay="0"/>
                                  </p:stCondLst>
                                  <p:childTnLst>
                                    <p:set>
                                      <p:cBhvr>
                                        <p:cTn id="17" dur="1" fill="hold">
                                          <p:stCondLst>
                                            <p:cond delay="0"/>
                                          </p:stCondLst>
                                        </p:cTn>
                                        <p:tgtEl>
                                          <p:spTgt spid="181"/>
                                        </p:tgtEl>
                                        <p:attrNameLst>
                                          <p:attrName>style.visibility</p:attrName>
                                        </p:attrNameLst>
                                      </p:cBhvr>
                                      <p:to>
                                        <p:strVal val="visible"/>
                                      </p:to>
                                    </p:set>
                                    <p:animEffect filter="wipe(right)" transition="in">
                                      <p:cBhvr additive="repl">
                                        <p:cTn id="18" dur="500"/>
                                        <p:tgtEl>
                                          <p:spTgt spid="181"/>
                                        </p:tgtEl>
                                      </p:cBhvr>
                                    </p:animEffec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8" presetSubtype="6">
                                  <p:stCondLst>
                                    <p:cond delay="0"/>
                                  </p:stCondLst>
                                  <p:childTnLst>
                                    <p:set>
                                      <p:cBhvr>
                                        <p:cTn id="22" dur="1" fill="hold">
                                          <p:stCondLst>
                                            <p:cond delay="0"/>
                                          </p:stCondLst>
                                        </p:cTn>
                                        <p:tgtEl>
                                          <p:spTgt spid="176">
                                            <p:txEl>
                                              <p:pRg st="0" end="0"/>
                                            </p:txEl>
                                          </p:spTgt>
                                        </p:tgtEl>
                                        <p:attrNameLst>
                                          <p:attrName>style.visibility</p:attrName>
                                        </p:attrNameLst>
                                      </p:cBhvr>
                                      <p:to>
                                        <p:strVal val="visible"/>
                                      </p:to>
                                    </p:set>
                                    <p:animEffect filter="strips(downRight)" transition="in">
                                      <p:cBhvr additive="repl">
                                        <p:cTn id="23" dur="500"/>
                                        <p:tgtEl>
                                          <p:spTgt spid="17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18" presetSubtype="6">
                                  <p:stCondLst>
                                    <p:cond delay="0"/>
                                  </p:stCondLst>
                                  <p:childTnLst>
                                    <p:set>
                                      <p:cBhvr>
                                        <p:cTn id="27" dur="1" fill="hold">
                                          <p:stCondLst>
                                            <p:cond delay="0"/>
                                          </p:stCondLst>
                                        </p:cTn>
                                        <p:tgtEl>
                                          <p:spTgt spid="176">
                                            <p:txEl>
                                              <p:pRg st="1" end="1"/>
                                            </p:txEl>
                                          </p:spTgt>
                                        </p:tgtEl>
                                        <p:attrNameLst>
                                          <p:attrName>style.visibility</p:attrName>
                                        </p:attrNameLst>
                                      </p:cBhvr>
                                      <p:to>
                                        <p:strVal val="visible"/>
                                      </p:to>
                                    </p:set>
                                    <p:animEffect filter="strips(downRight)" transition="in">
                                      <p:cBhvr additive="repl">
                                        <p:cTn id="28" dur="500"/>
                                        <p:tgtEl>
                                          <p:spTgt spid="17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74"/>
                                          </p:stCondLst>
                                        </p:cTn>
                                        <p:tgtEl>
                                          <p:spTgt spid="1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iterate type="lt">
                                    <p:tmAbs val="75"/>
                                  </p:iterate>
                                  <p:childTnLst>
                                    <p:set>
                                      <p:cBhvr>
                                        <p:cTn id="36" dur="1" fill="hold">
                                          <p:stCondLst>
                                            <p:cond delay="74"/>
                                          </p:stCondLst>
                                        </p:cTn>
                                        <p:tgtEl>
                                          <p:spTgt spid="17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iterate type="lt">
                                    <p:tmAbs val="75"/>
                                  </p:iterate>
                                  <p:childTnLst>
                                    <p:set>
                                      <p:cBhvr>
                                        <p:cTn id="40" dur="1" fill="hold">
                                          <p:stCondLst>
                                            <p:cond delay="74"/>
                                          </p:stCondLst>
                                        </p:cTn>
                                        <p:tgtEl>
                                          <p:spTgt spid="17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22" presetSubtype="1">
                                  <p:stCondLst>
                                    <p:cond delay="0"/>
                                  </p:stCondLst>
                                  <p:childTnLst>
                                    <p:set>
                                      <p:cBhvr>
                                        <p:cTn id="44" dur="1" fill="hold">
                                          <p:stCondLst>
                                            <p:cond delay="0"/>
                                          </p:stCondLst>
                                        </p:cTn>
                                        <p:tgtEl>
                                          <p:spTgt spid="178"/>
                                        </p:tgtEl>
                                        <p:attrNameLst>
                                          <p:attrName>style.visibility</p:attrName>
                                        </p:attrNameLst>
                                      </p:cBhvr>
                                      <p:to>
                                        <p:strVal val="visible"/>
                                      </p:to>
                                    </p:set>
                                    <p:animEffect filter="wipe(up)" transition="in">
                                      <p:cBhvr additive="repl">
                                        <p:cTn id="45" dur="500"/>
                                        <p:tgtEl>
                                          <p:spTgt spid="178"/>
                                        </p:tgtEl>
                                      </p:cBhvr>
                                    </p:animEffect>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1">
                                  <p:stCondLst>
                                    <p:cond delay="0"/>
                                  </p:stCondLst>
                                  <p:iterate type="lt">
                                    <p:tmAbs val="75"/>
                                  </p:iterate>
                                  <p:childTnLst>
                                    <p:set>
                                      <p:cBhvr>
                                        <p:cTn id="49" dur="1" fill="hold">
                                          <p:stCondLst>
                                            <p:cond delay="74"/>
                                          </p:stCondLst>
                                        </p:cTn>
                                        <p:tgtEl>
                                          <p:spTgt spid="179">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1">
                                  <p:stCondLst>
                                    <p:cond delay="0"/>
                                  </p:stCondLst>
                                  <p:iterate type="lt">
                                    <p:tmAbs val="75"/>
                                  </p:iterate>
                                  <p:childTnLst>
                                    <p:set>
                                      <p:cBhvr>
                                        <p:cTn id="53" dur="1" fill="hold">
                                          <p:stCondLst>
                                            <p:cond delay="74"/>
                                          </p:stCondLst>
                                        </p:cTn>
                                        <p:tgtEl>
                                          <p:spTgt spid="179">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1">
                                  <p:stCondLst>
                                    <p:cond delay="0"/>
                                  </p:stCondLst>
                                  <p:iterate type="lt">
                                    <p:tmAbs val="75"/>
                                  </p:iterate>
                                  <p:childTnLst>
                                    <p:set>
                                      <p:cBhvr>
                                        <p:cTn id="57" dur="1" fill="hold">
                                          <p:stCondLst>
                                            <p:cond delay="74"/>
                                          </p:stCondLst>
                                        </p:cTn>
                                        <p:tgtEl>
                                          <p:spTgt spid="179">
                                            <p:txEl>
                                              <p:pRg st="2" end="2"/>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nodeType="clickEffect" fill="hold" presetClass="entr" presetID="12" presetSubtype="2">
                                  <p:stCondLst>
                                    <p:cond delay="0"/>
                                  </p:stCondLst>
                                  <p:childTnLst>
                                    <p:set>
                                      <p:cBhvr>
                                        <p:cTn id="61" dur="1" fill="hold">
                                          <p:stCondLst>
                                            <p:cond delay="0"/>
                                          </p:stCondLst>
                                        </p:cTn>
                                        <p:tgtEl>
                                          <p:spTgt spid="184"/>
                                        </p:tgtEl>
                                        <p:attrNameLst>
                                          <p:attrName>style.visibility</p:attrName>
                                        </p:attrNameLst>
                                      </p:cBhvr>
                                      <p:to>
                                        <p:strVal val="visible"/>
                                      </p:to>
                                    </p:set>
                                    <p:animEffect filter="slide(fromRight)" transition="in">
                                      <p:cBhvr additive="repl">
                                        <p:cTn id="62" dur="500"/>
                                        <p:tgtEl>
                                          <p:spTgt spid="184"/>
                                        </p:tgtEl>
                                      </p:cBhvr>
                                    </p:animEffec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2" presetSubtype="2">
                                  <p:stCondLst>
                                    <p:cond delay="0"/>
                                  </p:stCondLst>
                                  <p:childTnLst>
                                    <p:set>
                                      <p:cBhvr>
                                        <p:cTn id="66" dur="1" fill="hold">
                                          <p:stCondLst>
                                            <p:cond delay="0"/>
                                          </p:stCondLst>
                                        </p:cTn>
                                        <p:tgtEl>
                                          <p:spTgt spid="198"/>
                                        </p:tgtEl>
                                        <p:attrNameLst>
                                          <p:attrName>style.visibility</p:attrName>
                                        </p:attrNameLst>
                                      </p:cBhvr>
                                      <p:to>
                                        <p:strVal val="visible"/>
                                      </p:to>
                                    </p:set>
                                    <p:animEffect filter="slide(fromRight)" transition="in">
                                      <p:cBhvr additive="repl">
                                        <p:cTn id="67" dur="500"/>
                                        <p:tgtEl>
                                          <p:spTgt spid="198"/>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
                                  <p:stCondLst>
                                    <p:cond delay="0"/>
                                  </p:stCondLst>
                                  <p:iterate type="lt">
                                    <p:tmAbs val="75"/>
                                  </p:iterate>
                                  <p:childTnLst>
                                    <p:set>
                                      <p:cBhvr>
                                        <p:cTn id="71" dur="1" fill="hold">
                                          <p:stCondLst>
                                            <p:cond delay="74"/>
                                          </p:stCondLst>
                                        </p:cTn>
                                        <p:tgtEl>
                                          <p:spTgt spid="18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
                                  <p:stCondLst>
                                    <p:cond delay="0"/>
                                  </p:stCondLst>
                                  <p:iterate type="lt">
                                    <p:tmAbs val="75"/>
                                  </p:iterate>
                                  <p:childTnLst>
                                    <p:set>
                                      <p:cBhvr>
                                        <p:cTn id="75" dur="1" fill="hold">
                                          <p:stCondLst>
                                            <p:cond delay="74"/>
                                          </p:stCondLst>
                                        </p:cTn>
                                        <p:tgtEl>
                                          <p:spTgt spid="180">
                                            <p:txEl>
                                              <p:pRg st="1" end="1"/>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2" presetSubtype="2">
                                  <p:stCondLst>
                                    <p:cond delay="0"/>
                                  </p:stCondLst>
                                  <p:childTnLst>
                                    <p:set>
                                      <p:cBhvr>
                                        <p:cTn id="79" dur="1" fill="hold">
                                          <p:stCondLst>
                                            <p:cond delay="0"/>
                                          </p:stCondLst>
                                        </p:cTn>
                                        <p:tgtEl>
                                          <p:spTgt spid="183"/>
                                        </p:tgtEl>
                                        <p:attrNameLst>
                                          <p:attrName>style.visibility</p:attrName>
                                        </p:attrNameLst>
                                      </p:cBhvr>
                                      <p:to>
                                        <p:strVal val="visible"/>
                                      </p:to>
                                    </p:set>
                                    <p:anim calcmode="lin" valueType="num">
                                      <p:cBhvr additive="repl">
                                        <p:cTn id="80" dur="500" fill="hold"/>
                                        <p:tgtEl>
                                          <p:spTgt spid="183"/>
                                        </p:tgtEl>
                                        <p:attrNameLst>
                                          <p:attrName>ppt_x</p:attrName>
                                        </p:attrNameLst>
                                      </p:cBhvr>
                                      <p:tavLst>
                                        <p:tav tm="0">
                                          <p:val>
                                            <p:strVal val="1+#ppt_w/2"/>
                                          </p:val>
                                        </p:tav>
                                        <p:tav tm="100000">
                                          <p:val>
                                            <p:strVal val="#ppt_x"/>
                                          </p:val>
                                        </p:tav>
                                      </p:tavLst>
                                    </p:anim>
                                    <p:anim calcmode="lin" valueType="num">
                                      <p:cBhvr additive="repl">
                                        <p:cTn id="81" dur="500" fill="hold"/>
                                        <p:tgtEl>
                                          <p:spTgt spid="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PlaceHolder 1"/>
          <p:cNvSpPr>
            <a:spLocks noGrp="1"/>
          </p:cNvSpPr>
          <p:nvPr>
            <p:ph type="sldNum" idx="35"/>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8BD8422-C33F-4608-AD53-0FD952393DD5}"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875" name="Picture 4" descr="自测图1"/>
          <p:cNvPicPr/>
          <p:nvPr/>
        </p:nvPicPr>
        <p:blipFill>
          <a:blip r:embed="rId1"/>
          <a:stretch/>
        </p:blipFill>
        <p:spPr>
          <a:xfrm>
            <a:off x="2590920" y="838080"/>
            <a:ext cx="6400440" cy="2812680"/>
          </a:xfrm>
          <a:prstGeom prst="rect">
            <a:avLst/>
          </a:prstGeom>
          <a:ln w="9525">
            <a:solidFill>
              <a:srgbClr val="9900ff"/>
            </a:solidFill>
            <a:miter/>
          </a:ln>
        </p:spPr>
      </p:pic>
      <p:sp>
        <p:nvSpPr>
          <p:cNvPr id="876" name="Rectangle 120"/>
          <p:cNvSpPr/>
          <p:nvPr/>
        </p:nvSpPr>
        <p:spPr>
          <a:xfrm>
            <a:off x="2971800" y="2286000"/>
            <a:ext cx="533160" cy="456840"/>
          </a:xfrm>
          <a:prstGeom prst="rect">
            <a:avLst/>
          </a:prstGeom>
          <a:noFill/>
          <a:ln w="38100">
            <a:solidFill>
              <a:srgbClr val="ffff00"/>
            </a:solidFill>
            <a:miter/>
          </a:ln>
        </p:spPr>
        <p:style>
          <a:lnRef idx="0"/>
          <a:fillRef idx="0"/>
          <a:effectRef idx="0"/>
          <a:fontRef idx="minor"/>
        </p:style>
      </p:sp>
      <p:sp>
        <p:nvSpPr>
          <p:cNvPr id="877" name="PlaceHolder 2"/>
          <p:cNvSpPr>
            <a:spLocks noGrp="1"/>
          </p:cNvSpPr>
          <p:nvPr>
            <p:ph type="title"/>
          </p:nvPr>
        </p:nvSpPr>
        <p:spPr>
          <a:xfrm>
            <a:off x="1676520" y="228600"/>
            <a:ext cx="6435360" cy="609120"/>
          </a:xfrm>
          <a:prstGeom prst="rect">
            <a:avLst/>
          </a:prstGeom>
          <a:noFill/>
          <a:ln w="9360">
            <a:noFill/>
          </a:ln>
        </p:spPr>
        <p:txBody>
          <a:bodyPr numCol="1" spcCol="0" anchor="ctr">
            <a:noAutofit/>
          </a:bodyPr>
          <a:p>
            <a:pPr>
              <a:lnSpc>
                <a:spcPct val="100000"/>
              </a:lnSpc>
              <a:buNone/>
            </a:pPr>
            <a:r>
              <a:rPr b="1" lang="zh-CN" sz="2600" spc="-1" strike="noStrike">
                <a:solidFill>
                  <a:srgbClr val="ffff00"/>
                </a:solidFill>
                <a:latin typeface="Times New Roman"/>
                <a:ea typeface="宋体"/>
              </a:rPr>
              <a:t>讨论</a:t>
            </a:r>
            <a:r>
              <a:rPr b="1" lang="en-US" sz="2600" spc="-1" strike="noStrike">
                <a:solidFill>
                  <a:srgbClr val="ffff00"/>
                </a:solidFill>
                <a:latin typeface="Times New Roman"/>
                <a:ea typeface="宋体"/>
              </a:rPr>
              <a:t>3</a:t>
            </a:r>
            <a:r>
              <a:rPr b="1" lang="zh-CN" sz="2600" spc="-1" strike="noStrike">
                <a:solidFill>
                  <a:srgbClr val="ffff00"/>
                </a:solidFill>
                <a:latin typeface="Times New Roman"/>
                <a:ea typeface="宋体"/>
              </a:rPr>
              <a:t>：</a:t>
            </a:r>
            <a:r>
              <a:rPr b="1" lang="zh-CN" sz="2600" spc="-1" strike="noStrike">
                <a:solidFill>
                  <a:srgbClr val="ffffff"/>
                </a:solidFill>
                <a:latin typeface="Times New Roman"/>
                <a:ea typeface="宋体"/>
              </a:rPr>
              <a:t>在图的邻接表中如何进行</a:t>
            </a:r>
            <a:r>
              <a:rPr b="1" lang="en-US" sz="2600" spc="-1" strike="noStrike">
                <a:solidFill>
                  <a:srgbClr val="ffffff"/>
                </a:solidFill>
                <a:latin typeface="Times New Roman"/>
                <a:ea typeface="宋体"/>
              </a:rPr>
              <a:t>DFS</a:t>
            </a:r>
            <a:r>
              <a:rPr b="1" lang="zh-CN" sz="2600" spc="-1" strike="noStrike">
                <a:solidFill>
                  <a:srgbClr val="ffffff"/>
                </a:solidFill>
                <a:latin typeface="Times New Roman"/>
                <a:ea typeface="宋体"/>
              </a:rPr>
              <a:t>？</a:t>
            </a:r>
            <a:endParaRPr b="0" lang="en-US" sz="2600" spc="-1" strike="noStrike">
              <a:solidFill>
                <a:srgbClr val="ff3399"/>
              </a:solidFill>
              <a:latin typeface="楷体_GB2312"/>
            </a:endParaRPr>
          </a:p>
        </p:txBody>
      </p:sp>
      <p:sp>
        <p:nvSpPr>
          <p:cNvPr id="878" name="Rectangle 6"/>
          <p:cNvSpPr/>
          <p:nvPr/>
        </p:nvSpPr>
        <p:spPr>
          <a:xfrm>
            <a:off x="6533640" y="3886200"/>
            <a:ext cx="1734120" cy="51624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ffff00"/>
                </a:solidFill>
                <a:latin typeface="Times New Roman"/>
                <a:ea typeface="楷体_GB2312"/>
              </a:rPr>
              <a:t>DFS </a:t>
            </a:r>
            <a:r>
              <a:rPr b="1" lang="zh-CN" sz="2800" spc="-1" strike="noStrike">
                <a:solidFill>
                  <a:srgbClr val="ffff00"/>
                </a:solidFill>
                <a:latin typeface="楷体_GB2312"/>
                <a:ea typeface="楷体_GB2312"/>
              </a:rPr>
              <a:t>结果</a:t>
            </a:r>
            <a:endParaRPr b="0" lang="en-US" sz="2800" spc="-1" strike="noStrike">
              <a:latin typeface="Arial"/>
            </a:endParaRPr>
          </a:p>
        </p:txBody>
      </p:sp>
      <p:graphicFrame>
        <p:nvGraphicFramePr>
          <p:cNvPr id="879" name="Group 87"/>
          <p:cNvGraphicFramePr/>
          <p:nvPr/>
        </p:nvGraphicFramePr>
        <p:xfrm>
          <a:off x="2274840" y="4419720"/>
          <a:ext cx="391680" cy="1823760"/>
        </p:xfrm>
        <a:graphic>
          <a:graphicData uri="http://schemas.openxmlformats.org/drawingml/2006/table">
            <a:tbl>
              <a:tblPr/>
              <a:tblGrid>
                <a:gridCol w="392040"/>
              </a:tblGrid>
              <a:tr h="45756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graphicFrame>
        <p:nvGraphicFramePr>
          <p:cNvPr id="880" name="Group 19"/>
          <p:cNvGraphicFramePr/>
          <p:nvPr/>
        </p:nvGraphicFramePr>
        <p:xfrm>
          <a:off x="1893960" y="4419720"/>
          <a:ext cx="456840" cy="1323720"/>
        </p:xfrm>
        <a:graphic>
          <a:graphicData uri="http://schemas.openxmlformats.org/drawingml/2006/table">
            <a:tbl>
              <a:tblPr/>
              <a:tblGrid>
                <a:gridCol w="457200"/>
              </a:tblGrid>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0</a:t>
                      </a:r>
                      <a:endParaRPr b="0" lang="en-US" sz="2400" spc="-1" strike="noStrike">
                        <a:latin typeface="Arial"/>
                      </a:endParaRPr>
                    </a:p>
                  </a:txBody>
                  <a:tcPr anchor="t" marL="91440" marR="91440">
                    <a:lnL>
                      <a:noFill/>
                    </a:lnL>
                    <a:lnR>
                      <a:noFill/>
                    </a:lnR>
                    <a:lnT>
                      <a:noFill/>
                    </a:lnT>
                    <a:lnB>
                      <a:no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a:noFill/>
                    </a:lnL>
                    <a:lnR>
                      <a:noFill/>
                    </a:lnR>
                    <a:lnT>
                      <a:noFill/>
                    </a:lnT>
                    <a:lnB>
                      <a:no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2</a:t>
                      </a:r>
                      <a:endParaRPr b="0" lang="en-US" sz="2400" spc="-1" strike="noStrike">
                        <a:latin typeface="Arial"/>
                      </a:endParaRPr>
                    </a:p>
                  </a:txBody>
                  <a:tcPr anchor="t" marL="91440" marR="91440">
                    <a:lnL>
                      <a:noFill/>
                    </a:lnL>
                    <a:lnR>
                      <a:noFill/>
                    </a:lnR>
                    <a:lnT>
                      <a:noFill/>
                    </a:lnT>
                    <a:lnB>
                      <a:no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3</a:t>
                      </a:r>
                      <a:endParaRPr b="0" lang="en-US" sz="2400" spc="-1" strike="noStrike">
                        <a:latin typeface="Arial"/>
                      </a:endParaRPr>
                    </a:p>
                  </a:txBody>
                  <a:tcPr anchor="t" marL="91440" marR="91440">
                    <a:lnL>
                      <a:noFill/>
                    </a:lnL>
                    <a:lnR>
                      <a:noFill/>
                    </a:lnR>
                    <a:lnT>
                      <a:noFill/>
                    </a:lnT>
                    <a:lnB>
                      <a:noFill/>
                    </a:lnB>
                    <a:noFill/>
                  </a:tcPr>
                </a:tc>
              </a:tr>
            </a:tbl>
          </a:graphicData>
        </a:graphic>
      </p:graphicFrame>
      <p:sp>
        <p:nvSpPr>
          <p:cNvPr id="881" name="Text Box 34"/>
          <p:cNvSpPr/>
          <p:nvPr/>
        </p:nvSpPr>
        <p:spPr>
          <a:xfrm>
            <a:off x="2209680" y="3809880"/>
            <a:ext cx="342864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buNone/>
            </a:pPr>
            <a:r>
              <a:rPr b="1" lang="zh-CN" sz="2400" spc="-1" strike="noStrike">
                <a:solidFill>
                  <a:srgbClr val="ffff00"/>
                </a:solidFill>
                <a:latin typeface="楷体_GB2312"/>
                <a:ea typeface="楷体_GB2312"/>
              </a:rPr>
              <a:t>辅助数组 </a:t>
            </a:r>
            <a:r>
              <a:rPr b="1" i="1" lang="en-US" sz="2400" spc="-1" strike="noStrike">
                <a:solidFill>
                  <a:srgbClr val="ffff00"/>
                </a:solidFill>
                <a:latin typeface="Times New Roman"/>
                <a:ea typeface="楷体_GB2312"/>
              </a:rPr>
              <a:t>visited</a:t>
            </a:r>
            <a:r>
              <a:rPr b="1" lang="en-US" sz="2400" spc="-1" strike="noStrike">
                <a:solidFill>
                  <a:srgbClr val="ffff00"/>
                </a:solidFill>
                <a:latin typeface="Times New Roman"/>
                <a:ea typeface="楷体_GB2312"/>
              </a:rPr>
              <a:t> [n ]</a:t>
            </a:r>
            <a:endParaRPr b="0" lang="en-US" sz="2400" spc="-1" strike="noStrike">
              <a:latin typeface="Arial"/>
            </a:endParaRPr>
          </a:p>
        </p:txBody>
      </p:sp>
      <p:graphicFrame>
        <p:nvGraphicFramePr>
          <p:cNvPr id="882" name="Group 35"/>
          <p:cNvGraphicFramePr/>
          <p:nvPr/>
        </p:nvGraphicFramePr>
        <p:xfrm>
          <a:off x="2895480" y="4419720"/>
          <a:ext cx="391680" cy="1821960"/>
        </p:xfrm>
        <a:graphic>
          <a:graphicData uri="http://schemas.openxmlformats.org/drawingml/2006/table">
            <a:tbl>
              <a:tblPr/>
              <a:tblGrid>
                <a:gridCol w="392040"/>
              </a:tblGrid>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graphicFrame>
        <p:nvGraphicFramePr>
          <p:cNvPr id="883" name="Group 47"/>
          <p:cNvGraphicFramePr/>
          <p:nvPr/>
        </p:nvGraphicFramePr>
        <p:xfrm>
          <a:off x="3505320" y="4419720"/>
          <a:ext cx="391680" cy="1831680"/>
        </p:xfrm>
        <a:graphic>
          <a:graphicData uri="http://schemas.openxmlformats.org/drawingml/2006/table">
            <a:tbl>
              <a:tblPr/>
              <a:tblGrid>
                <a:gridCol w="392040"/>
              </a:tblGrid>
              <a:tr h="45864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864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graphicFrame>
        <p:nvGraphicFramePr>
          <p:cNvPr id="884" name="Group 59"/>
          <p:cNvGraphicFramePr/>
          <p:nvPr/>
        </p:nvGraphicFramePr>
        <p:xfrm>
          <a:off x="4114800" y="4419720"/>
          <a:ext cx="391680" cy="1821960"/>
        </p:xfrm>
        <a:graphic>
          <a:graphicData uri="http://schemas.openxmlformats.org/drawingml/2006/table">
            <a:tbl>
              <a:tblPr/>
              <a:tblGrid>
                <a:gridCol w="392040"/>
              </a:tblGrid>
              <a:tr h="45756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ff"/>
                          </a:solidFill>
                          <a:latin typeface="Times New Roman"/>
                          <a:ea typeface="宋体"/>
                        </a:rPr>
                        <a:t>0</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graphicFrame>
        <p:nvGraphicFramePr>
          <p:cNvPr id="885" name="Group 71"/>
          <p:cNvGraphicFramePr/>
          <p:nvPr/>
        </p:nvGraphicFramePr>
        <p:xfrm>
          <a:off x="4724280" y="4419720"/>
          <a:ext cx="391680" cy="1821960"/>
        </p:xfrm>
        <a:graphic>
          <a:graphicData uri="http://schemas.openxmlformats.org/drawingml/2006/table">
            <a:tbl>
              <a:tblPr/>
              <a:tblGrid>
                <a:gridCol w="392040"/>
              </a:tblGrid>
              <a:tr h="45756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2808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66ff33"/>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12240">
                      <a:solidFill>
                        <a:srgbClr val="ffffff"/>
                      </a:solidFill>
                    </a:lnB>
                    <a:noFill/>
                  </a:tcPr>
                </a:tc>
              </a:tr>
              <a:tr h="457560">
                <a:tc>
                  <a:txBody>
                    <a:bodyPr anchor="t">
                      <a:noAutofit/>
                    </a:bodyPr>
                    <a:p>
                      <a:pPr algn="ct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w="28080">
                      <a:solidFill>
                        <a:srgbClr val="ffffff"/>
                      </a:solidFill>
                    </a:lnL>
                    <a:lnR w="28080">
                      <a:solidFill>
                        <a:srgbClr val="ffffff"/>
                      </a:solidFill>
                    </a:lnR>
                    <a:lnT w="12240">
                      <a:solidFill>
                        <a:srgbClr val="ffffff"/>
                      </a:solidFill>
                    </a:lnT>
                    <a:lnB w="28080">
                      <a:solidFill>
                        <a:srgbClr val="ffffff"/>
                      </a:solidFill>
                    </a:lnB>
                    <a:noFill/>
                  </a:tcPr>
                </a:tc>
              </a:tr>
            </a:tbl>
          </a:graphicData>
        </a:graphic>
      </p:graphicFrame>
      <p:sp>
        <p:nvSpPr>
          <p:cNvPr id="886" name="Rectangle 84"/>
          <p:cNvSpPr/>
          <p:nvPr/>
        </p:nvSpPr>
        <p:spPr>
          <a:xfrm>
            <a:off x="1834560" y="990720"/>
            <a:ext cx="842400" cy="48564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zh-CN" sz="2600" spc="-1" strike="noStrike">
                <a:solidFill>
                  <a:srgbClr val="ffff00"/>
                </a:solidFill>
                <a:latin typeface="Times New Roman"/>
                <a:ea typeface="宋体"/>
              </a:rPr>
              <a:t>例：</a:t>
            </a:r>
            <a:endParaRPr b="0" lang="en-US" sz="2600" spc="-1" strike="noStrike">
              <a:latin typeface="Arial"/>
            </a:endParaRPr>
          </a:p>
        </p:txBody>
      </p:sp>
      <p:sp>
        <p:nvSpPr>
          <p:cNvPr id="887" name="Rectangle 85"/>
          <p:cNvSpPr/>
          <p:nvPr/>
        </p:nvSpPr>
        <p:spPr>
          <a:xfrm>
            <a:off x="7315200" y="304920"/>
            <a:ext cx="335232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00"/>
                </a:solidFill>
                <a:latin typeface="Times New Roman"/>
                <a:ea typeface="宋体"/>
              </a:rPr>
              <a:t>—</a:t>
            </a:r>
            <a:r>
              <a:rPr b="1" lang="zh-CN" sz="2400" spc="-1" strike="noStrike">
                <a:solidFill>
                  <a:srgbClr val="ffff00"/>
                </a:solidFill>
                <a:latin typeface="楷体_GB2312"/>
                <a:ea typeface="楷体_GB2312"/>
              </a:rPr>
              <a:t>照样借用</a:t>
            </a:r>
            <a:r>
              <a:rPr b="1" i="1" lang="en-US" sz="2400" spc="-1" strike="noStrike">
                <a:solidFill>
                  <a:srgbClr val="ffff00"/>
                </a:solidFill>
                <a:latin typeface="Times New Roman"/>
                <a:ea typeface="楷体_GB2312"/>
              </a:rPr>
              <a:t>visited</a:t>
            </a:r>
            <a:r>
              <a:rPr b="1" lang="en-US" sz="2400" spc="-1" strike="noStrike">
                <a:solidFill>
                  <a:srgbClr val="ffff00"/>
                </a:solidFill>
                <a:latin typeface="Times New Roman"/>
                <a:ea typeface="楷体_GB2312"/>
              </a:rPr>
              <a:t> [n ]</a:t>
            </a:r>
            <a:r>
              <a:rPr b="1" lang="zh-CN" sz="2400" spc="-1" strike="noStrike">
                <a:solidFill>
                  <a:srgbClr val="ffff00"/>
                </a:solidFill>
                <a:latin typeface="Times New Roman"/>
                <a:ea typeface="楷体_GB2312"/>
              </a:rPr>
              <a:t>！</a:t>
            </a:r>
            <a:endParaRPr b="0" lang="en-US" sz="2400" spc="-1" strike="noStrike">
              <a:latin typeface="Arial"/>
            </a:endParaRPr>
          </a:p>
        </p:txBody>
      </p:sp>
      <p:sp>
        <p:nvSpPr>
          <p:cNvPr id="888" name="AutoShape 86"/>
          <p:cNvSpPr/>
          <p:nvPr/>
        </p:nvSpPr>
        <p:spPr>
          <a:xfrm>
            <a:off x="1600200" y="1676520"/>
            <a:ext cx="990360" cy="456840"/>
          </a:xfrm>
          <a:prstGeom prst="wedgeEllipseCallout">
            <a:avLst>
              <a:gd name="adj1" fmla="val 108972"/>
              <a:gd name="adj2" fmla="val -122569"/>
            </a:avLst>
          </a:prstGeom>
          <a:solidFill>
            <a:srgbClr val="00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000" spc="-1" strike="noStrike">
                <a:solidFill>
                  <a:srgbClr val="000000"/>
                </a:solidFill>
                <a:latin typeface="Times New Roman"/>
                <a:ea typeface="宋体"/>
              </a:rPr>
              <a:t>起点</a:t>
            </a:r>
            <a:endParaRPr b="0" lang="en-US" sz="2000" spc="-1" strike="noStrike">
              <a:latin typeface="Arial"/>
            </a:endParaRPr>
          </a:p>
        </p:txBody>
      </p:sp>
      <p:sp>
        <p:nvSpPr>
          <p:cNvPr id="889" name="Text Box 105"/>
          <p:cNvSpPr/>
          <p:nvPr/>
        </p:nvSpPr>
        <p:spPr>
          <a:xfrm>
            <a:off x="2590920" y="1143000"/>
            <a:ext cx="304560" cy="210132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440"/>
              </a:spcBef>
              <a:buNone/>
            </a:pPr>
            <a:r>
              <a:rPr b="0" lang="en-US" sz="2400" spc="-1" strike="noStrike">
                <a:solidFill>
                  <a:srgbClr val="ffffff"/>
                </a:solidFill>
                <a:latin typeface="Times New Roman"/>
                <a:ea typeface="宋体"/>
              </a:rPr>
              <a:t>0</a:t>
            </a:r>
            <a:endParaRPr b="0" lang="en-US" sz="2400" spc="-1" strike="noStrike">
              <a:latin typeface="Arial"/>
            </a:endParaRPr>
          </a:p>
          <a:p>
            <a:pPr>
              <a:lnSpc>
                <a:spcPct val="100000"/>
              </a:lnSpc>
              <a:spcBef>
                <a:spcPts val="1440"/>
              </a:spcBef>
              <a:buNone/>
            </a:pPr>
            <a:r>
              <a:rPr b="0" lang="en-US" sz="2400" spc="-1" strike="noStrike">
                <a:solidFill>
                  <a:srgbClr val="ffffff"/>
                </a:solidFill>
                <a:latin typeface="Times New Roman"/>
                <a:ea typeface="宋体"/>
              </a:rPr>
              <a:t>1</a:t>
            </a:r>
            <a:endParaRPr b="0" lang="en-US" sz="2400" spc="-1" strike="noStrike">
              <a:latin typeface="Arial"/>
            </a:endParaRPr>
          </a:p>
          <a:p>
            <a:pPr>
              <a:lnSpc>
                <a:spcPct val="100000"/>
              </a:lnSpc>
              <a:spcBef>
                <a:spcPts val="1440"/>
              </a:spcBef>
              <a:buNone/>
            </a:pPr>
            <a:r>
              <a:rPr b="0" lang="en-US" sz="2400" spc="-1" strike="noStrike">
                <a:solidFill>
                  <a:srgbClr val="ffffff"/>
                </a:solidFill>
                <a:latin typeface="Times New Roman"/>
                <a:ea typeface="宋体"/>
              </a:rPr>
              <a:t>2</a:t>
            </a:r>
            <a:endParaRPr b="0" lang="en-US" sz="2400" spc="-1" strike="noStrike">
              <a:latin typeface="Arial"/>
            </a:endParaRPr>
          </a:p>
          <a:p>
            <a:pPr>
              <a:lnSpc>
                <a:spcPct val="100000"/>
              </a:lnSpc>
              <a:spcBef>
                <a:spcPts val="1440"/>
              </a:spcBef>
              <a:buNone/>
            </a:pPr>
            <a:r>
              <a:rPr b="0" lang="en-US" sz="2400" spc="-1" strike="noStrike">
                <a:solidFill>
                  <a:srgbClr val="ffffff"/>
                </a:solidFill>
                <a:latin typeface="Times New Roman"/>
                <a:ea typeface="宋体"/>
              </a:rPr>
              <a:t>3</a:t>
            </a:r>
            <a:endParaRPr b="0" lang="en-US" sz="2400" spc="-1" strike="noStrike">
              <a:latin typeface="Arial"/>
            </a:endParaRPr>
          </a:p>
        </p:txBody>
      </p:sp>
      <p:sp>
        <p:nvSpPr>
          <p:cNvPr id="890" name="Rectangle 106"/>
          <p:cNvSpPr/>
          <p:nvPr/>
        </p:nvSpPr>
        <p:spPr>
          <a:xfrm>
            <a:off x="5486400" y="4876920"/>
            <a:ext cx="4785840" cy="118692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注意：</a:t>
            </a:r>
            <a:r>
              <a:rPr b="1" lang="zh-CN" sz="2400" spc="-1" strike="noStrike">
                <a:solidFill>
                  <a:srgbClr val="ffffff"/>
                </a:solidFill>
                <a:latin typeface="楷体_GB2312"/>
                <a:ea typeface="楷体_GB2312"/>
              </a:rPr>
              <a:t>在邻接表中，并非每个链表元素（表结点）都被扫描到</a:t>
            </a:r>
            <a:r>
              <a:rPr b="1" lang="en-US" sz="2400" spc="-1" strike="noStrike">
                <a:solidFill>
                  <a:srgbClr val="ffffff"/>
                </a:solidFill>
                <a:latin typeface="楷体_GB2312"/>
                <a:ea typeface="楷体_GB2312"/>
              </a:rPr>
              <a:t>,</a:t>
            </a:r>
            <a:r>
              <a:rPr b="1" lang="zh-CN" sz="2400" spc="-1" strike="noStrike">
                <a:solidFill>
                  <a:srgbClr val="ffffff"/>
                </a:solidFill>
                <a:latin typeface="楷体_GB2312"/>
                <a:ea typeface="楷体_GB2312"/>
              </a:rPr>
              <a:t>因此遍历速度很快。</a:t>
            </a:r>
            <a:endParaRPr b="0" lang="en-US" sz="2400" spc="-1" strike="noStrike">
              <a:latin typeface="Arial"/>
            </a:endParaRPr>
          </a:p>
        </p:txBody>
      </p:sp>
      <p:sp>
        <p:nvSpPr>
          <p:cNvPr id="891" name="Rectangle 108"/>
          <p:cNvSpPr/>
          <p:nvPr/>
        </p:nvSpPr>
        <p:spPr>
          <a:xfrm>
            <a:off x="4495680" y="1066680"/>
            <a:ext cx="533160" cy="456840"/>
          </a:xfrm>
          <a:prstGeom prst="rect">
            <a:avLst/>
          </a:prstGeom>
          <a:noFill/>
          <a:ln w="38100">
            <a:solidFill>
              <a:srgbClr val="ffff00"/>
            </a:solidFill>
            <a:miter/>
          </a:ln>
        </p:spPr>
        <p:style>
          <a:lnRef idx="0"/>
          <a:fillRef idx="0"/>
          <a:effectRef idx="0"/>
          <a:fontRef idx="minor"/>
        </p:style>
      </p:sp>
      <p:sp>
        <p:nvSpPr>
          <p:cNvPr id="892" name="Rectangle 109"/>
          <p:cNvSpPr/>
          <p:nvPr/>
        </p:nvSpPr>
        <p:spPr>
          <a:xfrm>
            <a:off x="2971800" y="1676520"/>
            <a:ext cx="533160" cy="456840"/>
          </a:xfrm>
          <a:prstGeom prst="rect">
            <a:avLst/>
          </a:prstGeom>
          <a:noFill/>
          <a:ln w="38100">
            <a:solidFill>
              <a:srgbClr val="ffff00"/>
            </a:solidFill>
            <a:miter/>
          </a:ln>
        </p:spPr>
        <p:style>
          <a:lnRef idx="0"/>
          <a:fillRef idx="0"/>
          <a:effectRef idx="0"/>
          <a:fontRef idx="minor"/>
        </p:style>
      </p:sp>
      <p:sp>
        <p:nvSpPr>
          <p:cNvPr id="893" name="Rectangle 111"/>
          <p:cNvSpPr/>
          <p:nvPr/>
        </p:nvSpPr>
        <p:spPr>
          <a:xfrm>
            <a:off x="4495680" y="1066680"/>
            <a:ext cx="533160" cy="456840"/>
          </a:xfrm>
          <a:prstGeom prst="rect">
            <a:avLst/>
          </a:prstGeom>
          <a:noFill/>
          <a:ln w="38100">
            <a:solidFill>
              <a:srgbClr val="9900ff"/>
            </a:solidFill>
            <a:miter/>
          </a:ln>
        </p:spPr>
        <p:style>
          <a:lnRef idx="0"/>
          <a:fillRef idx="0"/>
          <a:effectRef idx="0"/>
          <a:fontRef idx="minor"/>
        </p:style>
      </p:sp>
      <p:sp>
        <p:nvSpPr>
          <p:cNvPr id="894" name="Rectangle 113"/>
          <p:cNvSpPr/>
          <p:nvPr/>
        </p:nvSpPr>
        <p:spPr>
          <a:xfrm>
            <a:off x="2971800" y="1066680"/>
            <a:ext cx="533160" cy="456840"/>
          </a:xfrm>
          <a:prstGeom prst="rect">
            <a:avLst/>
          </a:prstGeom>
          <a:noFill/>
          <a:ln w="38100">
            <a:solidFill>
              <a:srgbClr val="ffff00"/>
            </a:solidFill>
            <a:miter/>
          </a:ln>
        </p:spPr>
        <p:style>
          <a:lnRef idx="0"/>
          <a:fillRef idx="0"/>
          <a:effectRef idx="0"/>
          <a:fontRef idx="minor"/>
        </p:style>
      </p:sp>
      <p:sp>
        <p:nvSpPr>
          <p:cNvPr id="895" name="Rectangle 115"/>
          <p:cNvSpPr/>
          <p:nvPr/>
        </p:nvSpPr>
        <p:spPr>
          <a:xfrm>
            <a:off x="2971800" y="1066680"/>
            <a:ext cx="533160" cy="456840"/>
          </a:xfrm>
          <a:prstGeom prst="rect">
            <a:avLst/>
          </a:prstGeom>
          <a:noFill/>
          <a:ln w="38100">
            <a:solidFill>
              <a:srgbClr val="9900ff"/>
            </a:solidFill>
            <a:miter/>
          </a:ln>
        </p:spPr>
        <p:style>
          <a:lnRef idx="0"/>
          <a:fillRef idx="0"/>
          <a:effectRef idx="0"/>
          <a:fontRef idx="minor"/>
        </p:style>
      </p:sp>
      <p:sp>
        <p:nvSpPr>
          <p:cNvPr id="896" name="Rectangle 116"/>
          <p:cNvSpPr/>
          <p:nvPr/>
        </p:nvSpPr>
        <p:spPr>
          <a:xfrm>
            <a:off x="2971800" y="1676520"/>
            <a:ext cx="533160" cy="456840"/>
          </a:xfrm>
          <a:prstGeom prst="rect">
            <a:avLst/>
          </a:prstGeom>
          <a:noFill/>
          <a:ln w="38100">
            <a:solidFill>
              <a:srgbClr val="9900ff"/>
            </a:solidFill>
            <a:miter/>
          </a:ln>
        </p:spPr>
        <p:style>
          <a:lnRef idx="0"/>
          <a:fillRef idx="0"/>
          <a:effectRef idx="0"/>
          <a:fontRef idx="minor"/>
        </p:style>
      </p:sp>
      <p:sp>
        <p:nvSpPr>
          <p:cNvPr id="897" name="Rectangle 121"/>
          <p:cNvSpPr/>
          <p:nvPr/>
        </p:nvSpPr>
        <p:spPr>
          <a:xfrm>
            <a:off x="7315200" y="2209680"/>
            <a:ext cx="533160" cy="456840"/>
          </a:xfrm>
          <a:prstGeom prst="rect">
            <a:avLst/>
          </a:prstGeom>
          <a:noFill/>
          <a:ln w="38100">
            <a:solidFill>
              <a:srgbClr val="ffff00"/>
            </a:solidFill>
            <a:miter/>
          </a:ln>
        </p:spPr>
        <p:style>
          <a:lnRef idx="0"/>
          <a:fillRef idx="0"/>
          <a:effectRef idx="0"/>
          <a:fontRef idx="minor"/>
        </p:style>
      </p:sp>
      <p:sp>
        <p:nvSpPr>
          <p:cNvPr id="898" name="Rectangle 122"/>
          <p:cNvSpPr/>
          <p:nvPr/>
        </p:nvSpPr>
        <p:spPr>
          <a:xfrm>
            <a:off x="3048120" y="2895480"/>
            <a:ext cx="533160" cy="456840"/>
          </a:xfrm>
          <a:prstGeom prst="rect">
            <a:avLst/>
          </a:prstGeom>
          <a:noFill/>
          <a:ln w="38100">
            <a:solidFill>
              <a:srgbClr val="9900ff"/>
            </a:solidFill>
            <a:miter/>
          </a:ln>
        </p:spPr>
        <p:style>
          <a:lnRef idx="0"/>
          <a:fillRef idx="0"/>
          <a:effectRef idx="0"/>
          <a:fontRef idx="minor"/>
        </p:style>
      </p:sp>
      <p:sp>
        <p:nvSpPr>
          <p:cNvPr id="899" name="Rectangle 118"/>
          <p:cNvSpPr/>
          <p:nvPr/>
        </p:nvSpPr>
        <p:spPr>
          <a:xfrm>
            <a:off x="2971800" y="2286000"/>
            <a:ext cx="533160" cy="456840"/>
          </a:xfrm>
          <a:prstGeom prst="rect">
            <a:avLst/>
          </a:prstGeom>
          <a:noFill/>
          <a:ln w="38100">
            <a:solidFill>
              <a:srgbClr val="ffffff"/>
            </a:solidFill>
            <a:miter/>
          </a:ln>
        </p:spPr>
        <p:style>
          <a:lnRef idx="0"/>
          <a:fillRef idx="0"/>
          <a:effectRef idx="0"/>
          <a:fontRef idx="minor"/>
        </p:style>
      </p:sp>
      <p:sp>
        <p:nvSpPr>
          <p:cNvPr id="900" name="Rectangle 119"/>
          <p:cNvSpPr/>
          <p:nvPr/>
        </p:nvSpPr>
        <p:spPr>
          <a:xfrm>
            <a:off x="5943600" y="1676520"/>
            <a:ext cx="533160" cy="456840"/>
          </a:xfrm>
          <a:prstGeom prst="rect">
            <a:avLst/>
          </a:prstGeom>
          <a:noFill/>
          <a:ln w="38100">
            <a:solidFill>
              <a:srgbClr val="ff0000"/>
            </a:solidFill>
            <a:miter/>
          </a:ln>
        </p:spPr>
        <p:style>
          <a:lnRef idx="0"/>
          <a:fillRef idx="0"/>
          <a:effectRef idx="0"/>
          <a:fontRef idx="minor"/>
        </p:style>
      </p:sp>
      <p:sp>
        <p:nvSpPr>
          <p:cNvPr id="901" name="Rectangle 110"/>
          <p:cNvSpPr/>
          <p:nvPr/>
        </p:nvSpPr>
        <p:spPr>
          <a:xfrm>
            <a:off x="5943600" y="1676520"/>
            <a:ext cx="533160" cy="456840"/>
          </a:xfrm>
          <a:prstGeom prst="rect">
            <a:avLst/>
          </a:prstGeom>
          <a:noFill/>
          <a:ln w="38100">
            <a:solidFill>
              <a:srgbClr val="9900ff"/>
            </a:solidFill>
            <a:miter/>
          </a:ln>
        </p:spPr>
        <p:style>
          <a:lnRef idx="0"/>
          <a:fillRef idx="0"/>
          <a:effectRef idx="0"/>
          <a:fontRef idx="minor"/>
        </p:style>
      </p:sp>
      <p:sp>
        <p:nvSpPr>
          <p:cNvPr id="902" name="Rectangle 117"/>
          <p:cNvSpPr/>
          <p:nvPr/>
        </p:nvSpPr>
        <p:spPr>
          <a:xfrm>
            <a:off x="7315200" y="2209680"/>
            <a:ext cx="533160" cy="456840"/>
          </a:xfrm>
          <a:prstGeom prst="rect">
            <a:avLst/>
          </a:prstGeom>
          <a:noFill/>
          <a:ln w="38100">
            <a:solidFill>
              <a:srgbClr val="9900ff"/>
            </a:solidFill>
            <a:miter/>
          </a:ln>
        </p:spPr>
        <p:style>
          <a:lnRef idx="0"/>
          <a:fillRef idx="0"/>
          <a:effectRef idx="0"/>
          <a:fontRef idx="minor"/>
        </p:style>
      </p:sp>
      <p:sp>
        <p:nvSpPr>
          <p:cNvPr id="903" name="Text Box 126"/>
          <p:cNvSpPr/>
          <p:nvPr/>
        </p:nvSpPr>
        <p:spPr>
          <a:xfrm>
            <a:off x="6019920" y="4343400"/>
            <a:ext cx="609120" cy="644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ffff00"/>
                </a:solidFill>
                <a:latin typeface="Times New Roman"/>
                <a:ea typeface="黑体"/>
              </a:rPr>
              <a:t>v</a:t>
            </a:r>
            <a:r>
              <a:rPr b="1" lang="en-US" sz="3200" spc="-1" strike="noStrike" baseline="-25000">
                <a:solidFill>
                  <a:srgbClr val="ffff00"/>
                </a:solidFill>
                <a:latin typeface="Times New Roman"/>
                <a:ea typeface="黑体"/>
              </a:rPr>
              <a:t>0</a:t>
            </a:r>
            <a:endParaRPr b="0" lang="en-US" sz="3200" spc="-1" strike="noStrike">
              <a:latin typeface="Arial"/>
            </a:endParaRPr>
          </a:p>
        </p:txBody>
      </p:sp>
      <p:sp>
        <p:nvSpPr>
          <p:cNvPr id="904" name="Rectangle 127"/>
          <p:cNvSpPr/>
          <p:nvPr/>
        </p:nvSpPr>
        <p:spPr>
          <a:xfrm>
            <a:off x="6402600" y="43434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905" name="Rectangle 128"/>
          <p:cNvSpPr/>
          <p:nvPr/>
        </p:nvSpPr>
        <p:spPr>
          <a:xfrm>
            <a:off x="7258320" y="43434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906" name="Rectangle 129"/>
          <p:cNvSpPr/>
          <p:nvPr/>
        </p:nvSpPr>
        <p:spPr>
          <a:xfrm>
            <a:off x="8155080" y="43434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907" name="Rectangle 132"/>
          <p:cNvSpPr/>
          <p:nvPr/>
        </p:nvSpPr>
        <p:spPr>
          <a:xfrm>
            <a:off x="6851880" y="4313160"/>
            <a:ext cx="502560" cy="644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a:t>
            </a:r>
            <a:r>
              <a:rPr b="1" lang="en-US" sz="3200" spc="-1" strike="noStrike" baseline="-25000">
                <a:solidFill>
                  <a:srgbClr val="ffff00"/>
                </a:solidFill>
                <a:latin typeface="Times New Roman"/>
                <a:ea typeface="黑体"/>
              </a:rPr>
              <a:t>1</a:t>
            </a:r>
            <a:endParaRPr b="0" lang="en-US" sz="3200" spc="-1" strike="noStrike">
              <a:latin typeface="Arial"/>
            </a:endParaRPr>
          </a:p>
        </p:txBody>
      </p:sp>
      <p:sp>
        <p:nvSpPr>
          <p:cNvPr id="908" name="Rectangle 133"/>
          <p:cNvSpPr/>
          <p:nvPr/>
        </p:nvSpPr>
        <p:spPr>
          <a:xfrm>
            <a:off x="7707600" y="4343400"/>
            <a:ext cx="502560" cy="644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a:t>
            </a:r>
            <a:r>
              <a:rPr b="1" lang="en-US" sz="3200" spc="-1" strike="noStrike" baseline="-25000">
                <a:solidFill>
                  <a:srgbClr val="ffff00"/>
                </a:solidFill>
                <a:latin typeface="Times New Roman"/>
                <a:ea typeface="黑体"/>
              </a:rPr>
              <a:t>2</a:t>
            </a:r>
            <a:endParaRPr b="0" lang="en-US" sz="3200" spc="-1" strike="noStrike">
              <a:latin typeface="Arial"/>
            </a:endParaRPr>
          </a:p>
        </p:txBody>
      </p:sp>
      <p:sp>
        <p:nvSpPr>
          <p:cNvPr id="909" name="Rectangle 134"/>
          <p:cNvSpPr/>
          <p:nvPr/>
        </p:nvSpPr>
        <p:spPr>
          <a:xfrm>
            <a:off x="8565120" y="4343400"/>
            <a:ext cx="502560" cy="644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a:t>
            </a:r>
            <a:r>
              <a:rPr b="1" lang="en-US" sz="3200" spc="-1" strike="noStrike" baseline="-25000">
                <a:solidFill>
                  <a:srgbClr val="ffff00"/>
                </a:solidFill>
                <a:latin typeface="Times New Roman"/>
                <a:ea typeface="黑体"/>
              </a:rPr>
              <a:t>3</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517" dur="indefinite" restart="never" nodeType="tmRoot">
          <p:childTnLst>
            <p:seq>
              <p:cTn id="1518" dur="indefinite" nodeType="mainSeq">
                <p:childTnLst>
                  <p:par>
                    <p:cTn id="1519" fill="hold">
                      <p:stCondLst>
                        <p:cond delay="0"/>
                      </p:stCondLst>
                      <p:childTnLst>
                        <p:par>
                          <p:cTn id="1520" fill="hold">
                            <p:stCondLst>
                              <p:cond delay="0"/>
                            </p:stCondLst>
                            <p:childTnLst>
                              <p:par>
                                <p:cTn id="1521" nodeType="afterEffect" fill="hold" presetClass="entr" presetID="1">
                                  <p:stCondLst>
                                    <p:cond delay="0"/>
                                  </p:stCondLst>
                                  <p:iterate type="lt">
                                    <p:tmAbs val="75"/>
                                  </p:iterate>
                                  <p:childTnLst>
                                    <p:set>
                                      <p:cBhvr>
                                        <p:cTn id="1522" dur="1" fill="hold">
                                          <p:stCondLst>
                                            <p:cond delay="74"/>
                                          </p:stCondLst>
                                        </p:cTn>
                                        <p:tgtEl>
                                          <p:spTgt spid="877"/>
                                        </p:tgtEl>
                                        <p:attrNameLst>
                                          <p:attrName>style.visibility</p:attrName>
                                        </p:attrNameLst>
                                      </p:cBhvr>
                                      <p:to>
                                        <p:strVal val="visible"/>
                                      </p:to>
                                    </p:set>
                                  </p:childTnLst>
                                </p:cTn>
                              </p:par>
                            </p:childTnLst>
                          </p:cTn>
                        </p:par>
                      </p:childTnLst>
                    </p:cTn>
                  </p:par>
                  <p:par>
                    <p:cTn id="1523" fill="hold">
                      <p:stCondLst>
                        <p:cond delay="indefinite"/>
                      </p:stCondLst>
                      <p:childTnLst>
                        <p:par>
                          <p:cTn id="1524" fill="hold">
                            <p:stCondLst>
                              <p:cond delay="0"/>
                            </p:stCondLst>
                            <p:childTnLst>
                              <p:par>
                                <p:cTn id="1525" nodeType="clickEffect" fill="hold" presetClass="entr" presetID="2" presetSubtype="2">
                                  <p:stCondLst>
                                    <p:cond delay="0"/>
                                  </p:stCondLst>
                                  <p:childTnLst>
                                    <p:set>
                                      <p:cBhvr>
                                        <p:cTn id="1526" dur="1" fill="hold">
                                          <p:stCondLst>
                                            <p:cond delay="0"/>
                                          </p:stCondLst>
                                        </p:cTn>
                                        <p:tgtEl>
                                          <p:spTgt spid="887"/>
                                        </p:tgtEl>
                                        <p:attrNameLst>
                                          <p:attrName>style.visibility</p:attrName>
                                        </p:attrNameLst>
                                      </p:cBhvr>
                                      <p:to>
                                        <p:strVal val="visible"/>
                                      </p:to>
                                    </p:set>
                                    <p:anim calcmode="lin" valueType="num">
                                      <p:cBhvr additive="repl">
                                        <p:cTn id="1527" dur="500" fill="hold"/>
                                        <p:tgtEl>
                                          <p:spTgt spid="887"/>
                                        </p:tgtEl>
                                        <p:attrNameLst>
                                          <p:attrName>ppt_x</p:attrName>
                                        </p:attrNameLst>
                                      </p:cBhvr>
                                      <p:tavLst>
                                        <p:tav tm="0">
                                          <p:val>
                                            <p:strVal val="1+#ppt_w/2"/>
                                          </p:val>
                                        </p:tav>
                                        <p:tav tm="100000">
                                          <p:val>
                                            <p:strVal val="#ppt_x"/>
                                          </p:val>
                                        </p:tav>
                                      </p:tavLst>
                                    </p:anim>
                                    <p:anim calcmode="lin" valueType="num">
                                      <p:cBhvr additive="repl">
                                        <p:cTn id="1528" dur="500" fill="hold"/>
                                        <p:tgtEl>
                                          <p:spTgt spid="887"/>
                                        </p:tgtEl>
                                        <p:attrNameLst>
                                          <p:attrName>ppt_y</p:attrName>
                                        </p:attrNameLst>
                                      </p:cBhvr>
                                      <p:tavLst>
                                        <p:tav tm="0">
                                          <p:val>
                                            <p:strVal val="#ppt_y"/>
                                          </p:val>
                                        </p:tav>
                                        <p:tav tm="100000">
                                          <p:val>
                                            <p:strVal val="#ppt_y"/>
                                          </p:val>
                                        </p:tav>
                                      </p:tavLst>
                                    </p:anim>
                                  </p:childTnLst>
                                </p:cTn>
                              </p:par>
                            </p:childTnLst>
                          </p:cTn>
                        </p:par>
                      </p:childTnLst>
                    </p:cTn>
                  </p:par>
                  <p:par>
                    <p:cTn id="1529" fill="hold">
                      <p:stCondLst>
                        <p:cond delay="indefinite"/>
                      </p:stCondLst>
                      <p:childTnLst>
                        <p:par>
                          <p:cTn id="1530" fill="hold">
                            <p:stCondLst>
                              <p:cond delay="0"/>
                            </p:stCondLst>
                            <p:childTnLst>
                              <p:par>
                                <p:cTn id="1531" nodeType="clickEffect" fill="hold" presetClass="entr" presetID="1">
                                  <p:stCondLst>
                                    <p:cond delay="0"/>
                                  </p:stCondLst>
                                  <p:childTnLst>
                                    <p:set>
                                      <p:cBhvr>
                                        <p:cTn id="1532" dur="1" fill="hold">
                                          <p:stCondLst>
                                            <p:cond delay="499"/>
                                          </p:stCondLst>
                                        </p:cTn>
                                        <p:tgtEl>
                                          <p:spTgt spid="886"/>
                                        </p:tgtEl>
                                        <p:attrNameLst>
                                          <p:attrName>style.visibility</p:attrName>
                                        </p:attrNameLst>
                                      </p:cBhvr>
                                      <p:to>
                                        <p:strVal val="visible"/>
                                      </p:to>
                                    </p:set>
                                  </p:childTnLst>
                                </p:cTn>
                              </p:par>
                            </p:childTnLst>
                          </p:cTn>
                        </p:par>
                      </p:childTnLst>
                    </p:cTn>
                  </p:par>
                  <p:par>
                    <p:cTn id="1533" fill="hold">
                      <p:stCondLst>
                        <p:cond delay="indefinite"/>
                      </p:stCondLst>
                      <p:childTnLst>
                        <p:par>
                          <p:cTn id="1534" fill="hold">
                            <p:stCondLst>
                              <p:cond delay="0"/>
                            </p:stCondLst>
                            <p:childTnLst>
                              <p:par>
                                <p:cTn id="1535" nodeType="clickEffect" fill="hold" presetClass="entr" presetID="22" presetSubtype="8">
                                  <p:stCondLst>
                                    <p:cond delay="0"/>
                                  </p:stCondLst>
                                  <p:childTnLst>
                                    <p:set>
                                      <p:cBhvr>
                                        <p:cTn id="1536" dur="1" fill="hold">
                                          <p:stCondLst>
                                            <p:cond delay="0"/>
                                          </p:stCondLst>
                                        </p:cTn>
                                        <p:tgtEl>
                                          <p:spTgt spid="875"/>
                                        </p:tgtEl>
                                        <p:attrNameLst>
                                          <p:attrName>style.visibility</p:attrName>
                                        </p:attrNameLst>
                                      </p:cBhvr>
                                      <p:to>
                                        <p:strVal val="visible"/>
                                      </p:to>
                                    </p:set>
                                    <p:animEffect filter="wipe(left)" transition="in">
                                      <p:cBhvr additive="repl">
                                        <p:cTn id="1537" dur="500"/>
                                        <p:tgtEl>
                                          <p:spTgt spid="875"/>
                                        </p:tgtEl>
                                      </p:cBhvr>
                                    </p:animEffect>
                                  </p:childTnLst>
                                </p:cTn>
                              </p:par>
                            </p:childTnLst>
                          </p:cTn>
                        </p:par>
                      </p:childTnLst>
                    </p:cTn>
                  </p:par>
                  <p:par>
                    <p:cTn id="1538" fill="hold">
                      <p:stCondLst>
                        <p:cond delay="indefinite"/>
                      </p:stCondLst>
                      <p:childTnLst>
                        <p:par>
                          <p:cTn id="1539" fill="hold">
                            <p:stCondLst>
                              <p:cond delay="0"/>
                            </p:stCondLst>
                            <p:childTnLst>
                              <p:par>
                                <p:cTn id="1540" nodeType="clickEffect" fill="hold" presetClass="entr" presetID="22" presetSubtype="1">
                                  <p:stCondLst>
                                    <p:cond delay="0"/>
                                  </p:stCondLst>
                                  <p:childTnLst>
                                    <p:set>
                                      <p:cBhvr>
                                        <p:cTn id="1541" dur="1" fill="hold">
                                          <p:stCondLst>
                                            <p:cond delay="0"/>
                                          </p:stCondLst>
                                        </p:cTn>
                                        <p:tgtEl>
                                          <p:spTgt spid="889"/>
                                        </p:tgtEl>
                                        <p:attrNameLst>
                                          <p:attrName>style.visibility</p:attrName>
                                        </p:attrNameLst>
                                      </p:cBhvr>
                                      <p:to>
                                        <p:strVal val="visible"/>
                                      </p:to>
                                    </p:set>
                                    <p:animEffect filter="wipe(up)" transition="in">
                                      <p:cBhvr additive="repl">
                                        <p:cTn id="1542" dur="500"/>
                                        <p:tgtEl>
                                          <p:spTgt spid="889"/>
                                        </p:tgtEl>
                                      </p:cBhvr>
                                    </p:animEffect>
                                  </p:childTnLst>
                                </p:cTn>
                              </p:par>
                            </p:childTnLst>
                          </p:cTn>
                        </p:par>
                      </p:childTnLst>
                    </p:cTn>
                  </p:par>
                  <p:par>
                    <p:cTn id="1543" fill="hold">
                      <p:stCondLst>
                        <p:cond delay="indefinite"/>
                      </p:stCondLst>
                      <p:childTnLst>
                        <p:par>
                          <p:cTn id="1544" fill="hold">
                            <p:stCondLst>
                              <p:cond delay="0"/>
                            </p:stCondLst>
                            <p:childTnLst>
                              <p:par>
                                <p:cTn id="1545" nodeType="clickEffect" fill="hold" presetClass="entr" presetID="1">
                                  <p:stCondLst>
                                    <p:cond delay="0"/>
                                  </p:stCondLst>
                                  <p:childTnLst>
                                    <p:set>
                                      <p:cBhvr>
                                        <p:cTn id="1546" dur="1" fill="hold">
                                          <p:stCondLst>
                                            <p:cond delay="499"/>
                                          </p:stCondLst>
                                        </p:cTn>
                                        <p:tgtEl>
                                          <p:spTgt spid="881"/>
                                        </p:tgtEl>
                                        <p:attrNameLst>
                                          <p:attrName>style.visibility</p:attrName>
                                        </p:attrNameLst>
                                      </p:cBhvr>
                                      <p:to>
                                        <p:strVal val="visible"/>
                                      </p:to>
                                    </p:set>
                                  </p:childTnLst>
                                </p:cTn>
                              </p:par>
                            </p:childTnLst>
                          </p:cTn>
                        </p:par>
                      </p:childTnLst>
                    </p:cTn>
                  </p:par>
                  <p:par>
                    <p:cTn id="1547" fill="hold">
                      <p:stCondLst>
                        <p:cond delay="indefinite"/>
                      </p:stCondLst>
                      <p:childTnLst>
                        <p:par>
                          <p:cTn id="1548" fill="hold">
                            <p:stCondLst>
                              <p:cond delay="0"/>
                            </p:stCondLst>
                            <p:childTnLst>
                              <p:par>
                                <p:cTn id="1549" nodeType="clickEffect" fill="hold" presetClass="entr" presetID="22" presetSubtype="1">
                                  <p:stCondLst>
                                    <p:cond delay="0"/>
                                  </p:stCondLst>
                                  <p:childTnLst>
                                    <p:set>
                                      <p:cBhvr>
                                        <p:cTn id="1550" dur="1" fill="hold">
                                          <p:stCondLst>
                                            <p:cond delay="0"/>
                                          </p:stCondLst>
                                        </p:cTn>
                                        <p:tgtEl>
                                          <p:spTgt spid="880"/>
                                        </p:tgtEl>
                                        <p:attrNameLst>
                                          <p:attrName>style.visibility</p:attrName>
                                        </p:attrNameLst>
                                      </p:cBhvr>
                                      <p:to>
                                        <p:strVal val="visible"/>
                                      </p:to>
                                    </p:set>
                                    <p:animEffect filter="wipe(up)" transition="in">
                                      <p:cBhvr additive="repl">
                                        <p:cTn id="1551" dur="500"/>
                                        <p:tgtEl>
                                          <p:spTgt spid="880"/>
                                        </p:tgtEl>
                                      </p:cBhvr>
                                    </p:animEffect>
                                  </p:childTnLst>
                                </p:cTn>
                              </p:par>
                            </p:childTnLst>
                          </p:cTn>
                        </p:par>
                        <p:par>
                          <p:cTn id="1552" fill="hold">
                            <p:stCondLst>
                              <p:cond delay="500"/>
                            </p:stCondLst>
                            <p:childTnLst>
                              <p:par>
                                <p:cTn id="1553" nodeType="afterEffect" fill="hold" presetClass="entr" presetID="22" presetSubtype="1">
                                  <p:stCondLst>
                                    <p:cond delay="0"/>
                                  </p:stCondLst>
                                  <p:childTnLst>
                                    <p:set>
                                      <p:cBhvr>
                                        <p:cTn id="1554" dur="1" fill="hold">
                                          <p:stCondLst>
                                            <p:cond delay="0"/>
                                          </p:stCondLst>
                                        </p:cTn>
                                        <p:tgtEl>
                                          <p:spTgt spid="879"/>
                                        </p:tgtEl>
                                        <p:attrNameLst>
                                          <p:attrName>style.visibility</p:attrName>
                                        </p:attrNameLst>
                                      </p:cBhvr>
                                      <p:to>
                                        <p:strVal val="visible"/>
                                      </p:to>
                                    </p:set>
                                    <p:animEffect filter="wipe(up)" transition="in">
                                      <p:cBhvr additive="repl">
                                        <p:cTn id="1555" dur="500"/>
                                        <p:tgtEl>
                                          <p:spTgt spid="879"/>
                                        </p:tgtEl>
                                      </p:cBhvr>
                                    </p:animEffect>
                                  </p:childTnLst>
                                </p:cTn>
                              </p:par>
                            </p:childTnLst>
                          </p:cTn>
                        </p:par>
                      </p:childTnLst>
                    </p:cTn>
                  </p:par>
                  <p:par>
                    <p:cTn id="1556" fill="hold">
                      <p:stCondLst>
                        <p:cond delay="indefinite"/>
                      </p:stCondLst>
                      <p:childTnLst>
                        <p:par>
                          <p:cTn id="1557" fill="hold">
                            <p:stCondLst>
                              <p:cond delay="0"/>
                            </p:stCondLst>
                            <p:childTnLst>
                              <p:par>
                                <p:cTn id="1558" nodeType="clickEffect" fill="hold" presetClass="entr" presetID="1">
                                  <p:stCondLst>
                                    <p:cond delay="0"/>
                                  </p:stCondLst>
                                  <p:childTnLst>
                                    <p:set>
                                      <p:cBhvr>
                                        <p:cTn id="1559" dur="1" fill="hold">
                                          <p:stCondLst>
                                            <p:cond delay="499"/>
                                          </p:stCondLst>
                                        </p:cTn>
                                        <p:tgtEl>
                                          <p:spTgt spid="878"/>
                                        </p:tgtEl>
                                        <p:attrNameLst>
                                          <p:attrName>style.visibility</p:attrName>
                                        </p:attrNameLst>
                                      </p:cBhvr>
                                      <p:to>
                                        <p:strVal val="visible"/>
                                      </p:to>
                                    </p:set>
                                  </p:childTnLst>
                                </p:cTn>
                              </p:par>
                            </p:childTnLst>
                          </p:cTn>
                        </p:par>
                      </p:childTnLst>
                    </p:cTn>
                  </p:par>
                  <p:par>
                    <p:cTn id="1560" fill="hold">
                      <p:stCondLst>
                        <p:cond delay="indefinite"/>
                      </p:stCondLst>
                      <p:childTnLst>
                        <p:par>
                          <p:cTn id="1561" fill="hold">
                            <p:stCondLst>
                              <p:cond delay="0"/>
                            </p:stCondLst>
                            <p:childTnLst>
                              <p:par>
                                <p:cTn id="1562" nodeType="clickEffect" fill="hold" presetClass="entr" presetID="2" presetSubtype="8">
                                  <p:stCondLst>
                                    <p:cond delay="0"/>
                                  </p:stCondLst>
                                  <p:childTnLst>
                                    <p:set>
                                      <p:cBhvr>
                                        <p:cTn id="1563" dur="1" fill="hold">
                                          <p:stCondLst>
                                            <p:cond delay="0"/>
                                          </p:stCondLst>
                                        </p:cTn>
                                        <p:tgtEl>
                                          <p:spTgt spid="888"/>
                                        </p:tgtEl>
                                        <p:attrNameLst>
                                          <p:attrName>style.visibility</p:attrName>
                                        </p:attrNameLst>
                                      </p:cBhvr>
                                      <p:to>
                                        <p:strVal val="visible"/>
                                      </p:to>
                                    </p:set>
                                    <p:anim calcmode="lin" valueType="num">
                                      <p:cBhvr additive="repl">
                                        <p:cTn id="1564" dur="500" fill="hold"/>
                                        <p:tgtEl>
                                          <p:spTgt spid="888"/>
                                        </p:tgtEl>
                                        <p:attrNameLst>
                                          <p:attrName>ppt_x</p:attrName>
                                        </p:attrNameLst>
                                      </p:cBhvr>
                                      <p:tavLst>
                                        <p:tav tm="0">
                                          <p:val>
                                            <p:strVal val="0-#ppt_w/2"/>
                                          </p:val>
                                        </p:tav>
                                        <p:tav tm="100000">
                                          <p:val>
                                            <p:strVal val="#ppt_x"/>
                                          </p:val>
                                        </p:tav>
                                      </p:tavLst>
                                    </p:anim>
                                    <p:anim calcmode="lin" valueType="num">
                                      <p:cBhvr additive="repl">
                                        <p:cTn id="1565" dur="500" fill="hold"/>
                                        <p:tgtEl>
                                          <p:spTgt spid="888"/>
                                        </p:tgtEl>
                                        <p:attrNameLst>
                                          <p:attrName>ppt_y</p:attrName>
                                        </p:attrNameLst>
                                      </p:cBhvr>
                                      <p:tavLst>
                                        <p:tav tm="0">
                                          <p:val>
                                            <p:strVal val="#ppt_y"/>
                                          </p:val>
                                        </p:tav>
                                        <p:tav tm="100000">
                                          <p:val>
                                            <p:strVal val="#ppt_y"/>
                                          </p:val>
                                        </p:tav>
                                      </p:tavLst>
                                    </p:anim>
                                  </p:childTnLst>
                                </p:cTn>
                              </p:par>
                            </p:childTnLst>
                          </p:cTn>
                        </p:par>
                      </p:childTnLst>
                    </p:cTn>
                  </p:par>
                  <p:par>
                    <p:cTn id="1566" fill="hold">
                      <p:stCondLst>
                        <p:cond delay="indefinite"/>
                      </p:stCondLst>
                      <p:childTnLst>
                        <p:par>
                          <p:cTn id="1567" fill="hold">
                            <p:stCondLst>
                              <p:cond delay="0"/>
                            </p:stCondLst>
                            <p:childTnLst>
                              <p:par>
                                <p:cTn id="1568" nodeType="clickEffect" fill="hold" presetClass="entr" presetID="1">
                                  <p:stCondLst>
                                    <p:cond delay="0"/>
                                  </p:stCondLst>
                                  <p:childTnLst>
                                    <p:set>
                                      <p:cBhvr>
                                        <p:cTn id="1569" dur="1" fill="hold">
                                          <p:stCondLst>
                                            <p:cond delay="499"/>
                                          </p:stCondLst>
                                        </p:cTn>
                                        <p:tgtEl>
                                          <p:spTgt spid="894"/>
                                        </p:tgtEl>
                                        <p:attrNameLst>
                                          <p:attrName>style.visibility</p:attrName>
                                        </p:attrNameLst>
                                      </p:cBhvr>
                                      <p:to>
                                        <p:strVal val="visible"/>
                                      </p:to>
                                    </p:set>
                                  </p:childTnLst>
                                </p:cTn>
                              </p:par>
                            </p:childTnLst>
                          </p:cTn>
                        </p:par>
                      </p:childTnLst>
                    </p:cTn>
                  </p:par>
                  <p:par>
                    <p:cTn id="1570" fill="hold">
                      <p:stCondLst>
                        <p:cond delay="indefinite"/>
                      </p:stCondLst>
                      <p:childTnLst>
                        <p:par>
                          <p:cTn id="1571" fill="hold">
                            <p:stCondLst>
                              <p:cond delay="0"/>
                            </p:stCondLst>
                            <p:childTnLst>
                              <p:par>
                                <p:cTn id="1572" nodeType="clickEffect" fill="hold" presetClass="entr" presetID="1">
                                  <p:stCondLst>
                                    <p:cond delay="0"/>
                                  </p:stCondLst>
                                  <p:childTnLst>
                                    <p:set>
                                      <p:cBhvr>
                                        <p:cTn id="1573" dur="1" fill="hold">
                                          <p:stCondLst>
                                            <p:cond delay="499"/>
                                          </p:stCondLst>
                                        </p:cTn>
                                        <p:tgtEl>
                                          <p:spTgt spid="903"/>
                                        </p:tgtEl>
                                        <p:attrNameLst>
                                          <p:attrName>style.visibility</p:attrName>
                                        </p:attrNameLst>
                                      </p:cBhvr>
                                      <p:to>
                                        <p:strVal val="visible"/>
                                      </p:to>
                                    </p:set>
                                  </p:childTnLst>
                                </p:cTn>
                              </p:par>
                            </p:childTnLst>
                          </p:cTn>
                        </p:par>
                      </p:childTnLst>
                    </p:cTn>
                  </p:par>
                  <p:par>
                    <p:cTn id="1574" fill="hold">
                      <p:stCondLst>
                        <p:cond delay="indefinite"/>
                      </p:stCondLst>
                      <p:childTnLst>
                        <p:par>
                          <p:cTn id="1575" fill="hold">
                            <p:stCondLst>
                              <p:cond delay="0"/>
                            </p:stCondLst>
                            <p:childTnLst>
                              <p:par>
                                <p:cTn id="1576" nodeType="clickEffect" fill="hold" presetClass="entr" presetID="1">
                                  <p:stCondLst>
                                    <p:cond delay="0"/>
                                  </p:stCondLst>
                                  <p:childTnLst>
                                    <p:set>
                                      <p:cBhvr>
                                        <p:cTn id="1577" dur="1" fill="hold">
                                          <p:stCondLst>
                                            <p:cond delay="499"/>
                                          </p:stCondLst>
                                        </p:cTn>
                                        <p:tgtEl>
                                          <p:spTgt spid="904"/>
                                        </p:tgtEl>
                                        <p:attrNameLst>
                                          <p:attrName>style.visibility</p:attrName>
                                        </p:attrNameLst>
                                      </p:cBhvr>
                                      <p:to>
                                        <p:strVal val="visible"/>
                                      </p:to>
                                    </p:set>
                                  </p:childTnLst>
                                </p:cTn>
                              </p:par>
                            </p:childTnLst>
                          </p:cTn>
                        </p:par>
                      </p:childTnLst>
                    </p:cTn>
                  </p:par>
                  <p:par>
                    <p:cTn id="1578" fill="hold">
                      <p:stCondLst>
                        <p:cond delay="indefinite"/>
                      </p:stCondLst>
                      <p:childTnLst>
                        <p:par>
                          <p:cTn id="1579" fill="hold">
                            <p:stCondLst>
                              <p:cond delay="0"/>
                            </p:stCondLst>
                            <p:childTnLst>
                              <p:par>
                                <p:cTn id="1580" nodeType="clickEffect" fill="hold" presetClass="entr" presetID="22" presetSubtype="1">
                                  <p:stCondLst>
                                    <p:cond delay="0"/>
                                  </p:stCondLst>
                                  <p:childTnLst>
                                    <p:set>
                                      <p:cBhvr>
                                        <p:cTn id="1581" dur="1" fill="hold">
                                          <p:stCondLst>
                                            <p:cond delay="0"/>
                                          </p:stCondLst>
                                        </p:cTn>
                                        <p:tgtEl>
                                          <p:spTgt spid="882"/>
                                        </p:tgtEl>
                                        <p:attrNameLst>
                                          <p:attrName>style.visibility</p:attrName>
                                        </p:attrNameLst>
                                      </p:cBhvr>
                                      <p:to>
                                        <p:strVal val="visible"/>
                                      </p:to>
                                    </p:set>
                                    <p:animEffect filter="wipe(up)" transition="in">
                                      <p:cBhvr additive="repl">
                                        <p:cTn id="1582" dur="500"/>
                                        <p:tgtEl>
                                          <p:spTgt spid="882"/>
                                        </p:tgtEl>
                                      </p:cBhvr>
                                    </p:animEffect>
                                  </p:childTnLst>
                                </p:cTn>
                              </p:par>
                            </p:childTnLst>
                          </p:cTn>
                        </p:par>
                      </p:childTnLst>
                    </p:cTn>
                  </p:par>
                  <p:par>
                    <p:cTn id="1583" fill="hold">
                      <p:stCondLst>
                        <p:cond delay="indefinite"/>
                      </p:stCondLst>
                      <p:childTnLst>
                        <p:par>
                          <p:cTn id="1584" fill="hold">
                            <p:stCondLst>
                              <p:cond delay="0"/>
                            </p:stCondLst>
                            <p:childTnLst>
                              <p:par>
                                <p:cTn id="1585" nodeType="clickEffect" fill="hold" presetClass="entr" presetID="1">
                                  <p:stCondLst>
                                    <p:cond delay="0"/>
                                  </p:stCondLst>
                                  <p:childTnLst>
                                    <p:set>
                                      <p:cBhvr>
                                        <p:cTn id="1586" dur="1" fill="hold">
                                          <p:stCondLst>
                                            <p:cond delay="499"/>
                                          </p:stCondLst>
                                        </p:cTn>
                                        <p:tgtEl>
                                          <p:spTgt spid="895"/>
                                        </p:tgtEl>
                                        <p:attrNameLst>
                                          <p:attrName>style.visibility</p:attrName>
                                        </p:attrNameLst>
                                      </p:cBhvr>
                                      <p:to>
                                        <p:strVal val="visible"/>
                                      </p:to>
                                    </p:set>
                                  </p:childTnLst>
                                </p:cTn>
                              </p:par>
                            </p:childTnLst>
                          </p:cTn>
                        </p:par>
                        <p:par>
                          <p:cTn id="1587" fill="hold">
                            <p:stCondLst>
                              <p:cond delay="500"/>
                            </p:stCondLst>
                            <p:childTnLst>
                              <p:par>
                                <p:cTn id="1588" nodeType="afterEffect" fill="hold" presetClass="entr" presetID="1">
                                  <p:stCondLst>
                                    <p:cond delay="0"/>
                                  </p:stCondLst>
                                  <p:childTnLst>
                                    <p:set>
                                      <p:cBhvr>
                                        <p:cTn id="1589" dur="1" fill="hold">
                                          <p:stCondLst>
                                            <p:cond delay="499"/>
                                          </p:stCondLst>
                                        </p:cTn>
                                        <p:tgtEl>
                                          <p:spTgt spid="891"/>
                                        </p:tgtEl>
                                        <p:attrNameLst>
                                          <p:attrName>style.visibility</p:attrName>
                                        </p:attrNameLst>
                                      </p:cBhvr>
                                      <p:to>
                                        <p:strVal val="visible"/>
                                      </p:to>
                                    </p:set>
                                  </p:childTnLst>
                                </p:cTn>
                              </p:par>
                            </p:childTnLst>
                          </p:cTn>
                        </p:par>
                        <p:par>
                          <p:cTn id="1590" fill="hold">
                            <p:stCondLst>
                              <p:cond delay="1000"/>
                            </p:stCondLst>
                            <p:childTnLst>
                              <p:par>
                                <p:cTn id="1591" nodeType="afterEffect" fill="hold" presetClass="entr" presetID="1">
                                  <p:stCondLst>
                                    <p:cond delay="0"/>
                                  </p:stCondLst>
                                  <p:childTnLst>
                                    <p:set>
                                      <p:cBhvr>
                                        <p:cTn id="1592" dur="1" fill="hold">
                                          <p:stCondLst>
                                            <p:cond delay="499"/>
                                          </p:stCondLst>
                                        </p:cTn>
                                        <p:tgtEl>
                                          <p:spTgt spid="893"/>
                                        </p:tgtEl>
                                        <p:attrNameLst>
                                          <p:attrName>style.visibility</p:attrName>
                                        </p:attrNameLst>
                                      </p:cBhvr>
                                      <p:to>
                                        <p:strVal val="visible"/>
                                      </p:to>
                                    </p:set>
                                  </p:childTnLst>
                                </p:cTn>
                              </p:par>
                            </p:childTnLst>
                          </p:cTn>
                        </p:par>
                        <p:par>
                          <p:cTn id="1593" fill="hold">
                            <p:stCondLst>
                              <p:cond delay="1500"/>
                            </p:stCondLst>
                            <p:childTnLst>
                              <p:par>
                                <p:cTn id="1594" nodeType="afterEffect" fill="hold" presetClass="entr" presetID="1">
                                  <p:stCondLst>
                                    <p:cond delay="0"/>
                                  </p:stCondLst>
                                  <p:childTnLst>
                                    <p:set>
                                      <p:cBhvr>
                                        <p:cTn id="1595" dur="1" fill="hold">
                                          <p:stCondLst>
                                            <p:cond delay="499"/>
                                          </p:stCondLst>
                                        </p:cTn>
                                        <p:tgtEl>
                                          <p:spTgt spid="892"/>
                                        </p:tgtEl>
                                        <p:attrNameLst>
                                          <p:attrName>style.visibility</p:attrName>
                                        </p:attrNameLst>
                                      </p:cBhvr>
                                      <p:to>
                                        <p:strVal val="visible"/>
                                      </p:to>
                                    </p:set>
                                  </p:childTnLst>
                                </p:cTn>
                              </p:par>
                            </p:childTnLst>
                          </p:cTn>
                        </p:par>
                      </p:childTnLst>
                    </p:cTn>
                  </p:par>
                  <p:par>
                    <p:cTn id="1596" fill="hold">
                      <p:stCondLst>
                        <p:cond delay="indefinite"/>
                      </p:stCondLst>
                      <p:childTnLst>
                        <p:par>
                          <p:cTn id="1597" fill="hold">
                            <p:stCondLst>
                              <p:cond delay="0"/>
                            </p:stCondLst>
                            <p:childTnLst>
                              <p:par>
                                <p:cTn id="1598" nodeType="clickEffect" fill="hold" presetClass="entr" presetID="1">
                                  <p:stCondLst>
                                    <p:cond delay="0"/>
                                  </p:stCondLst>
                                  <p:childTnLst>
                                    <p:set>
                                      <p:cBhvr>
                                        <p:cTn id="1599" dur="1" fill="hold">
                                          <p:stCondLst>
                                            <p:cond delay="499"/>
                                          </p:stCondLst>
                                        </p:cTn>
                                        <p:tgtEl>
                                          <p:spTgt spid="907"/>
                                        </p:tgtEl>
                                        <p:attrNameLst>
                                          <p:attrName>style.visibility</p:attrName>
                                        </p:attrNameLst>
                                      </p:cBhvr>
                                      <p:to>
                                        <p:strVal val="visible"/>
                                      </p:to>
                                    </p:set>
                                  </p:childTnLst>
                                </p:cTn>
                              </p:par>
                            </p:childTnLst>
                          </p:cTn>
                        </p:par>
                      </p:childTnLst>
                    </p:cTn>
                  </p:par>
                  <p:par>
                    <p:cTn id="1600" fill="hold">
                      <p:stCondLst>
                        <p:cond delay="indefinite"/>
                      </p:stCondLst>
                      <p:childTnLst>
                        <p:par>
                          <p:cTn id="1601" fill="hold">
                            <p:stCondLst>
                              <p:cond delay="0"/>
                            </p:stCondLst>
                            <p:childTnLst>
                              <p:par>
                                <p:cTn id="1602" nodeType="clickEffect" fill="hold" presetClass="entr" presetID="22" presetSubtype="1">
                                  <p:stCondLst>
                                    <p:cond delay="0"/>
                                  </p:stCondLst>
                                  <p:childTnLst>
                                    <p:set>
                                      <p:cBhvr>
                                        <p:cTn id="1603" dur="1" fill="hold">
                                          <p:stCondLst>
                                            <p:cond delay="0"/>
                                          </p:stCondLst>
                                        </p:cTn>
                                        <p:tgtEl>
                                          <p:spTgt spid="883"/>
                                        </p:tgtEl>
                                        <p:attrNameLst>
                                          <p:attrName>style.visibility</p:attrName>
                                        </p:attrNameLst>
                                      </p:cBhvr>
                                      <p:to>
                                        <p:strVal val="visible"/>
                                      </p:to>
                                    </p:set>
                                    <p:animEffect filter="wipe(up)" transition="in">
                                      <p:cBhvr additive="repl">
                                        <p:cTn id="1604" dur="500"/>
                                        <p:tgtEl>
                                          <p:spTgt spid="883"/>
                                        </p:tgtEl>
                                      </p:cBhvr>
                                    </p:animEffect>
                                  </p:childTnLst>
                                </p:cTn>
                              </p:par>
                            </p:childTnLst>
                          </p:cTn>
                        </p:par>
                      </p:childTnLst>
                    </p:cTn>
                  </p:par>
                  <p:par>
                    <p:cTn id="1605" fill="hold">
                      <p:stCondLst>
                        <p:cond delay="indefinite"/>
                      </p:stCondLst>
                      <p:childTnLst>
                        <p:par>
                          <p:cTn id="1606" fill="hold">
                            <p:stCondLst>
                              <p:cond delay="0"/>
                            </p:stCondLst>
                            <p:childTnLst>
                              <p:par>
                                <p:cTn id="1607" nodeType="clickEffect" fill="hold" presetClass="entr" presetID="1">
                                  <p:stCondLst>
                                    <p:cond delay="0"/>
                                  </p:stCondLst>
                                  <p:childTnLst>
                                    <p:set>
                                      <p:cBhvr>
                                        <p:cTn id="1608" dur="1" fill="hold">
                                          <p:stCondLst>
                                            <p:cond delay="499"/>
                                          </p:stCondLst>
                                        </p:cTn>
                                        <p:tgtEl>
                                          <p:spTgt spid="905"/>
                                        </p:tgtEl>
                                        <p:attrNameLst>
                                          <p:attrName>style.visibility</p:attrName>
                                        </p:attrNameLst>
                                      </p:cBhvr>
                                      <p:to>
                                        <p:strVal val="visible"/>
                                      </p:to>
                                    </p:set>
                                  </p:childTnLst>
                                </p:cTn>
                              </p:par>
                            </p:childTnLst>
                          </p:cTn>
                        </p:par>
                      </p:childTnLst>
                    </p:cTn>
                  </p:par>
                  <p:par>
                    <p:cTn id="1609" fill="hold">
                      <p:stCondLst>
                        <p:cond delay="indefinite"/>
                      </p:stCondLst>
                      <p:childTnLst>
                        <p:par>
                          <p:cTn id="1610" fill="hold">
                            <p:stCondLst>
                              <p:cond delay="0"/>
                            </p:stCondLst>
                            <p:childTnLst>
                              <p:par>
                                <p:cTn id="1611" nodeType="clickEffect" fill="hold" presetClass="entr" presetID="1">
                                  <p:stCondLst>
                                    <p:cond delay="0"/>
                                  </p:stCondLst>
                                  <p:childTnLst>
                                    <p:set>
                                      <p:cBhvr>
                                        <p:cTn id="1612" dur="1" fill="hold">
                                          <p:stCondLst>
                                            <p:cond delay="499"/>
                                          </p:stCondLst>
                                        </p:cTn>
                                        <p:tgtEl>
                                          <p:spTgt spid="896"/>
                                        </p:tgtEl>
                                        <p:attrNameLst>
                                          <p:attrName>style.visibility</p:attrName>
                                        </p:attrNameLst>
                                      </p:cBhvr>
                                      <p:to>
                                        <p:strVal val="visible"/>
                                      </p:to>
                                    </p:set>
                                  </p:childTnLst>
                                </p:cTn>
                              </p:par>
                            </p:childTnLst>
                          </p:cTn>
                        </p:par>
                        <p:par>
                          <p:cTn id="1613" fill="hold">
                            <p:stCondLst>
                              <p:cond delay="500"/>
                            </p:stCondLst>
                            <p:childTnLst>
                              <p:par>
                                <p:cTn id="1614" nodeType="afterEffect" fill="hold" presetClass="entr" presetID="1">
                                  <p:stCondLst>
                                    <p:cond delay="0"/>
                                  </p:stCondLst>
                                  <p:childTnLst>
                                    <p:set>
                                      <p:cBhvr>
                                        <p:cTn id="1615" dur="1" fill="hold">
                                          <p:stCondLst>
                                            <p:cond delay="499"/>
                                          </p:stCondLst>
                                        </p:cTn>
                                        <p:tgtEl>
                                          <p:spTgt spid="900"/>
                                        </p:tgtEl>
                                        <p:attrNameLst>
                                          <p:attrName>style.visibility</p:attrName>
                                        </p:attrNameLst>
                                      </p:cBhvr>
                                      <p:to>
                                        <p:strVal val="visible"/>
                                      </p:to>
                                    </p:set>
                                  </p:childTnLst>
                                </p:cTn>
                              </p:par>
                            </p:childTnLst>
                          </p:cTn>
                        </p:par>
                        <p:par>
                          <p:cTn id="1616" fill="hold">
                            <p:stCondLst>
                              <p:cond delay="1000"/>
                            </p:stCondLst>
                            <p:childTnLst>
                              <p:par>
                                <p:cTn id="1617" nodeType="afterEffect" fill="hold" presetClass="entr" presetID="1">
                                  <p:stCondLst>
                                    <p:cond delay="0"/>
                                  </p:stCondLst>
                                  <p:childTnLst>
                                    <p:set>
                                      <p:cBhvr>
                                        <p:cTn id="1618" dur="1" fill="hold">
                                          <p:stCondLst>
                                            <p:cond delay="499"/>
                                          </p:stCondLst>
                                        </p:cTn>
                                        <p:tgtEl>
                                          <p:spTgt spid="901"/>
                                        </p:tgtEl>
                                        <p:attrNameLst>
                                          <p:attrName>style.visibility</p:attrName>
                                        </p:attrNameLst>
                                      </p:cBhvr>
                                      <p:to>
                                        <p:strVal val="visible"/>
                                      </p:to>
                                    </p:set>
                                  </p:childTnLst>
                                </p:cTn>
                              </p:par>
                            </p:childTnLst>
                          </p:cTn>
                        </p:par>
                        <p:par>
                          <p:cTn id="1619" fill="hold">
                            <p:stCondLst>
                              <p:cond delay="1500"/>
                            </p:stCondLst>
                            <p:childTnLst>
                              <p:par>
                                <p:cTn id="1620" nodeType="afterEffect" fill="hold" presetClass="entr" presetID="1">
                                  <p:stCondLst>
                                    <p:cond delay="0"/>
                                  </p:stCondLst>
                                  <p:childTnLst>
                                    <p:set>
                                      <p:cBhvr>
                                        <p:cTn id="1621" dur="1" fill="hold">
                                          <p:stCondLst>
                                            <p:cond delay="499"/>
                                          </p:stCondLst>
                                        </p:cTn>
                                        <p:tgtEl>
                                          <p:spTgt spid="876"/>
                                        </p:tgtEl>
                                        <p:attrNameLst>
                                          <p:attrName>style.visibility</p:attrName>
                                        </p:attrNameLst>
                                      </p:cBhvr>
                                      <p:to>
                                        <p:strVal val="visible"/>
                                      </p:to>
                                    </p:set>
                                  </p:childTnLst>
                                </p:cTn>
                              </p:par>
                            </p:childTnLst>
                          </p:cTn>
                        </p:par>
                      </p:childTnLst>
                    </p:cTn>
                  </p:par>
                  <p:par>
                    <p:cTn id="1622" fill="hold">
                      <p:stCondLst>
                        <p:cond delay="indefinite"/>
                      </p:stCondLst>
                      <p:childTnLst>
                        <p:par>
                          <p:cTn id="1623" fill="hold">
                            <p:stCondLst>
                              <p:cond delay="0"/>
                            </p:stCondLst>
                            <p:childTnLst>
                              <p:par>
                                <p:cTn id="1624" nodeType="clickEffect" fill="hold" presetClass="entr" presetID="1">
                                  <p:stCondLst>
                                    <p:cond delay="0"/>
                                  </p:stCondLst>
                                  <p:childTnLst>
                                    <p:set>
                                      <p:cBhvr>
                                        <p:cTn id="1625" dur="1" fill="hold">
                                          <p:stCondLst>
                                            <p:cond delay="499"/>
                                          </p:stCondLst>
                                        </p:cTn>
                                        <p:tgtEl>
                                          <p:spTgt spid="908"/>
                                        </p:tgtEl>
                                        <p:attrNameLst>
                                          <p:attrName>style.visibility</p:attrName>
                                        </p:attrNameLst>
                                      </p:cBhvr>
                                      <p:to>
                                        <p:strVal val="visible"/>
                                      </p:to>
                                    </p:set>
                                  </p:childTnLst>
                                </p:cTn>
                              </p:par>
                            </p:childTnLst>
                          </p:cTn>
                        </p:par>
                      </p:childTnLst>
                    </p:cTn>
                  </p:par>
                  <p:par>
                    <p:cTn id="1626" fill="hold">
                      <p:stCondLst>
                        <p:cond delay="indefinite"/>
                      </p:stCondLst>
                      <p:childTnLst>
                        <p:par>
                          <p:cTn id="1627" fill="hold">
                            <p:stCondLst>
                              <p:cond delay="0"/>
                            </p:stCondLst>
                            <p:childTnLst>
                              <p:par>
                                <p:cTn id="1628" nodeType="clickEffect" fill="hold" presetClass="entr" presetID="22" presetSubtype="1">
                                  <p:stCondLst>
                                    <p:cond delay="0"/>
                                  </p:stCondLst>
                                  <p:childTnLst>
                                    <p:set>
                                      <p:cBhvr>
                                        <p:cTn id="1629" dur="1" fill="hold">
                                          <p:stCondLst>
                                            <p:cond delay="0"/>
                                          </p:stCondLst>
                                        </p:cTn>
                                        <p:tgtEl>
                                          <p:spTgt spid="884"/>
                                        </p:tgtEl>
                                        <p:attrNameLst>
                                          <p:attrName>style.visibility</p:attrName>
                                        </p:attrNameLst>
                                      </p:cBhvr>
                                      <p:to>
                                        <p:strVal val="visible"/>
                                      </p:to>
                                    </p:set>
                                    <p:animEffect filter="wipe(up)" transition="in">
                                      <p:cBhvr additive="repl">
                                        <p:cTn id="1630" dur="500"/>
                                        <p:tgtEl>
                                          <p:spTgt spid="884"/>
                                        </p:tgtEl>
                                      </p:cBhvr>
                                    </p:animEffect>
                                  </p:childTnLst>
                                </p:cTn>
                              </p:par>
                            </p:childTnLst>
                          </p:cTn>
                        </p:par>
                      </p:childTnLst>
                    </p:cTn>
                  </p:par>
                  <p:par>
                    <p:cTn id="1631" fill="hold">
                      <p:stCondLst>
                        <p:cond delay="indefinite"/>
                      </p:stCondLst>
                      <p:childTnLst>
                        <p:par>
                          <p:cTn id="1632" fill="hold">
                            <p:stCondLst>
                              <p:cond delay="0"/>
                            </p:stCondLst>
                            <p:childTnLst>
                              <p:par>
                                <p:cTn id="1633" nodeType="clickEffect" fill="hold" presetClass="entr" presetID="1">
                                  <p:stCondLst>
                                    <p:cond delay="0"/>
                                  </p:stCondLst>
                                  <p:childTnLst>
                                    <p:set>
                                      <p:cBhvr>
                                        <p:cTn id="1634" dur="1" fill="hold">
                                          <p:stCondLst>
                                            <p:cond delay="499"/>
                                          </p:stCondLst>
                                        </p:cTn>
                                        <p:tgtEl>
                                          <p:spTgt spid="906"/>
                                        </p:tgtEl>
                                        <p:attrNameLst>
                                          <p:attrName>style.visibility</p:attrName>
                                        </p:attrNameLst>
                                      </p:cBhvr>
                                      <p:to>
                                        <p:strVal val="visible"/>
                                      </p:to>
                                    </p:set>
                                  </p:childTnLst>
                                </p:cTn>
                              </p:par>
                            </p:childTnLst>
                          </p:cTn>
                        </p:par>
                      </p:childTnLst>
                    </p:cTn>
                  </p:par>
                  <p:par>
                    <p:cTn id="1635" fill="hold">
                      <p:stCondLst>
                        <p:cond delay="indefinite"/>
                      </p:stCondLst>
                      <p:childTnLst>
                        <p:par>
                          <p:cTn id="1636" fill="hold">
                            <p:stCondLst>
                              <p:cond delay="0"/>
                            </p:stCondLst>
                            <p:childTnLst>
                              <p:par>
                                <p:cTn id="1637" nodeType="clickEffect" fill="hold" presetClass="entr" presetID="1">
                                  <p:stCondLst>
                                    <p:cond delay="0"/>
                                  </p:stCondLst>
                                  <p:childTnLst>
                                    <p:set>
                                      <p:cBhvr>
                                        <p:cTn id="1638" dur="1" fill="hold">
                                          <p:stCondLst>
                                            <p:cond delay="499"/>
                                          </p:stCondLst>
                                        </p:cTn>
                                        <p:tgtEl>
                                          <p:spTgt spid="899"/>
                                        </p:tgtEl>
                                        <p:attrNameLst>
                                          <p:attrName>style.visibility</p:attrName>
                                        </p:attrNameLst>
                                      </p:cBhvr>
                                      <p:to>
                                        <p:strVal val="visible"/>
                                      </p:to>
                                    </p:set>
                                  </p:childTnLst>
                                </p:cTn>
                              </p:par>
                            </p:childTnLst>
                          </p:cTn>
                        </p:par>
                        <p:par>
                          <p:cTn id="1639" fill="hold">
                            <p:stCondLst>
                              <p:cond delay="500"/>
                            </p:stCondLst>
                            <p:childTnLst>
                              <p:par>
                                <p:cTn id="1640" nodeType="afterEffect" fill="hold" presetClass="entr" presetID="1">
                                  <p:stCondLst>
                                    <p:cond delay="0"/>
                                  </p:stCondLst>
                                  <p:childTnLst>
                                    <p:set>
                                      <p:cBhvr>
                                        <p:cTn id="1641" dur="1" fill="hold">
                                          <p:stCondLst>
                                            <p:cond delay="499"/>
                                          </p:stCondLst>
                                        </p:cTn>
                                        <p:tgtEl>
                                          <p:spTgt spid="897"/>
                                        </p:tgtEl>
                                        <p:attrNameLst>
                                          <p:attrName>style.visibility</p:attrName>
                                        </p:attrNameLst>
                                      </p:cBhvr>
                                      <p:to>
                                        <p:strVal val="visible"/>
                                      </p:to>
                                    </p:set>
                                  </p:childTnLst>
                                </p:cTn>
                              </p:par>
                            </p:childTnLst>
                          </p:cTn>
                        </p:par>
                      </p:childTnLst>
                    </p:cTn>
                  </p:par>
                  <p:par>
                    <p:cTn id="1642" fill="hold">
                      <p:stCondLst>
                        <p:cond delay="indefinite"/>
                      </p:stCondLst>
                      <p:childTnLst>
                        <p:par>
                          <p:cTn id="1643" fill="hold">
                            <p:stCondLst>
                              <p:cond delay="0"/>
                            </p:stCondLst>
                            <p:childTnLst>
                              <p:par>
                                <p:cTn id="1644" nodeType="clickEffect" fill="hold" presetClass="entr" presetID="1">
                                  <p:stCondLst>
                                    <p:cond delay="0"/>
                                  </p:stCondLst>
                                  <p:childTnLst>
                                    <p:set>
                                      <p:cBhvr>
                                        <p:cTn id="1645" dur="1" fill="hold">
                                          <p:stCondLst>
                                            <p:cond delay="499"/>
                                          </p:stCondLst>
                                        </p:cTn>
                                        <p:tgtEl>
                                          <p:spTgt spid="902"/>
                                        </p:tgtEl>
                                        <p:attrNameLst>
                                          <p:attrName>style.visibility</p:attrName>
                                        </p:attrNameLst>
                                      </p:cBhvr>
                                      <p:to>
                                        <p:strVal val="visible"/>
                                      </p:to>
                                    </p:set>
                                  </p:childTnLst>
                                </p:cTn>
                              </p:par>
                            </p:childTnLst>
                          </p:cTn>
                        </p:par>
                        <p:par>
                          <p:cTn id="1646" fill="hold">
                            <p:stCondLst>
                              <p:cond delay="500"/>
                            </p:stCondLst>
                            <p:childTnLst>
                              <p:par>
                                <p:cTn id="1647" nodeType="afterEffect" fill="hold" presetClass="entr" presetID="1">
                                  <p:stCondLst>
                                    <p:cond delay="0"/>
                                  </p:stCondLst>
                                  <p:childTnLst>
                                    <p:set>
                                      <p:cBhvr>
                                        <p:cTn id="1648" dur="1" fill="hold">
                                          <p:stCondLst>
                                            <p:cond delay="499"/>
                                          </p:stCondLst>
                                        </p:cTn>
                                        <p:tgtEl>
                                          <p:spTgt spid="898"/>
                                        </p:tgtEl>
                                        <p:attrNameLst>
                                          <p:attrName>style.visibility</p:attrName>
                                        </p:attrNameLst>
                                      </p:cBhvr>
                                      <p:to>
                                        <p:strVal val="visible"/>
                                      </p:to>
                                    </p:set>
                                  </p:childTnLst>
                                </p:cTn>
                              </p:par>
                            </p:childTnLst>
                          </p:cTn>
                        </p:par>
                      </p:childTnLst>
                    </p:cTn>
                  </p:par>
                  <p:par>
                    <p:cTn id="1649" fill="hold">
                      <p:stCondLst>
                        <p:cond delay="indefinite"/>
                      </p:stCondLst>
                      <p:childTnLst>
                        <p:par>
                          <p:cTn id="1650" fill="hold">
                            <p:stCondLst>
                              <p:cond delay="0"/>
                            </p:stCondLst>
                            <p:childTnLst>
                              <p:par>
                                <p:cTn id="1651" nodeType="clickEffect" fill="hold" presetClass="entr" presetID="1">
                                  <p:stCondLst>
                                    <p:cond delay="0"/>
                                  </p:stCondLst>
                                  <p:childTnLst>
                                    <p:set>
                                      <p:cBhvr>
                                        <p:cTn id="1652" dur="1" fill="hold">
                                          <p:stCondLst>
                                            <p:cond delay="499"/>
                                          </p:stCondLst>
                                        </p:cTn>
                                        <p:tgtEl>
                                          <p:spTgt spid="909"/>
                                        </p:tgtEl>
                                        <p:attrNameLst>
                                          <p:attrName>style.visibility</p:attrName>
                                        </p:attrNameLst>
                                      </p:cBhvr>
                                      <p:to>
                                        <p:strVal val="visible"/>
                                      </p:to>
                                    </p:set>
                                  </p:childTnLst>
                                </p:cTn>
                              </p:par>
                            </p:childTnLst>
                          </p:cTn>
                        </p:par>
                      </p:childTnLst>
                    </p:cTn>
                  </p:par>
                  <p:par>
                    <p:cTn id="1653" fill="hold">
                      <p:stCondLst>
                        <p:cond delay="indefinite"/>
                      </p:stCondLst>
                      <p:childTnLst>
                        <p:par>
                          <p:cTn id="1654" fill="hold">
                            <p:stCondLst>
                              <p:cond delay="0"/>
                            </p:stCondLst>
                            <p:childTnLst>
                              <p:par>
                                <p:cTn id="1655" nodeType="clickEffect" fill="hold" presetClass="entr" presetID="22" presetSubtype="1">
                                  <p:stCondLst>
                                    <p:cond delay="0"/>
                                  </p:stCondLst>
                                  <p:childTnLst>
                                    <p:set>
                                      <p:cBhvr>
                                        <p:cTn id="1656" dur="1" fill="hold">
                                          <p:stCondLst>
                                            <p:cond delay="0"/>
                                          </p:stCondLst>
                                        </p:cTn>
                                        <p:tgtEl>
                                          <p:spTgt spid="885"/>
                                        </p:tgtEl>
                                        <p:attrNameLst>
                                          <p:attrName>style.visibility</p:attrName>
                                        </p:attrNameLst>
                                      </p:cBhvr>
                                      <p:to>
                                        <p:strVal val="visible"/>
                                      </p:to>
                                    </p:set>
                                    <p:animEffect filter="wipe(up)" transition="in">
                                      <p:cBhvr additive="repl">
                                        <p:cTn id="1657" dur="500"/>
                                        <p:tgtEl>
                                          <p:spTgt spid="885"/>
                                        </p:tgtEl>
                                      </p:cBhvr>
                                    </p:animEffect>
                                  </p:childTnLst>
                                </p:cTn>
                              </p:par>
                            </p:childTnLst>
                          </p:cTn>
                        </p:par>
                      </p:childTnLst>
                    </p:cTn>
                  </p:par>
                  <p:par>
                    <p:cTn id="1658" fill="hold">
                      <p:stCondLst>
                        <p:cond delay="indefinite"/>
                      </p:stCondLst>
                      <p:childTnLst>
                        <p:par>
                          <p:cTn id="1659" fill="hold">
                            <p:stCondLst>
                              <p:cond delay="0"/>
                            </p:stCondLst>
                            <p:childTnLst>
                              <p:par>
                                <p:cTn id="1660" nodeType="clickEffect" fill="hold" presetClass="entr" presetID="1">
                                  <p:stCondLst>
                                    <p:cond delay="0"/>
                                  </p:stCondLst>
                                  <p:iterate type="lt">
                                    <p:tmAbs val="75"/>
                                  </p:iterate>
                                  <p:childTnLst>
                                    <p:set>
                                      <p:cBhvr>
                                        <p:cTn id="1661" dur="1" fill="hold">
                                          <p:stCondLst>
                                            <p:cond delay="74"/>
                                          </p:stCondLst>
                                        </p:cTn>
                                        <p:tgtEl>
                                          <p:spTgt spid="8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0" name="PlaceHolder 1"/>
          <p:cNvSpPr>
            <a:spLocks noGrp="1"/>
          </p:cNvSpPr>
          <p:nvPr>
            <p:ph type="sldNum" idx="36"/>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D6AEF314-817E-48E0-B795-8B99FE17D364}"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911" name="PlaceHolder 2"/>
          <p:cNvSpPr>
            <a:spLocks noGrp="1"/>
          </p:cNvSpPr>
          <p:nvPr>
            <p:ph type="title"/>
          </p:nvPr>
        </p:nvSpPr>
        <p:spPr>
          <a:xfrm>
            <a:off x="1828800" y="304920"/>
            <a:ext cx="5866920" cy="533160"/>
          </a:xfrm>
          <a:prstGeom prst="rect">
            <a:avLst/>
          </a:prstGeom>
          <a:noFill/>
          <a:ln w="9360">
            <a:noFill/>
          </a:ln>
        </p:spPr>
        <p:txBody>
          <a:bodyPr numCol="1" spcCol="0" anchor="ctr">
            <a:noAutofit/>
          </a:bodyPr>
          <a:p>
            <a:pPr>
              <a:lnSpc>
                <a:spcPct val="100000"/>
              </a:lnSpc>
              <a:buNone/>
            </a:pPr>
            <a:r>
              <a:rPr b="1" lang="zh-CN" sz="2600" spc="-1" strike="noStrike">
                <a:solidFill>
                  <a:srgbClr val="ffff00"/>
                </a:solidFill>
                <a:latin typeface="Times New Roman"/>
                <a:ea typeface="宋体"/>
              </a:rPr>
              <a:t>讨论</a:t>
            </a:r>
            <a:r>
              <a:rPr b="1" lang="en-US" sz="2600" spc="-1" strike="noStrike">
                <a:solidFill>
                  <a:srgbClr val="ffff00"/>
                </a:solidFill>
                <a:latin typeface="Times New Roman"/>
                <a:ea typeface="宋体"/>
              </a:rPr>
              <a:t>4</a:t>
            </a:r>
            <a:r>
              <a:rPr b="1" lang="zh-CN" sz="2600" spc="-1" strike="noStrike">
                <a:solidFill>
                  <a:srgbClr val="ffff00"/>
                </a:solidFill>
                <a:latin typeface="Times New Roman"/>
                <a:ea typeface="宋体"/>
              </a:rPr>
              <a:t>：</a:t>
            </a:r>
            <a:r>
              <a:rPr b="1" lang="en-US" sz="3200" spc="-1" strike="noStrike">
                <a:solidFill>
                  <a:srgbClr val="339933"/>
                </a:solidFill>
                <a:latin typeface="黑体"/>
                <a:ea typeface="黑体"/>
              </a:rPr>
              <a:t> </a:t>
            </a:r>
            <a:r>
              <a:rPr b="1" lang="zh-CN" sz="2600" spc="-1" strike="noStrike">
                <a:solidFill>
                  <a:srgbClr val="ffffff"/>
                </a:solidFill>
                <a:latin typeface="Times New Roman"/>
                <a:ea typeface="宋体"/>
              </a:rPr>
              <a:t>邻接表的</a:t>
            </a:r>
            <a:r>
              <a:rPr b="1" lang="en-US" sz="2600" spc="-1" strike="noStrike">
                <a:solidFill>
                  <a:srgbClr val="ffffff"/>
                </a:solidFill>
                <a:latin typeface="Times New Roman"/>
                <a:ea typeface="宋体"/>
              </a:rPr>
              <a:t>DFS</a:t>
            </a:r>
            <a:r>
              <a:rPr b="1" lang="zh-CN" sz="2600" spc="-1" strike="noStrike">
                <a:solidFill>
                  <a:srgbClr val="ffffff"/>
                </a:solidFill>
                <a:latin typeface="Times New Roman"/>
                <a:ea typeface="宋体"/>
              </a:rPr>
              <a:t>算法如何编程？</a:t>
            </a:r>
            <a:endParaRPr b="0" lang="en-US" sz="2600" spc="-1" strike="noStrike">
              <a:solidFill>
                <a:srgbClr val="ff3399"/>
              </a:solidFill>
              <a:latin typeface="楷体_GB2312"/>
            </a:endParaRPr>
          </a:p>
        </p:txBody>
      </p:sp>
      <p:sp>
        <p:nvSpPr>
          <p:cNvPr id="912" name="Rectangle 5"/>
          <p:cNvSpPr/>
          <p:nvPr/>
        </p:nvSpPr>
        <p:spPr>
          <a:xfrm>
            <a:off x="1828800" y="1523880"/>
            <a:ext cx="2742840" cy="15120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561"/>
              </a:spcBef>
              <a:buNone/>
            </a:pPr>
            <a:r>
              <a:rPr b="1" lang="en-US" sz="2800" spc="-1" strike="noStrike">
                <a:solidFill>
                  <a:srgbClr val="ffff00"/>
                </a:solidFill>
                <a:latin typeface="Times New Roman"/>
                <a:ea typeface="宋体"/>
              </a:rPr>
              <a:t>DFS2</a:t>
            </a:r>
            <a:r>
              <a:rPr b="1" lang="en-US" sz="2800" spc="-1" strike="noStrike">
                <a:solidFill>
                  <a:srgbClr val="ffffff"/>
                </a:solidFill>
                <a:latin typeface="Times New Roman"/>
                <a:ea typeface="宋体"/>
              </a:rPr>
              <a:t>(</a:t>
            </a:r>
            <a:r>
              <a:rPr b="1" lang="en-US" sz="2800" spc="-1" strike="noStrike">
                <a:solidFill>
                  <a:srgbClr val="ffff00"/>
                </a:solidFill>
                <a:latin typeface="Times New Roman"/>
                <a:ea typeface="宋体"/>
              </a:rPr>
              <a:t>List, v, p</a:t>
            </a:r>
            <a:r>
              <a:rPr b="1" lang="en-US" sz="2800" spc="-1" strike="noStrike">
                <a:solidFill>
                  <a:srgbClr val="ffffff"/>
                </a:solidFill>
                <a:latin typeface="Times New Roman"/>
                <a:ea typeface="宋体"/>
              </a:rPr>
              <a:t>) </a:t>
            </a:r>
            <a:endParaRPr b="0" lang="en-US" sz="2800" spc="-1" strike="noStrike">
              <a:latin typeface="Arial"/>
            </a:endParaRPr>
          </a:p>
          <a:p>
            <a:pPr>
              <a:lnSpc>
                <a:spcPct val="100000"/>
              </a:lnSpc>
              <a:spcBef>
                <a:spcPts val="561"/>
              </a:spcBef>
              <a:buNone/>
            </a:pPr>
            <a:r>
              <a:rPr b="1" lang="en-US" sz="2800" spc="-1" strike="noStrike">
                <a:solidFill>
                  <a:srgbClr val="ffffff"/>
                </a:solidFill>
                <a:latin typeface="Times New Roman"/>
                <a:ea typeface="宋体"/>
              </a:rPr>
              <a:t>{  visit</a:t>
            </a:r>
            <a:r>
              <a:rPr b="1" lang="zh-CN" sz="2800" spc="-1" strike="noStrike">
                <a:solidFill>
                  <a:srgbClr val="ffffff"/>
                </a:solidFill>
                <a:latin typeface="Times New Roman"/>
                <a:ea typeface="宋体"/>
              </a:rPr>
              <a:t>（</a:t>
            </a:r>
            <a:r>
              <a:rPr b="1" lang="en-US" sz="2800" spc="-1" strike="noStrike">
                <a:solidFill>
                  <a:srgbClr val="ffffff"/>
                </a:solidFill>
                <a:latin typeface="Times New Roman"/>
                <a:ea typeface="宋体"/>
              </a:rPr>
              <a:t>v</a:t>
            </a:r>
            <a:r>
              <a:rPr b="1" lang="zh-CN" sz="2800" spc="-1" strike="noStrike">
                <a:solidFill>
                  <a:srgbClr val="ffffff"/>
                </a:solidFill>
                <a:latin typeface="Times New Roman"/>
                <a:ea typeface="宋体"/>
              </a:rPr>
              <a:t>）</a:t>
            </a:r>
            <a:r>
              <a:rPr b="1" lang="en-US" sz="2800" spc="-1" strike="noStrike">
                <a:solidFill>
                  <a:srgbClr val="ffffff"/>
                </a:solidFill>
                <a:latin typeface="Times New Roman"/>
                <a:ea typeface="宋体"/>
              </a:rPr>
              <a:t>; </a:t>
            </a:r>
            <a:endParaRPr b="0" lang="en-US" sz="2800" spc="-1" strike="noStrike">
              <a:latin typeface="Arial"/>
            </a:endParaRPr>
          </a:p>
          <a:p>
            <a:pPr>
              <a:lnSpc>
                <a:spcPct val="100000"/>
              </a:lnSpc>
              <a:spcBef>
                <a:spcPts val="561"/>
              </a:spcBef>
              <a:buNone/>
            </a:pPr>
            <a:r>
              <a:rPr b="1" lang="en-US" sz="2800" spc="-1" strike="noStrike">
                <a:solidFill>
                  <a:srgbClr val="ffffff"/>
                </a:solidFill>
                <a:latin typeface="Times New Roman"/>
                <a:ea typeface="宋体"/>
              </a:rPr>
              <a:t>   </a:t>
            </a:r>
            <a:r>
              <a:rPr b="1" lang="en-US" sz="2800" spc="-1" strike="noStrike">
                <a:solidFill>
                  <a:srgbClr val="ffffff"/>
                </a:solidFill>
                <a:latin typeface="Times New Roman"/>
                <a:ea typeface="宋体"/>
              </a:rPr>
              <a:t>visited[v]=1;</a:t>
            </a:r>
            <a:endParaRPr b="0" lang="en-US" sz="2800" spc="-1" strike="noStrike">
              <a:latin typeface="Arial"/>
            </a:endParaRPr>
          </a:p>
        </p:txBody>
      </p:sp>
      <p:sp>
        <p:nvSpPr>
          <p:cNvPr id="913" name="Rectangle 6"/>
          <p:cNvSpPr/>
          <p:nvPr/>
        </p:nvSpPr>
        <p:spPr>
          <a:xfrm>
            <a:off x="4572000" y="1523880"/>
            <a:ext cx="5486040" cy="118692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00"/>
                </a:solidFill>
                <a:latin typeface="楷体_GB2312"/>
                <a:ea typeface="楷体_GB2312"/>
              </a:rPr>
              <a:t>//List</a:t>
            </a:r>
            <a:r>
              <a:rPr b="1" lang="zh-CN" sz="2400" spc="-1" strike="noStrike">
                <a:solidFill>
                  <a:srgbClr val="ffff00"/>
                </a:solidFill>
                <a:latin typeface="楷体_GB2312"/>
                <a:ea typeface="楷体_GB2312"/>
              </a:rPr>
              <a:t>为邻接表，</a:t>
            </a:r>
            <a:r>
              <a:rPr b="1" lang="en-US" sz="2400" spc="-1" strike="noStrike">
                <a:solidFill>
                  <a:srgbClr val="ffff00"/>
                </a:solidFill>
                <a:latin typeface="楷体_GB2312"/>
                <a:ea typeface="楷体_GB2312"/>
              </a:rPr>
              <a:t>v</a:t>
            </a:r>
            <a:r>
              <a:rPr b="1" lang="zh-CN" sz="2400" spc="-1" strike="noStrike">
                <a:solidFill>
                  <a:srgbClr val="ffff00"/>
                </a:solidFill>
                <a:latin typeface="楷体_GB2312"/>
                <a:ea typeface="楷体_GB2312"/>
              </a:rPr>
              <a:t>为起始顶点</a:t>
            </a:r>
            <a:r>
              <a:rPr b="1" lang="en-US" sz="2400" spc="-1" strike="noStrike">
                <a:solidFill>
                  <a:srgbClr val="ffff00"/>
                </a:solidFill>
                <a:latin typeface="楷体_GB2312"/>
                <a:ea typeface="楷体_GB2312"/>
              </a:rPr>
              <a:t>(</a:t>
            </a:r>
            <a:r>
              <a:rPr b="1" lang="zh-CN" sz="2400" spc="-1" strike="noStrike">
                <a:solidFill>
                  <a:srgbClr val="ffff00"/>
                </a:solidFill>
                <a:latin typeface="楷体_GB2312"/>
                <a:ea typeface="楷体_GB2312"/>
              </a:rPr>
              <a:t>编号），</a:t>
            </a:r>
            <a:r>
              <a:rPr b="1" lang="en-US" sz="2400" spc="-1" strike="noStrike">
                <a:solidFill>
                  <a:srgbClr val="ffff00"/>
                </a:solidFill>
                <a:latin typeface="楷体_GB2312"/>
                <a:ea typeface="楷体_GB2312"/>
              </a:rPr>
              <a:t>//p</a:t>
            </a:r>
            <a:r>
              <a:rPr b="1" lang="zh-CN" sz="2400" spc="-1" strike="noStrike">
                <a:solidFill>
                  <a:srgbClr val="ffff00"/>
                </a:solidFill>
                <a:latin typeface="楷体_GB2312"/>
                <a:ea typeface="楷体_GB2312"/>
              </a:rPr>
              <a:t>为</a:t>
            </a:r>
            <a:r>
              <a:rPr b="1" lang="en-US" sz="2400" spc="-1" strike="noStrike">
                <a:solidFill>
                  <a:srgbClr val="ffff00"/>
                </a:solidFill>
                <a:latin typeface="楷体_GB2312"/>
                <a:ea typeface="楷体_GB2312"/>
              </a:rPr>
              <a:t>v</a:t>
            </a:r>
            <a:r>
              <a:rPr b="1" lang="zh-CN" sz="2400" spc="-1" strike="noStrike">
                <a:solidFill>
                  <a:srgbClr val="ffff00"/>
                </a:solidFill>
                <a:latin typeface="楷体_GB2312"/>
                <a:ea typeface="楷体_GB2312"/>
              </a:rPr>
              <a:t>所在那条单链表的头指针。</a:t>
            </a:r>
            <a:endParaRPr b="0" lang="en-US" sz="2400" spc="-1" strike="noStrike">
              <a:latin typeface="Arial"/>
            </a:endParaRPr>
          </a:p>
        </p:txBody>
      </p:sp>
      <p:sp>
        <p:nvSpPr>
          <p:cNvPr id="914" name="Rectangle 7"/>
          <p:cNvSpPr/>
          <p:nvPr/>
        </p:nvSpPr>
        <p:spPr>
          <a:xfrm>
            <a:off x="4713480" y="2514600"/>
            <a:ext cx="452016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00"/>
                </a:solidFill>
                <a:latin typeface="楷体_GB2312"/>
                <a:ea typeface="楷体_GB2312"/>
              </a:rPr>
              <a:t>//</a:t>
            </a:r>
            <a:r>
              <a:rPr b="1" lang="zh-CN" sz="2400" spc="-1" strike="noStrike">
                <a:solidFill>
                  <a:srgbClr val="ffff00"/>
                </a:solidFill>
                <a:latin typeface="楷体_GB2312"/>
                <a:ea typeface="楷体_GB2312"/>
              </a:rPr>
              <a:t>访问后立即修改辅助数组标志</a:t>
            </a:r>
            <a:endParaRPr b="0" lang="en-US" sz="2400" spc="-1" strike="noStrike">
              <a:latin typeface="Arial"/>
            </a:endParaRPr>
          </a:p>
        </p:txBody>
      </p:sp>
      <p:sp>
        <p:nvSpPr>
          <p:cNvPr id="915" name="Rectangle 8"/>
          <p:cNvSpPr/>
          <p:nvPr/>
        </p:nvSpPr>
        <p:spPr>
          <a:xfrm>
            <a:off x="3886200" y="5181480"/>
            <a:ext cx="556236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00"/>
                </a:solidFill>
                <a:latin typeface="楷体_GB2312"/>
                <a:ea typeface="楷体_GB2312"/>
              </a:rPr>
              <a:t>//</a:t>
            </a:r>
            <a:r>
              <a:rPr b="1" lang="zh-CN" sz="2400" spc="-1" strike="noStrike">
                <a:solidFill>
                  <a:srgbClr val="ffff00"/>
                </a:solidFill>
                <a:latin typeface="楷体_GB2312"/>
                <a:ea typeface="楷体_GB2312"/>
              </a:rPr>
              <a:t>指针为空时结束本行链表的查找。</a:t>
            </a:r>
            <a:endParaRPr b="0" lang="en-US" sz="2400" spc="-1" strike="noStrike">
              <a:latin typeface="Arial"/>
            </a:endParaRPr>
          </a:p>
        </p:txBody>
      </p:sp>
      <p:sp>
        <p:nvSpPr>
          <p:cNvPr id="916" name="Rectangle 9"/>
          <p:cNvSpPr/>
          <p:nvPr/>
        </p:nvSpPr>
        <p:spPr>
          <a:xfrm>
            <a:off x="4494600" y="3048120"/>
            <a:ext cx="573300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00"/>
                </a:solidFill>
                <a:latin typeface="楷体_GB2312"/>
                <a:ea typeface="楷体_GB2312"/>
              </a:rPr>
              <a:t>//</a:t>
            </a:r>
            <a:r>
              <a:rPr b="1" lang="zh-CN" sz="2400" spc="-1" strike="noStrike">
                <a:solidFill>
                  <a:srgbClr val="ffff00"/>
                </a:solidFill>
                <a:latin typeface="楷体_GB2312"/>
                <a:ea typeface="楷体_GB2312"/>
              </a:rPr>
              <a:t>沿</a:t>
            </a:r>
            <a:r>
              <a:rPr b="1" lang="en-US" sz="2400" spc="-1" strike="noStrike">
                <a:solidFill>
                  <a:srgbClr val="ffff00"/>
                </a:solidFill>
                <a:latin typeface="楷体_GB2312"/>
                <a:ea typeface="楷体_GB2312"/>
              </a:rPr>
              <a:t>p</a:t>
            </a:r>
            <a:r>
              <a:rPr b="1" lang="zh-CN" sz="2400" spc="-1" strike="noStrike">
                <a:solidFill>
                  <a:srgbClr val="ffff00"/>
                </a:solidFill>
                <a:latin typeface="楷体_GB2312"/>
                <a:ea typeface="楷体_GB2312"/>
              </a:rPr>
              <a:t>寻找本行链表未被访问过的邻接点</a:t>
            </a:r>
            <a:endParaRPr b="0" lang="en-US" sz="2400" spc="-1" strike="noStrike">
              <a:latin typeface="Arial"/>
            </a:endParaRPr>
          </a:p>
        </p:txBody>
      </p:sp>
      <p:sp>
        <p:nvSpPr>
          <p:cNvPr id="917" name="Rectangle 13"/>
          <p:cNvSpPr/>
          <p:nvPr/>
        </p:nvSpPr>
        <p:spPr>
          <a:xfrm>
            <a:off x="7362000" y="765000"/>
            <a:ext cx="269100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00"/>
                </a:solidFill>
                <a:latin typeface="Times New Roman"/>
                <a:ea typeface="宋体"/>
              </a:rPr>
              <a:t>——</a:t>
            </a:r>
            <a:r>
              <a:rPr b="1" lang="zh-CN" sz="2400" spc="-1" strike="noStrike">
                <a:solidFill>
                  <a:srgbClr val="ffff00"/>
                </a:solidFill>
                <a:latin typeface="楷体_GB2312"/>
                <a:ea typeface="楷体_GB2312"/>
              </a:rPr>
              <a:t>仍用递归算法</a:t>
            </a:r>
            <a:endParaRPr b="0" lang="en-US" sz="2400" spc="-1" strike="noStrike">
              <a:latin typeface="Arial"/>
            </a:endParaRPr>
          </a:p>
        </p:txBody>
      </p:sp>
      <p:sp>
        <p:nvSpPr>
          <p:cNvPr id="918" name="Rectangle 15"/>
          <p:cNvSpPr/>
          <p:nvPr/>
        </p:nvSpPr>
        <p:spPr>
          <a:xfrm>
            <a:off x="4038480" y="4724280"/>
            <a:ext cx="579096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00"/>
                </a:solidFill>
                <a:latin typeface="楷体_GB2312"/>
                <a:ea typeface="楷体_GB2312"/>
              </a:rPr>
              <a:t>//</a:t>
            </a:r>
            <a:r>
              <a:rPr b="1" lang="zh-CN" sz="2400" spc="-1" strike="noStrike">
                <a:solidFill>
                  <a:srgbClr val="ffff00"/>
                </a:solidFill>
                <a:latin typeface="楷体_GB2312"/>
                <a:ea typeface="楷体_GB2312"/>
              </a:rPr>
              <a:t>若已被访问，再查看本行下一个结点</a:t>
            </a:r>
            <a:endParaRPr b="0" lang="en-US" sz="2400" spc="-1" strike="noStrike">
              <a:latin typeface="Arial"/>
            </a:endParaRPr>
          </a:p>
        </p:txBody>
      </p:sp>
      <p:sp>
        <p:nvSpPr>
          <p:cNvPr id="919" name="AutoShape 17"/>
          <p:cNvSpPr/>
          <p:nvPr/>
        </p:nvSpPr>
        <p:spPr>
          <a:xfrm>
            <a:off x="6024600" y="3733920"/>
            <a:ext cx="3671640" cy="456840"/>
          </a:xfrm>
          <a:prstGeom prst="wedgeRectCallout">
            <a:avLst>
              <a:gd name="adj1" fmla="val -61801"/>
              <a:gd name="adj2" fmla="val 89583"/>
            </a:avLst>
          </a:prstGeom>
          <a:solidFill>
            <a:srgbClr val="ccffff"/>
          </a:solidFill>
          <a:ln w="9525">
            <a:solidFill>
              <a:srgbClr val="ffffff"/>
            </a:solidFill>
            <a:miter/>
          </a:ln>
        </p:spPr>
        <p:style>
          <a:lnRef idx="0"/>
          <a:fillRef idx="0"/>
          <a:effectRef idx="0"/>
          <a:fontRef idx="minor"/>
        </p:style>
        <p:txBody>
          <a:bodyPr lIns="90000" rIns="90000" tIns="45000" bIns="45000" anchor="t">
            <a:noAutofit/>
          </a:bodyPr>
          <a:p>
            <a:pPr>
              <a:lnSpc>
                <a:spcPct val="100000"/>
              </a:lnSpc>
              <a:buNone/>
            </a:pPr>
            <a:r>
              <a:rPr b="1" lang="zh-CN" sz="2400" spc="-1" strike="noStrike">
                <a:solidFill>
                  <a:srgbClr val="000000"/>
                </a:solidFill>
                <a:latin typeface="楷体_GB2312"/>
                <a:ea typeface="楷体_GB2312"/>
              </a:rPr>
              <a:t>对未访问的结点深度遍历</a:t>
            </a:r>
            <a:endParaRPr b="0" lang="en-US" sz="2400" spc="-1" strike="noStrike">
              <a:latin typeface="Arial"/>
            </a:endParaRPr>
          </a:p>
        </p:txBody>
      </p:sp>
      <p:sp>
        <p:nvSpPr>
          <p:cNvPr id="920" name="Rectangle 18"/>
          <p:cNvSpPr/>
          <p:nvPr/>
        </p:nvSpPr>
        <p:spPr>
          <a:xfrm>
            <a:off x="1905120" y="3048120"/>
            <a:ext cx="5333760" cy="30758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ffffff"/>
                </a:solidFill>
                <a:latin typeface="Times New Roman"/>
                <a:ea typeface="宋体"/>
              </a:rPr>
              <a:t>while ( p) {</a:t>
            </a:r>
            <a:endParaRPr b="0" lang="en-US" sz="2800" spc="-1" strike="noStrike">
              <a:latin typeface="Arial"/>
            </a:endParaRPr>
          </a:p>
          <a:p>
            <a:pPr>
              <a:lnSpc>
                <a:spcPct val="100000"/>
              </a:lnSpc>
              <a:buNone/>
            </a:pPr>
            <a:r>
              <a:rPr b="1" lang="en-US" sz="2800" spc="-1" strike="noStrike">
                <a:solidFill>
                  <a:srgbClr val="ffffff"/>
                </a:solidFill>
                <a:latin typeface="Times New Roman"/>
                <a:ea typeface="宋体"/>
              </a:rPr>
              <a:t>   </a:t>
            </a:r>
            <a:r>
              <a:rPr b="1" lang="en-US" sz="2800" spc="-1" strike="noStrike">
                <a:solidFill>
                  <a:srgbClr val="ffffff"/>
                </a:solidFill>
                <a:latin typeface="Times New Roman"/>
                <a:ea typeface="宋体"/>
              </a:rPr>
              <a:t>v=p-&gt;data; </a:t>
            </a:r>
            <a:endParaRPr b="0" lang="en-US" sz="2800" spc="-1" strike="noStrike">
              <a:latin typeface="Arial"/>
            </a:endParaRPr>
          </a:p>
          <a:p>
            <a:pPr>
              <a:lnSpc>
                <a:spcPct val="100000"/>
              </a:lnSpc>
              <a:buNone/>
            </a:pPr>
            <a:r>
              <a:rPr b="1" lang="en-US" sz="2800" spc="-1" strike="noStrike">
                <a:solidFill>
                  <a:srgbClr val="ffffff"/>
                </a:solidFill>
                <a:latin typeface="Times New Roman"/>
                <a:ea typeface="宋体"/>
              </a:rPr>
              <a:t>   </a:t>
            </a:r>
            <a:r>
              <a:rPr b="1" lang="en-US" sz="2800" spc="-1" strike="noStrike">
                <a:solidFill>
                  <a:srgbClr val="ffffff"/>
                </a:solidFill>
                <a:latin typeface="Times New Roman"/>
                <a:ea typeface="宋体"/>
              </a:rPr>
              <a:t>p=p-&gt;link; </a:t>
            </a:r>
            <a:endParaRPr b="0" lang="en-US" sz="2800" spc="-1" strike="noStrike">
              <a:latin typeface="Arial"/>
            </a:endParaRPr>
          </a:p>
          <a:p>
            <a:pPr>
              <a:lnSpc>
                <a:spcPct val="100000"/>
              </a:lnSpc>
              <a:buNone/>
            </a:pPr>
            <a:r>
              <a:rPr b="1" lang="en-US" sz="2800" spc="-1" strike="noStrike">
                <a:solidFill>
                  <a:srgbClr val="ffffff"/>
                </a:solidFill>
                <a:latin typeface="Times New Roman"/>
                <a:ea typeface="宋体"/>
              </a:rPr>
              <a:t>   </a:t>
            </a:r>
            <a:r>
              <a:rPr b="1" lang="en-US" sz="2800" spc="-1" strike="noStrike">
                <a:solidFill>
                  <a:srgbClr val="ffffff"/>
                </a:solidFill>
                <a:latin typeface="Times New Roman"/>
                <a:ea typeface="宋体"/>
              </a:rPr>
              <a:t>if( !visited[</a:t>
            </a:r>
            <a:r>
              <a:rPr b="1" lang="en-US" sz="2800" spc="-1" strike="noStrike">
                <a:solidFill>
                  <a:srgbClr val="66ff33"/>
                </a:solidFill>
                <a:latin typeface="Times New Roman"/>
                <a:ea typeface="宋体"/>
              </a:rPr>
              <a:t>v</a:t>
            </a:r>
            <a:r>
              <a:rPr b="1" lang="en-US" sz="2800" spc="-1" strike="noStrike">
                <a:solidFill>
                  <a:srgbClr val="ffffff"/>
                </a:solidFill>
                <a:latin typeface="Times New Roman"/>
                <a:ea typeface="宋体"/>
              </a:rPr>
              <a:t>] ) </a:t>
            </a:r>
            <a:r>
              <a:rPr b="1" lang="en-US" sz="2800" spc="-1" strike="noStrike">
                <a:solidFill>
                  <a:srgbClr val="ffff00"/>
                </a:solidFill>
                <a:latin typeface="Times New Roman"/>
                <a:ea typeface="宋体"/>
              </a:rPr>
              <a:t>DFS2</a:t>
            </a:r>
            <a:r>
              <a:rPr b="1" lang="en-US" sz="2800" spc="-1" strike="noStrike">
                <a:solidFill>
                  <a:srgbClr val="ffffff"/>
                </a:solidFill>
                <a:latin typeface="Times New Roman"/>
                <a:ea typeface="宋体"/>
              </a:rPr>
              <a:t>(</a:t>
            </a:r>
            <a:r>
              <a:rPr b="1" lang="en-US" sz="2800" spc="-1" strike="noStrike">
                <a:solidFill>
                  <a:srgbClr val="ffff00"/>
                </a:solidFill>
                <a:latin typeface="Times New Roman"/>
                <a:ea typeface="宋体"/>
              </a:rPr>
              <a:t>List, v, p</a:t>
            </a:r>
            <a:r>
              <a:rPr b="1" lang="en-US" sz="2800" spc="-1" strike="noStrike">
                <a:solidFill>
                  <a:srgbClr val="ffffff"/>
                </a:solidFill>
                <a:latin typeface="Times New Roman"/>
                <a:ea typeface="宋体"/>
              </a:rPr>
              <a:t>);</a:t>
            </a:r>
            <a:endParaRPr b="0" lang="en-US" sz="2800" spc="-1" strike="noStrike">
              <a:latin typeface="Arial"/>
            </a:endParaRPr>
          </a:p>
          <a:p>
            <a:pPr>
              <a:lnSpc>
                <a:spcPct val="100000"/>
              </a:lnSpc>
              <a:buNone/>
            </a:pPr>
            <a:r>
              <a:rPr b="1" lang="en-US" sz="2800" spc="-1" strike="noStrike">
                <a:solidFill>
                  <a:srgbClr val="ffffff"/>
                </a:solidFill>
                <a:latin typeface="Times New Roman"/>
                <a:ea typeface="宋体"/>
              </a:rPr>
              <a:t>  </a:t>
            </a:r>
            <a:r>
              <a:rPr b="1" lang="en-US" sz="2800" spc="-1" strike="noStrike">
                <a:solidFill>
                  <a:srgbClr val="ffffff"/>
                </a:solidFill>
                <a:latin typeface="Times New Roman"/>
                <a:ea typeface="宋体"/>
              </a:rPr>
              <a:t>} </a:t>
            </a:r>
            <a:endParaRPr b="0" lang="en-US" sz="2800" spc="-1" strike="noStrike">
              <a:latin typeface="Arial"/>
            </a:endParaRPr>
          </a:p>
          <a:p>
            <a:pPr>
              <a:lnSpc>
                <a:spcPct val="100000"/>
              </a:lnSpc>
              <a:buNone/>
            </a:pPr>
            <a:r>
              <a:rPr b="1" lang="en-US" sz="2800" spc="-1" strike="noStrike">
                <a:solidFill>
                  <a:srgbClr val="ffffff"/>
                </a:solidFill>
                <a:latin typeface="Times New Roman"/>
                <a:ea typeface="宋体"/>
              </a:rPr>
              <a:t>return; </a:t>
            </a:r>
            <a:endParaRPr b="0" lang="en-US" sz="2800" spc="-1" strike="noStrike">
              <a:latin typeface="Arial"/>
            </a:endParaRPr>
          </a:p>
          <a:p>
            <a:pPr>
              <a:lnSpc>
                <a:spcPct val="100000"/>
              </a:lnSpc>
              <a:buNone/>
            </a:pPr>
            <a:r>
              <a:rPr b="1" lang="en-US" sz="2800" spc="-1" strike="noStrike">
                <a:solidFill>
                  <a:srgbClr val="ffffff"/>
                </a:solidFill>
                <a:latin typeface="Times New Roman"/>
                <a:ea typeface="宋体"/>
              </a:rPr>
              <a:t>}</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662" dur="indefinite" restart="never" nodeType="tmRoot">
          <p:childTnLst>
            <p:seq>
              <p:cTn id="1663" dur="indefinite" nodeType="mainSeq">
                <p:childTnLst>
                  <p:par>
                    <p:cTn id="1664" fill="hold">
                      <p:stCondLst>
                        <p:cond delay="indefinite"/>
                      </p:stCondLst>
                      <p:childTnLst>
                        <p:par>
                          <p:cTn id="1665" fill="hold">
                            <p:stCondLst>
                              <p:cond delay="0"/>
                            </p:stCondLst>
                            <p:childTnLst>
                              <p:par>
                                <p:cTn id="1666" nodeType="clickEffect" fill="hold" presetClass="entr" presetID="2" presetSubtype="2">
                                  <p:stCondLst>
                                    <p:cond delay="0"/>
                                  </p:stCondLst>
                                  <p:childTnLst>
                                    <p:set>
                                      <p:cBhvr>
                                        <p:cTn id="1667" dur="1" fill="hold">
                                          <p:stCondLst>
                                            <p:cond delay="0"/>
                                          </p:stCondLst>
                                        </p:cTn>
                                        <p:tgtEl>
                                          <p:spTgt spid="917"/>
                                        </p:tgtEl>
                                        <p:attrNameLst>
                                          <p:attrName>style.visibility</p:attrName>
                                        </p:attrNameLst>
                                      </p:cBhvr>
                                      <p:to>
                                        <p:strVal val="visible"/>
                                      </p:to>
                                    </p:set>
                                    <p:anim calcmode="lin" valueType="num">
                                      <p:cBhvr additive="repl">
                                        <p:cTn id="1668" dur="500" fill="hold"/>
                                        <p:tgtEl>
                                          <p:spTgt spid="917"/>
                                        </p:tgtEl>
                                        <p:attrNameLst>
                                          <p:attrName>ppt_x</p:attrName>
                                        </p:attrNameLst>
                                      </p:cBhvr>
                                      <p:tavLst>
                                        <p:tav tm="0">
                                          <p:val>
                                            <p:strVal val="1+#ppt_w/2"/>
                                          </p:val>
                                        </p:tav>
                                        <p:tav tm="100000">
                                          <p:val>
                                            <p:strVal val="#ppt_x"/>
                                          </p:val>
                                        </p:tav>
                                      </p:tavLst>
                                    </p:anim>
                                    <p:anim calcmode="lin" valueType="num">
                                      <p:cBhvr additive="repl">
                                        <p:cTn id="1669" dur="500" fill="hold"/>
                                        <p:tgtEl>
                                          <p:spTgt spid="917"/>
                                        </p:tgtEl>
                                        <p:attrNameLst>
                                          <p:attrName>ppt_y</p:attrName>
                                        </p:attrNameLst>
                                      </p:cBhvr>
                                      <p:tavLst>
                                        <p:tav tm="0">
                                          <p:val>
                                            <p:strVal val="#ppt_y"/>
                                          </p:val>
                                        </p:tav>
                                        <p:tav tm="100000">
                                          <p:val>
                                            <p:strVal val="#ppt_y"/>
                                          </p:val>
                                        </p:tav>
                                      </p:tavLst>
                                    </p:anim>
                                  </p:childTnLst>
                                </p:cTn>
                              </p:par>
                            </p:childTnLst>
                          </p:cTn>
                        </p:par>
                      </p:childTnLst>
                    </p:cTn>
                  </p:par>
                  <p:par>
                    <p:cTn id="1670" fill="hold">
                      <p:stCondLst>
                        <p:cond delay="indefinite"/>
                      </p:stCondLst>
                      <p:childTnLst>
                        <p:par>
                          <p:cTn id="1671" fill="hold">
                            <p:stCondLst>
                              <p:cond delay="0"/>
                            </p:stCondLst>
                            <p:childTnLst>
                              <p:par>
                                <p:cTn id="1672" nodeType="clickEffect" fill="hold" presetClass="entr" presetID="22" presetSubtype="1">
                                  <p:stCondLst>
                                    <p:cond delay="0"/>
                                  </p:stCondLst>
                                  <p:childTnLst>
                                    <p:set>
                                      <p:cBhvr>
                                        <p:cTn id="1673" dur="1" fill="hold">
                                          <p:stCondLst>
                                            <p:cond delay="0"/>
                                          </p:stCondLst>
                                        </p:cTn>
                                        <p:tgtEl>
                                          <p:spTgt spid="912"/>
                                        </p:tgtEl>
                                        <p:attrNameLst>
                                          <p:attrName>style.visibility</p:attrName>
                                        </p:attrNameLst>
                                      </p:cBhvr>
                                      <p:to>
                                        <p:strVal val="visible"/>
                                      </p:to>
                                    </p:set>
                                    <p:animEffect filter="wipe(up)" transition="in">
                                      <p:cBhvr additive="repl">
                                        <p:cTn id="1674" dur="500"/>
                                        <p:tgtEl>
                                          <p:spTgt spid="912"/>
                                        </p:tgtEl>
                                      </p:cBhvr>
                                    </p:animEffect>
                                  </p:childTnLst>
                                </p:cTn>
                              </p:par>
                            </p:childTnLst>
                          </p:cTn>
                        </p:par>
                      </p:childTnLst>
                    </p:cTn>
                  </p:par>
                  <p:par>
                    <p:cTn id="1675" fill="hold">
                      <p:stCondLst>
                        <p:cond delay="indefinite"/>
                      </p:stCondLst>
                      <p:childTnLst>
                        <p:par>
                          <p:cTn id="1676" fill="hold">
                            <p:stCondLst>
                              <p:cond delay="0"/>
                            </p:stCondLst>
                            <p:childTnLst>
                              <p:par>
                                <p:cTn id="1677" nodeType="clickEffect" fill="hold" presetClass="entr" presetID="1">
                                  <p:stCondLst>
                                    <p:cond delay="0"/>
                                  </p:stCondLst>
                                  <p:iterate type="lt">
                                    <p:tmAbs val="75"/>
                                  </p:iterate>
                                  <p:childTnLst>
                                    <p:set>
                                      <p:cBhvr>
                                        <p:cTn id="1678" dur="1" fill="hold">
                                          <p:stCondLst>
                                            <p:cond delay="74"/>
                                          </p:stCondLst>
                                        </p:cTn>
                                        <p:tgtEl>
                                          <p:spTgt spid="913"/>
                                        </p:tgtEl>
                                        <p:attrNameLst>
                                          <p:attrName>style.visibility</p:attrName>
                                        </p:attrNameLst>
                                      </p:cBhvr>
                                      <p:to>
                                        <p:strVal val="visible"/>
                                      </p:to>
                                    </p:set>
                                  </p:childTnLst>
                                </p:cTn>
                              </p:par>
                            </p:childTnLst>
                          </p:cTn>
                        </p:par>
                      </p:childTnLst>
                    </p:cTn>
                  </p:par>
                  <p:par>
                    <p:cTn id="1679" fill="hold">
                      <p:stCondLst>
                        <p:cond delay="indefinite"/>
                      </p:stCondLst>
                      <p:childTnLst>
                        <p:par>
                          <p:cTn id="1680" fill="hold">
                            <p:stCondLst>
                              <p:cond delay="0"/>
                            </p:stCondLst>
                            <p:childTnLst>
                              <p:par>
                                <p:cTn id="1681" nodeType="clickEffect" fill="hold" presetClass="entr" presetID="1">
                                  <p:stCondLst>
                                    <p:cond delay="0"/>
                                  </p:stCondLst>
                                  <p:iterate type="lt">
                                    <p:tmAbs val="75"/>
                                  </p:iterate>
                                  <p:childTnLst>
                                    <p:set>
                                      <p:cBhvr>
                                        <p:cTn id="1682" dur="1" fill="hold">
                                          <p:stCondLst>
                                            <p:cond delay="74"/>
                                          </p:stCondLst>
                                        </p:cTn>
                                        <p:tgtEl>
                                          <p:spTgt spid="914"/>
                                        </p:tgtEl>
                                        <p:attrNameLst>
                                          <p:attrName>style.visibility</p:attrName>
                                        </p:attrNameLst>
                                      </p:cBhvr>
                                      <p:to>
                                        <p:strVal val="visible"/>
                                      </p:to>
                                    </p:set>
                                  </p:childTnLst>
                                </p:cTn>
                              </p:par>
                            </p:childTnLst>
                          </p:cTn>
                        </p:par>
                      </p:childTnLst>
                    </p:cTn>
                  </p:par>
                  <p:par>
                    <p:cTn id="1683" fill="hold">
                      <p:stCondLst>
                        <p:cond delay="indefinite"/>
                      </p:stCondLst>
                      <p:childTnLst>
                        <p:par>
                          <p:cTn id="1684" fill="hold">
                            <p:stCondLst>
                              <p:cond delay="0"/>
                            </p:stCondLst>
                            <p:childTnLst>
                              <p:par>
                                <p:cTn id="1685" nodeType="clickEffect" fill="hold" presetClass="entr" presetID="22" presetSubtype="1">
                                  <p:stCondLst>
                                    <p:cond delay="0"/>
                                  </p:stCondLst>
                                  <p:childTnLst>
                                    <p:set>
                                      <p:cBhvr>
                                        <p:cTn id="1686" dur="1" fill="hold">
                                          <p:stCondLst>
                                            <p:cond delay="0"/>
                                          </p:stCondLst>
                                        </p:cTn>
                                        <p:tgtEl>
                                          <p:spTgt spid="920"/>
                                        </p:tgtEl>
                                        <p:attrNameLst>
                                          <p:attrName>style.visibility</p:attrName>
                                        </p:attrNameLst>
                                      </p:cBhvr>
                                      <p:to>
                                        <p:strVal val="visible"/>
                                      </p:to>
                                    </p:set>
                                    <p:animEffect filter="wipe(up)" transition="in">
                                      <p:cBhvr additive="repl">
                                        <p:cTn id="1687" dur="500"/>
                                        <p:tgtEl>
                                          <p:spTgt spid="920"/>
                                        </p:tgtEl>
                                      </p:cBhvr>
                                    </p:animEffect>
                                  </p:childTnLst>
                                </p:cTn>
                              </p:par>
                            </p:childTnLst>
                          </p:cTn>
                        </p:par>
                      </p:childTnLst>
                    </p:cTn>
                  </p:par>
                  <p:par>
                    <p:cTn id="1688" fill="hold">
                      <p:stCondLst>
                        <p:cond delay="indefinite"/>
                      </p:stCondLst>
                      <p:childTnLst>
                        <p:par>
                          <p:cTn id="1689" fill="hold">
                            <p:stCondLst>
                              <p:cond delay="0"/>
                            </p:stCondLst>
                            <p:childTnLst>
                              <p:par>
                                <p:cTn id="1690" nodeType="clickEffect" fill="hold" presetClass="entr" presetID="18" presetSubtype="6">
                                  <p:stCondLst>
                                    <p:cond delay="0"/>
                                  </p:stCondLst>
                                  <p:childTnLst>
                                    <p:set>
                                      <p:cBhvr>
                                        <p:cTn id="1691" dur="1" fill="hold">
                                          <p:stCondLst>
                                            <p:cond delay="0"/>
                                          </p:stCondLst>
                                        </p:cTn>
                                        <p:tgtEl>
                                          <p:spTgt spid="916"/>
                                        </p:tgtEl>
                                        <p:attrNameLst>
                                          <p:attrName>style.visibility</p:attrName>
                                        </p:attrNameLst>
                                      </p:cBhvr>
                                      <p:to>
                                        <p:strVal val="visible"/>
                                      </p:to>
                                    </p:set>
                                    <p:animEffect filter="strips(downRight)" transition="in">
                                      <p:cBhvr additive="repl">
                                        <p:cTn id="1692" dur="500"/>
                                        <p:tgtEl>
                                          <p:spTgt spid="916"/>
                                        </p:tgtEl>
                                      </p:cBhvr>
                                    </p:animEffect>
                                  </p:childTnLst>
                                </p:cTn>
                              </p:par>
                            </p:childTnLst>
                          </p:cTn>
                        </p:par>
                      </p:childTnLst>
                    </p:cTn>
                  </p:par>
                  <p:par>
                    <p:cTn id="1693" fill="hold">
                      <p:stCondLst>
                        <p:cond delay="indefinite"/>
                      </p:stCondLst>
                      <p:childTnLst>
                        <p:par>
                          <p:cTn id="1694" fill="hold">
                            <p:stCondLst>
                              <p:cond delay="0"/>
                            </p:stCondLst>
                            <p:childTnLst>
                              <p:par>
                                <p:cTn id="1695" nodeType="clickEffect" fill="hold" presetClass="entr" presetID="2" presetSubtype="2">
                                  <p:stCondLst>
                                    <p:cond delay="0"/>
                                  </p:stCondLst>
                                  <p:childTnLst>
                                    <p:set>
                                      <p:cBhvr>
                                        <p:cTn id="1696" dur="1" fill="hold">
                                          <p:stCondLst>
                                            <p:cond delay="0"/>
                                          </p:stCondLst>
                                        </p:cTn>
                                        <p:tgtEl>
                                          <p:spTgt spid="919"/>
                                        </p:tgtEl>
                                        <p:attrNameLst>
                                          <p:attrName>style.visibility</p:attrName>
                                        </p:attrNameLst>
                                      </p:cBhvr>
                                      <p:to>
                                        <p:strVal val="visible"/>
                                      </p:to>
                                    </p:set>
                                    <p:anim calcmode="lin" valueType="num">
                                      <p:cBhvr additive="repl">
                                        <p:cTn id="1697" dur="500" fill="hold"/>
                                        <p:tgtEl>
                                          <p:spTgt spid="919"/>
                                        </p:tgtEl>
                                        <p:attrNameLst>
                                          <p:attrName>ppt_x</p:attrName>
                                        </p:attrNameLst>
                                      </p:cBhvr>
                                      <p:tavLst>
                                        <p:tav tm="0">
                                          <p:val>
                                            <p:strVal val="1+#ppt_w/2"/>
                                          </p:val>
                                        </p:tav>
                                        <p:tav tm="100000">
                                          <p:val>
                                            <p:strVal val="#ppt_x"/>
                                          </p:val>
                                        </p:tav>
                                      </p:tavLst>
                                    </p:anim>
                                    <p:anim calcmode="lin" valueType="num">
                                      <p:cBhvr additive="repl">
                                        <p:cTn id="1698" dur="500" fill="hold"/>
                                        <p:tgtEl>
                                          <p:spTgt spid="919"/>
                                        </p:tgtEl>
                                        <p:attrNameLst>
                                          <p:attrName>ppt_y</p:attrName>
                                        </p:attrNameLst>
                                      </p:cBhvr>
                                      <p:tavLst>
                                        <p:tav tm="0">
                                          <p:val>
                                            <p:strVal val="#ppt_y"/>
                                          </p:val>
                                        </p:tav>
                                        <p:tav tm="100000">
                                          <p:val>
                                            <p:strVal val="#ppt_y"/>
                                          </p:val>
                                        </p:tav>
                                      </p:tavLst>
                                    </p:anim>
                                  </p:childTnLst>
                                </p:cTn>
                              </p:par>
                            </p:childTnLst>
                          </p:cTn>
                        </p:par>
                      </p:childTnLst>
                    </p:cTn>
                  </p:par>
                  <p:par>
                    <p:cTn id="1699" fill="hold">
                      <p:stCondLst>
                        <p:cond delay="indefinite"/>
                      </p:stCondLst>
                      <p:childTnLst>
                        <p:par>
                          <p:cTn id="1700" fill="hold">
                            <p:stCondLst>
                              <p:cond delay="0"/>
                            </p:stCondLst>
                            <p:childTnLst>
                              <p:par>
                                <p:cTn id="1701" nodeType="clickEffect" fill="hold" presetClass="entr" presetID="22" presetSubtype="8">
                                  <p:stCondLst>
                                    <p:cond delay="0"/>
                                  </p:stCondLst>
                                  <p:childTnLst>
                                    <p:set>
                                      <p:cBhvr>
                                        <p:cTn id="1702" dur="1" fill="hold">
                                          <p:stCondLst>
                                            <p:cond delay="0"/>
                                          </p:stCondLst>
                                        </p:cTn>
                                        <p:tgtEl>
                                          <p:spTgt spid="918"/>
                                        </p:tgtEl>
                                        <p:attrNameLst>
                                          <p:attrName>style.visibility</p:attrName>
                                        </p:attrNameLst>
                                      </p:cBhvr>
                                      <p:to>
                                        <p:strVal val="visible"/>
                                      </p:to>
                                    </p:set>
                                    <p:animEffect filter="wipe(left)" transition="in">
                                      <p:cBhvr additive="repl">
                                        <p:cTn id="1703" dur="500"/>
                                        <p:tgtEl>
                                          <p:spTgt spid="918"/>
                                        </p:tgtEl>
                                      </p:cBhvr>
                                    </p:animEffect>
                                  </p:childTnLst>
                                </p:cTn>
                              </p:par>
                            </p:childTnLst>
                          </p:cTn>
                        </p:par>
                      </p:childTnLst>
                    </p:cTn>
                  </p:par>
                  <p:par>
                    <p:cTn id="1704" fill="hold">
                      <p:stCondLst>
                        <p:cond delay="indefinite"/>
                      </p:stCondLst>
                      <p:childTnLst>
                        <p:par>
                          <p:cTn id="1705" fill="hold">
                            <p:stCondLst>
                              <p:cond delay="0"/>
                            </p:stCondLst>
                            <p:childTnLst>
                              <p:par>
                                <p:cTn id="1706" nodeType="clickEffect" fill="hold" presetClass="entr" presetID="18" presetSubtype="6">
                                  <p:stCondLst>
                                    <p:cond delay="0"/>
                                  </p:stCondLst>
                                  <p:childTnLst>
                                    <p:set>
                                      <p:cBhvr>
                                        <p:cTn id="1707" dur="1" fill="hold">
                                          <p:stCondLst>
                                            <p:cond delay="0"/>
                                          </p:stCondLst>
                                        </p:cTn>
                                        <p:tgtEl>
                                          <p:spTgt spid="915"/>
                                        </p:tgtEl>
                                        <p:attrNameLst>
                                          <p:attrName>style.visibility</p:attrName>
                                        </p:attrNameLst>
                                      </p:cBhvr>
                                      <p:to>
                                        <p:strVal val="visible"/>
                                      </p:to>
                                    </p:set>
                                    <p:animEffect filter="strips(downRight)" transition="in">
                                      <p:cBhvr additive="repl">
                                        <p:cTn id="1708" dur="500"/>
                                        <p:tgtEl>
                                          <p:spTgt spid="9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PlaceHolder 1"/>
          <p:cNvSpPr>
            <a:spLocks noGrp="1"/>
          </p:cNvSpPr>
          <p:nvPr>
            <p:ph type="sldNum" idx="37"/>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5F883931-25DE-4C7B-ACC3-06FD775C3646}"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922" name="PlaceHolder 2"/>
          <p:cNvSpPr>
            <a:spLocks noGrp="1"/>
          </p:cNvSpPr>
          <p:nvPr>
            <p:ph type="title"/>
          </p:nvPr>
        </p:nvSpPr>
        <p:spPr>
          <a:xfrm>
            <a:off x="2135160" y="189000"/>
            <a:ext cx="3312720" cy="685440"/>
          </a:xfrm>
          <a:prstGeom prst="rect">
            <a:avLst/>
          </a:prstGeom>
          <a:noFill/>
          <a:ln w="9360">
            <a:noFill/>
          </a:ln>
        </p:spPr>
        <p:txBody>
          <a:bodyPr numCol="1" spcCol="0" anchor="ctr">
            <a:noAutofit/>
          </a:bodyPr>
          <a:p>
            <a:pPr>
              <a:lnSpc>
                <a:spcPct val="100000"/>
              </a:lnSpc>
              <a:buNone/>
            </a:pPr>
            <a:r>
              <a:rPr b="1" lang="en-US" sz="2800" spc="-1" strike="noStrike">
                <a:solidFill>
                  <a:srgbClr val="ffff00"/>
                </a:solidFill>
                <a:latin typeface="Times New Roman"/>
                <a:ea typeface="黑体"/>
              </a:rPr>
              <a:t>DFS </a:t>
            </a:r>
            <a:r>
              <a:rPr b="1" lang="zh-CN" sz="2800" spc="-1" strike="noStrike">
                <a:solidFill>
                  <a:srgbClr val="ffff00"/>
                </a:solidFill>
                <a:latin typeface="Times New Roman"/>
                <a:ea typeface="黑体"/>
              </a:rPr>
              <a:t>算法效率分析</a:t>
            </a:r>
            <a:r>
              <a:rPr b="1" lang="en-US" sz="2800" spc="-1" strike="noStrike">
                <a:solidFill>
                  <a:srgbClr val="ffff00"/>
                </a:solidFill>
                <a:latin typeface="Times New Roman"/>
                <a:ea typeface="黑体"/>
              </a:rPr>
              <a:t>:</a:t>
            </a:r>
            <a:endParaRPr b="0" lang="en-US" sz="2800" spc="-1" strike="noStrike">
              <a:solidFill>
                <a:srgbClr val="ff3399"/>
              </a:solidFill>
              <a:latin typeface="楷体_GB2312"/>
            </a:endParaRPr>
          </a:p>
        </p:txBody>
      </p:sp>
      <p:sp>
        <p:nvSpPr>
          <p:cNvPr id="923" name="Rectangle 3"/>
          <p:cNvSpPr/>
          <p:nvPr/>
        </p:nvSpPr>
        <p:spPr>
          <a:xfrm>
            <a:off x="1847880" y="762120"/>
            <a:ext cx="8569080" cy="3962160"/>
          </a:xfrm>
          <a:prstGeom prst="rect">
            <a:avLst/>
          </a:prstGeom>
          <a:noFill/>
          <a:ln w="9525">
            <a:noFill/>
          </a:ln>
        </p:spPr>
        <p:style>
          <a:lnRef idx="0"/>
          <a:fillRef idx="0"/>
          <a:effectRef idx="0"/>
          <a:fontRef idx="minor"/>
        </p:style>
        <p:txBody>
          <a:bodyPr lIns="92160" rIns="92160" tIns="46080" bIns="46080" anchor="t">
            <a:noAutofit/>
          </a:bodyPr>
          <a:p>
            <a:pPr marL="343080" indent="-343080">
              <a:lnSpc>
                <a:spcPct val="100000"/>
              </a:lnSpc>
              <a:spcBef>
                <a:spcPts val="1400"/>
              </a:spcBef>
              <a:buNone/>
              <a:tabLst>
                <a:tab algn="l" pos="0"/>
              </a:tabLst>
            </a:pPr>
            <a:r>
              <a:rPr b="1" lang="zh-CN" sz="2800" spc="-1" strike="noStrike">
                <a:solidFill>
                  <a:srgbClr val="66ff33"/>
                </a:solidFill>
                <a:latin typeface="Times New Roman"/>
                <a:ea typeface="仿宋_GB2312"/>
              </a:rPr>
              <a:t>（设图中有 </a:t>
            </a:r>
            <a:r>
              <a:rPr b="1" i="1" lang="en-US" sz="2800" spc="-1" strike="noStrike">
                <a:solidFill>
                  <a:srgbClr val="66ff33"/>
                </a:solidFill>
                <a:latin typeface="Times New Roman"/>
                <a:ea typeface="仿宋_GB2312"/>
              </a:rPr>
              <a:t>n </a:t>
            </a:r>
            <a:r>
              <a:rPr b="1" lang="zh-CN" sz="2800" spc="-1" strike="noStrike">
                <a:solidFill>
                  <a:srgbClr val="66ff33"/>
                </a:solidFill>
                <a:latin typeface="Times New Roman"/>
                <a:ea typeface="仿宋_GB2312"/>
              </a:rPr>
              <a:t>个顶点，</a:t>
            </a:r>
            <a:r>
              <a:rPr b="1" i="1" lang="en-US" sz="2800" spc="-1" strike="noStrike">
                <a:solidFill>
                  <a:srgbClr val="66ff33"/>
                </a:solidFill>
                <a:latin typeface="Times New Roman"/>
                <a:ea typeface="仿宋_GB2312"/>
              </a:rPr>
              <a:t>e </a:t>
            </a:r>
            <a:r>
              <a:rPr b="1" lang="zh-CN" sz="2800" spc="-1" strike="noStrike">
                <a:solidFill>
                  <a:srgbClr val="66ff33"/>
                </a:solidFill>
                <a:latin typeface="Times New Roman"/>
                <a:ea typeface="仿宋_GB2312"/>
              </a:rPr>
              <a:t>条边）</a:t>
            </a:r>
            <a:endParaRPr b="0" lang="en-US" sz="2800" spc="-1" strike="noStrike">
              <a:latin typeface="Arial"/>
            </a:endParaRPr>
          </a:p>
          <a:p>
            <a:pPr marL="343080" indent="-343080">
              <a:lnSpc>
                <a:spcPct val="100000"/>
              </a:lnSpc>
              <a:spcBef>
                <a:spcPts val="1400"/>
              </a:spcBef>
              <a:buClr>
                <a:srgbClr val="339933"/>
              </a:buClr>
              <a:buSzPct val="80000"/>
              <a:buFont typeface="Wingdings" charset="2"/>
              <a:buChar char=""/>
              <a:tabLst>
                <a:tab algn="l" pos="0"/>
              </a:tabLst>
            </a:pPr>
            <a:r>
              <a:rPr b="1" lang="zh-CN" sz="2800" spc="-1" strike="noStrike">
                <a:solidFill>
                  <a:srgbClr val="ffffff"/>
                </a:solidFill>
                <a:latin typeface="Times New Roman"/>
                <a:ea typeface="仿宋_GB2312"/>
              </a:rPr>
              <a:t>如果用</a:t>
            </a:r>
            <a:r>
              <a:rPr b="1" lang="zh-CN" sz="2800" spc="-1" strike="noStrike">
                <a:solidFill>
                  <a:srgbClr val="ffff00"/>
                </a:solidFill>
                <a:latin typeface="Times New Roman"/>
                <a:ea typeface="仿宋_GB2312"/>
              </a:rPr>
              <a:t>邻接矩阵</a:t>
            </a:r>
            <a:r>
              <a:rPr b="1" lang="zh-CN" sz="2800" spc="-1" strike="noStrike">
                <a:solidFill>
                  <a:srgbClr val="ffffff"/>
                </a:solidFill>
                <a:latin typeface="Times New Roman"/>
                <a:ea typeface="仿宋_GB2312"/>
              </a:rPr>
              <a:t>来表示图，遍历图中每一个顶点都要</a:t>
            </a:r>
            <a:r>
              <a:rPr b="1" lang="zh-CN" sz="2800" spc="-1" strike="noStrike">
                <a:solidFill>
                  <a:srgbClr val="ffff00"/>
                </a:solidFill>
                <a:latin typeface="Times New Roman"/>
                <a:ea typeface="仿宋_GB2312"/>
              </a:rPr>
              <a:t>从头扫描</a:t>
            </a:r>
            <a:r>
              <a:rPr b="1" lang="zh-CN" sz="2800" spc="-1" strike="noStrike">
                <a:solidFill>
                  <a:srgbClr val="ffffff"/>
                </a:solidFill>
                <a:latin typeface="Times New Roman"/>
                <a:ea typeface="仿宋_GB2312"/>
              </a:rPr>
              <a:t>该顶点所在行，因此遍历全部顶点所需的时间为</a:t>
            </a:r>
            <a:r>
              <a:rPr b="1" lang="en-US" sz="2800" spc="-1" strike="noStrike">
                <a:solidFill>
                  <a:srgbClr val="ffff00"/>
                </a:solidFill>
                <a:latin typeface="Times New Roman"/>
                <a:ea typeface="仿宋_GB2312"/>
              </a:rPr>
              <a:t>O(</a:t>
            </a:r>
            <a:r>
              <a:rPr b="1" i="1" lang="en-US" sz="2800" spc="-1" strike="noStrike">
                <a:solidFill>
                  <a:srgbClr val="ffff00"/>
                </a:solidFill>
                <a:latin typeface="Times New Roman"/>
                <a:ea typeface="仿宋_GB2312"/>
              </a:rPr>
              <a:t>n</a:t>
            </a:r>
            <a:r>
              <a:rPr b="1" lang="en-US" sz="2800" spc="-1" strike="noStrike" baseline="30000">
                <a:solidFill>
                  <a:srgbClr val="ffff00"/>
                </a:solidFill>
                <a:latin typeface="Times New Roman"/>
                <a:ea typeface="仿宋_GB2312"/>
              </a:rPr>
              <a:t>2</a:t>
            </a:r>
            <a:r>
              <a:rPr b="1" lang="en-US" sz="2800" spc="-1" strike="noStrike">
                <a:solidFill>
                  <a:srgbClr val="ffff00"/>
                </a:solidFill>
                <a:latin typeface="Times New Roman"/>
                <a:ea typeface="仿宋_GB2312"/>
              </a:rPr>
              <a:t>)</a:t>
            </a:r>
            <a:r>
              <a:rPr b="1" lang="zh-CN" sz="2800" spc="-1" strike="noStrike">
                <a:solidFill>
                  <a:srgbClr val="ffffff"/>
                </a:solidFill>
                <a:latin typeface="Times New Roman"/>
                <a:ea typeface="仿宋_GB2312"/>
              </a:rPr>
              <a:t>。</a:t>
            </a:r>
            <a:endParaRPr b="0" lang="en-US" sz="2800" spc="-1" strike="noStrike">
              <a:latin typeface="Arial"/>
            </a:endParaRPr>
          </a:p>
          <a:p>
            <a:pPr marL="343080" indent="-343080">
              <a:lnSpc>
                <a:spcPct val="100000"/>
              </a:lnSpc>
              <a:spcBef>
                <a:spcPts val="1400"/>
              </a:spcBef>
              <a:buClr>
                <a:srgbClr val="339933"/>
              </a:buClr>
              <a:buSzPct val="80000"/>
              <a:buFont typeface="Wingdings" charset="2"/>
              <a:buChar char=""/>
              <a:tabLst>
                <a:tab algn="l" pos="0"/>
              </a:tabLst>
            </a:pPr>
            <a:r>
              <a:rPr b="1" lang="zh-CN" sz="2800" spc="-1" strike="noStrike">
                <a:solidFill>
                  <a:srgbClr val="ffffff"/>
                </a:solidFill>
                <a:latin typeface="Times New Roman"/>
                <a:ea typeface="仿宋_GB2312"/>
              </a:rPr>
              <a:t>如果用</a:t>
            </a:r>
            <a:r>
              <a:rPr b="1" lang="zh-CN" sz="2800" spc="-1" strike="noStrike">
                <a:solidFill>
                  <a:srgbClr val="ffff00"/>
                </a:solidFill>
                <a:latin typeface="Times New Roman"/>
                <a:ea typeface="仿宋_GB2312"/>
              </a:rPr>
              <a:t>邻接表</a:t>
            </a:r>
            <a:r>
              <a:rPr b="1" lang="zh-CN" sz="2800" spc="-1" strike="noStrike">
                <a:solidFill>
                  <a:srgbClr val="ffffff"/>
                </a:solidFill>
                <a:latin typeface="Times New Roman"/>
                <a:ea typeface="仿宋_GB2312"/>
              </a:rPr>
              <a:t>来表示图，虽然有 </a:t>
            </a:r>
            <a:r>
              <a:rPr b="1" lang="en-US" sz="2800" spc="-1" strike="noStrike">
                <a:solidFill>
                  <a:srgbClr val="ffff00"/>
                </a:solidFill>
                <a:latin typeface="Times New Roman"/>
                <a:ea typeface="仿宋_GB2312"/>
              </a:rPr>
              <a:t>2</a:t>
            </a:r>
            <a:r>
              <a:rPr b="1" i="1" lang="en-US" sz="2800" spc="-1" strike="noStrike">
                <a:solidFill>
                  <a:srgbClr val="ffff00"/>
                </a:solidFill>
                <a:latin typeface="Times New Roman"/>
                <a:ea typeface="仿宋_GB2312"/>
              </a:rPr>
              <a:t>e</a:t>
            </a:r>
            <a:r>
              <a:rPr b="1" i="1" lang="en-US" sz="2800" spc="-1" strike="noStrike">
                <a:solidFill>
                  <a:srgbClr val="ffffff"/>
                </a:solidFill>
                <a:latin typeface="Times New Roman"/>
                <a:ea typeface="仿宋_GB2312"/>
              </a:rPr>
              <a:t> </a:t>
            </a:r>
            <a:r>
              <a:rPr b="1" lang="zh-CN" sz="2800" spc="-1" strike="noStrike">
                <a:solidFill>
                  <a:srgbClr val="ffffff"/>
                </a:solidFill>
                <a:latin typeface="Times New Roman"/>
                <a:ea typeface="仿宋_GB2312"/>
              </a:rPr>
              <a:t>个表结点，但只需扫描 </a:t>
            </a:r>
            <a:r>
              <a:rPr b="1" i="1" lang="en-US" sz="2800" spc="-1" strike="noStrike">
                <a:solidFill>
                  <a:srgbClr val="ffff00"/>
                </a:solidFill>
                <a:latin typeface="Times New Roman"/>
                <a:ea typeface="仿宋_GB2312"/>
              </a:rPr>
              <a:t>e </a:t>
            </a:r>
            <a:r>
              <a:rPr b="1" lang="zh-CN" sz="2800" spc="-1" strike="noStrike">
                <a:solidFill>
                  <a:srgbClr val="ffffff"/>
                </a:solidFill>
                <a:latin typeface="Times New Roman"/>
                <a:ea typeface="仿宋_GB2312"/>
              </a:rPr>
              <a:t>个结点即可完成遍历，加上访问 </a:t>
            </a:r>
            <a:r>
              <a:rPr b="1" i="1" lang="en-US" sz="2800" spc="-1" strike="noStrike">
                <a:solidFill>
                  <a:srgbClr val="ffff00"/>
                </a:solidFill>
                <a:latin typeface="Times New Roman"/>
                <a:ea typeface="仿宋_GB2312"/>
              </a:rPr>
              <a:t>n</a:t>
            </a:r>
            <a:r>
              <a:rPr b="1" lang="zh-CN" sz="2800" spc="-1" strike="noStrike">
                <a:solidFill>
                  <a:srgbClr val="ffffff"/>
                </a:solidFill>
                <a:latin typeface="Times New Roman"/>
                <a:ea typeface="仿宋_GB2312"/>
              </a:rPr>
              <a:t>个头结点的时间，因此遍历图的时间复杂度为</a:t>
            </a:r>
            <a:r>
              <a:rPr b="1" lang="en-US" sz="2800" spc="-1" strike="noStrike">
                <a:solidFill>
                  <a:srgbClr val="ffff00"/>
                </a:solidFill>
                <a:latin typeface="Times New Roman"/>
                <a:ea typeface="仿宋_GB2312"/>
              </a:rPr>
              <a:t>O(</a:t>
            </a:r>
            <a:r>
              <a:rPr b="1" i="1" lang="en-US" sz="2800" spc="-1" strike="noStrike">
                <a:solidFill>
                  <a:srgbClr val="ffff00"/>
                </a:solidFill>
                <a:latin typeface="Times New Roman"/>
                <a:ea typeface="仿宋_GB2312"/>
              </a:rPr>
              <a:t>n</a:t>
            </a:r>
            <a:r>
              <a:rPr b="1" lang="en-US" sz="2800" spc="-1" strike="noStrike">
                <a:solidFill>
                  <a:srgbClr val="ffff00"/>
                </a:solidFill>
                <a:latin typeface="Times New Roman"/>
                <a:ea typeface="仿宋_GB2312"/>
              </a:rPr>
              <a:t>+</a:t>
            </a:r>
            <a:r>
              <a:rPr b="1" i="1" lang="en-US" sz="2800" spc="-1" strike="noStrike">
                <a:solidFill>
                  <a:srgbClr val="ffff00"/>
                </a:solidFill>
                <a:latin typeface="Times New Roman"/>
                <a:ea typeface="仿宋_GB2312"/>
              </a:rPr>
              <a:t>e</a:t>
            </a:r>
            <a:r>
              <a:rPr b="1" lang="en-US" sz="2800" spc="-1" strike="noStrike">
                <a:solidFill>
                  <a:srgbClr val="ffff00"/>
                </a:solidFill>
                <a:latin typeface="Times New Roman"/>
                <a:ea typeface="仿宋_GB2312"/>
              </a:rPr>
              <a:t>)</a:t>
            </a:r>
            <a:r>
              <a:rPr b="1" lang="zh-CN" sz="2800" spc="-1" strike="noStrike">
                <a:solidFill>
                  <a:srgbClr val="ffffff"/>
                </a:solidFill>
                <a:latin typeface="Times New Roman"/>
                <a:ea typeface="仿宋_GB2312"/>
              </a:rPr>
              <a:t>。</a:t>
            </a:r>
            <a:endParaRPr b="0" lang="en-US" sz="2800" spc="-1" strike="noStrike">
              <a:latin typeface="Arial"/>
            </a:endParaRPr>
          </a:p>
        </p:txBody>
      </p:sp>
      <p:sp>
        <p:nvSpPr>
          <p:cNvPr id="924" name="Rectangle 6"/>
          <p:cNvSpPr/>
          <p:nvPr/>
        </p:nvSpPr>
        <p:spPr>
          <a:xfrm>
            <a:off x="2514600" y="4813200"/>
            <a:ext cx="6552720" cy="127764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zh-CN" sz="2600" spc="-1" strike="noStrike">
                <a:solidFill>
                  <a:srgbClr val="ffff00"/>
                </a:solidFill>
                <a:latin typeface="Times New Roman"/>
                <a:ea typeface="仿宋_GB2312"/>
              </a:rPr>
              <a:t>结    论：</a:t>
            </a:r>
            <a:endParaRPr b="0" lang="en-US" sz="2600" spc="-1" strike="noStrike">
              <a:latin typeface="Arial"/>
            </a:endParaRPr>
          </a:p>
          <a:p>
            <a:pPr>
              <a:lnSpc>
                <a:spcPct val="100000"/>
              </a:lnSpc>
              <a:buNone/>
            </a:pPr>
            <a:r>
              <a:rPr b="1" lang="zh-CN" sz="2600" spc="-1" strike="noStrike">
                <a:solidFill>
                  <a:srgbClr val="ffff00"/>
                </a:solidFill>
                <a:latin typeface="Times New Roman"/>
                <a:ea typeface="仿宋_GB2312"/>
              </a:rPr>
              <a:t>稠密图</a:t>
            </a:r>
            <a:r>
              <a:rPr b="1" lang="zh-CN" sz="2600" spc="-1" strike="noStrike">
                <a:solidFill>
                  <a:srgbClr val="ffffff"/>
                </a:solidFill>
                <a:latin typeface="Times New Roman"/>
                <a:ea typeface="仿宋_GB2312"/>
              </a:rPr>
              <a:t>适于在邻接矩阵上进行深度遍历；</a:t>
            </a:r>
            <a:endParaRPr b="0" lang="en-US" sz="2600" spc="-1" strike="noStrike">
              <a:latin typeface="Arial"/>
            </a:endParaRPr>
          </a:p>
          <a:p>
            <a:pPr>
              <a:lnSpc>
                <a:spcPct val="100000"/>
              </a:lnSpc>
              <a:buNone/>
            </a:pPr>
            <a:r>
              <a:rPr b="1" lang="zh-CN" sz="2600" spc="-1" strike="noStrike">
                <a:solidFill>
                  <a:srgbClr val="ffff00"/>
                </a:solidFill>
                <a:latin typeface="Times New Roman"/>
                <a:ea typeface="仿宋_GB2312"/>
              </a:rPr>
              <a:t>稀疏图</a:t>
            </a:r>
            <a:r>
              <a:rPr b="1" lang="zh-CN" sz="2600" spc="-1" strike="noStrike">
                <a:solidFill>
                  <a:srgbClr val="ffffff"/>
                </a:solidFill>
                <a:latin typeface="Times New Roman"/>
                <a:ea typeface="仿宋_GB2312"/>
              </a:rPr>
              <a:t>适于在邻接表上进行深度遍历。</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709" dur="indefinite" restart="never" nodeType="tmRoot">
          <p:childTnLst>
            <p:seq>
              <p:cTn id="1710" dur="indefinite" nodeType="mainSeq">
                <p:childTnLst>
                  <p:par>
                    <p:cTn id="1711" fill="hold">
                      <p:stCondLst>
                        <p:cond delay="indefinite"/>
                      </p:stCondLst>
                      <p:childTnLst>
                        <p:par>
                          <p:cTn id="1712" fill="hold">
                            <p:stCondLst>
                              <p:cond delay="0"/>
                            </p:stCondLst>
                            <p:childTnLst>
                              <p:par>
                                <p:cTn id="1713" nodeType="clickEffect" fill="hold" presetClass="entr" presetID="18" presetSubtype="6">
                                  <p:stCondLst>
                                    <p:cond delay="0"/>
                                  </p:stCondLst>
                                  <p:childTnLst>
                                    <p:set>
                                      <p:cBhvr>
                                        <p:cTn id="1714" dur="1" fill="hold">
                                          <p:stCondLst>
                                            <p:cond delay="0"/>
                                          </p:stCondLst>
                                        </p:cTn>
                                        <p:tgtEl>
                                          <p:spTgt spid="923">
                                            <p:txEl>
                                              <p:pRg st="0" end="0"/>
                                            </p:txEl>
                                          </p:spTgt>
                                        </p:tgtEl>
                                        <p:attrNameLst>
                                          <p:attrName>style.visibility</p:attrName>
                                        </p:attrNameLst>
                                      </p:cBhvr>
                                      <p:to>
                                        <p:strVal val="visible"/>
                                      </p:to>
                                    </p:set>
                                    <p:animEffect filter="strips(downRight)" transition="in">
                                      <p:cBhvr additive="repl">
                                        <p:cTn id="1715" dur="500"/>
                                        <p:tgtEl>
                                          <p:spTgt spid="923">
                                            <p:txEl>
                                              <p:pRg st="0" end="0"/>
                                            </p:txEl>
                                          </p:spTgt>
                                        </p:tgtEl>
                                      </p:cBhvr>
                                    </p:animEffect>
                                  </p:childTnLst>
                                </p:cTn>
                              </p:par>
                            </p:childTnLst>
                          </p:cTn>
                        </p:par>
                      </p:childTnLst>
                    </p:cTn>
                  </p:par>
                  <p:par>
                    <p:cTn id="1716" fill="hold">
                      <p:stCondLst>
                        <p:cond delay="indefinite"/>
                      </p:stCondLst>
                      <p:childTnLst>
                        <p:par>
                          <p:cTn id="1717" fill="hold">
                            <p:stCondLst>
                              <p:cond delay="0"/>
                            </p:stCondLst>
                            <p:childTnLst>
                              <p:par>
                                <p:cTn id="1718" nodeType="clickEffect" fill="hold" presetClass="entr" presetID="18" presetSubtype="6">
                                  <p:stCondLst>
                                    <p:cond delay="0"/>
                                  </p:stCondLst>
                                  <p:childTnLst>
                                    <p:set>
                                      <p:cBhvr>
                                        <p:cTn id="1719" dur="1" fill="hold">
                                          <p:stCondLst>
                                            <p:cond delay="0"/>
                                          </p:stCondLst>
                                        </p:cTn>
                                        <p:tgtEl>
                                          <p:spTgt spid="923">
                                            <p:txEl>
                                              <p:pRg st="1" end="1"/>
                                            </p:txEl>
                                          </p:spTgt>
                                        </p:tgtEl>
                                        <p:attrNameLst>
                                          <p:attrName>style.visibility</p:attrName>
                                        </p:attrNameLst>
                                      </p:cBhvr>
                                      <p:to>
                                        <p:strVal val="visible"/>
                                      </p:to>
                                    </p:set>
                                    <p:animEffect filter="strips(downRight)" transition="in">
                                      <p:cBhvr additive="repl">
                                        <p:cTn id="1720" dur="500"/>
                                        <p:tgtEl>
                                          <p:spTgt spid="923">
                                            <p:txEl>
                                              <p:pRg st="1" end="1"/>
                                            </p:txEl>
                                          </p:spTgt>
                                        </p:tgtEl>
                                      </p:cBhvr>
                                    </p:animEffect>
                                  </p:childTnLst>
                                </p:cTn>
                              </p:par>
                            </p:childTnLst>
                          </p:cTn>
                        </p:par>
                      </p:childTnLst>
                    </p:cTn>
                  </p:par>
                  <p:par>
                    <p:cTn id="1721" fill="hold">
                      <p:stCondLst>
                        <p:cond delay="indefinite"/>
                      </p:stCondLst>
                      <p:childTnLst>
                        <p:par>
                          <p:cTn id="1722" fill="hold">
                            <p:stCondLst>
                              <p:cond delay="0"/>
                            </p:stCondLst>
                            <p:childTnLst>
                              <p:par>
                                <p:cTn id="1723" nodeType="clickEffect" fill="hold" presetClass="entr" presetID="18" presetSubtype="6">
                                  <p:stCondLst>
                                    <p:cond delay="0"/>
                                  </p:stCondLst>
                                  <p:childTnLst>
                                    <p:set>
                                      <p:cBhvr>
                                        <p:cTn id="1724" dur="1" fill="hold">
                                          <p:stCondLst>
                                            <p:cond delay="0"/>
                                          </p:stCondLst>
                                        </p:cTn>
                                        <p:tgtEl>
                                          <p:spTgt spid="923">
                                            <p:txEl>
                                              <p:pRg st="2" end="2"/>
                                            </p:txEl>
                                          </p:spTgt>
                                        </p:tgtEl>
                                        <p:attrNameLst>
                                          <p:attrName>style.visibility</p:attrName>
                                        </p:attrNameLst>
                                      </p:cBhvr>
                                      <p:to>
                                        <p:strVal val="visible"/>
                                      </p:to>
                                    </p:set>
                                    <p:animEffect filter="strips(downRight)" transition="in">
                                      <p:cBhvr additive="repl">
                                        <p:cTn id="1725" dur="500"/>
                                        <p:tgtEl>
                                          <p:spTgt spid="923">
                                            <p:txEl>
                                              <p:pRg st="2" end="2"/>
                                            </p:txEl>
                                          </p:spTgt>
                                        </p:tgtEl>
                                      </p:cBhvr>
                                    </p:animEffect>
                                  </p:childTnLst>
                                </p:cTn>
                              </p:par>
                            </p:childTnLst>
                          </p:cTn>
                        </p:par>
                      </p:childTnLst>
                    </p:cTn>
                  </p:par>
                  <p:par>
                    <p:cTn id="1726" fill="hold">
                      <p:stCondLst>
                        <p:cond delay="indefinite"/>
                      </p:stCondLst>
                      <p:childTnLst>
                        <p:par>
                          <p:cTn id="1727" fill="hold">
                            <p:stCondLst>
                              <p:cond delay="0"/>
                            </p:stCondLst>
                            <p:childTnLst>
                              <p:par>
                                <p:cTn id="1728" nodeType="clickEffect" fill="hold" presetClass="entr" presetID="23" presetSubtype="16">
                                  <p:stCondLst>
                                    <p:cond delay="0"/>
                                  </p:stCondLst>
                                  <p:childTnLst>
                                    <p:set>
                                      <p:cBhvr>
                                        <p:cTn id="1729" dur="1" fill="hold">
                                          <p:stCondLst>
                                            <p:cond delay="0"/>
                                          </p:stCondLst>
                                        </p:cTn>
                                        <p:tgtEl>
                                          <p:spTgt spid="924">
                                            <p:txEl>
                                              <p:pRg st="0" end="0"/>
                                            </p:txEl>
                                          </p:spTgt>
                                        </p:tgtEl>
                                        <p:attrNameLst>
                                          <p:attrName>style.visibility</p:attrName>
                                        </p:attrNameLst>
                                      </p:cBhvr>
                                      <p:to>
                                        <p:strVal val="visible"/>
                                      </p:to>
                                    </p:set>
                                    <p:anim calcmode="lin" valueType="num">
                                      <p:cBhvr additive="repl">
                                        <p:cTn id="1730" dur="500" fill="hold"/>
                                        <p:tgtEl>
                                          <p:spTgt spid="924">
                                            <p:txEl>
                                              <p:pRg st="0" end="0"/>
                                            </p:txEl>
                                          </p:spTgt>
                                        </p:tgtEl>
                                        <p:attrNameLst>
                                          <p:attrName>ppt_w</p:attrName>
                                        </p:attrNameLst>
                                      </p:cBhvr>
                                      <p:tavLst>
                                        <p:tav tm="0">
                                          <p:val>
                                            <p:fltVal val="0"/>
                                          </p:val>
                                        </p:tav>
                                        <p:tav tm="100000">
                                          <p:val>
                                            <p:strVal val="#ppt_w"/>
                                          </p:val>
                                        </p:tav>
                                      </p:tavLst>
                                    </p:anim>
                                    <p:anim calcmode="lin" valueType="num">
                                      <p:cBhvr additive="repl">
                                        <p:cTn id="1731" dur="500" fill="hold"/>
                                        <p:tgtEl>
                                          <p:spTgt spid="92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732" fill="hold">
                      <p:stCondLst>
                        <p:cond delay="indefinite"/>
                      </p:stCondLst>
                      <p:childTnLst>
                        <p:par>
                          <p:cTn id="1733" fill="hold">
                            <p:stCondLst>
                              <p:cond delay="0"/>
                            </p:stCondLst>
                            <p:childTnLst>
                              <p:par>
                                <p:cTn id="1734" nodeType="clickEffect" fill="hold" presetClass="entr" presetID="23" presetSubtype="16">
                                  <p:stCondLst>
                                    <p:cond delay="0"/>
                                  </p:stCondLst>
                                  <p:childTnLst>
                                    <p:set>
                                      <p:cBhvr>
                                        <p:cTn id="1735" dur="1" fill="hold">
                                          <p:stCondLst>
                                            <p:cond delay="0"/>
                                          </p:stCondLst>
                                        </p:cTn>
                                        <p:tgtEl>
                                          <p:spTgt spid="924">
                                            <p:txEl>
                                              <p:pRg st="1" end="1"/>
                                            </p:txEl>
                                          </p:spTgt>
                                        </p:tgtEl>
                                        <p:attrNameLst>
                                          <p:attrName>style.visibility</p:attrName>
                                        </p:attrNameLst>
                                      </p:cBhvr>
                                      <p:to>
                                        <p:strVal val="visible"/>
                                      </p:to>
                                    </p:set>
                                    <p:anim calcmode="lin" valueType="num">
                                      <p:cBhvr additive="repl">
                                        <p:cTn id="1736" dur="500" fill="hold"/>
                                        <p:tgtEl>
                                          <p:spTgt spid="924">
                                            <p:txEl>
                                              <p:pRg st="1" end="1"/>
                                            </p:txEl>
                                          </p:spTgt>
                                        </p:tgtEl>
                                        <p:attrNameLst>
                                          <p:attrName>ppt_w</p:attrName>
                                        </p:attrNameLst>
                                      </p:cBhvr>
                                      <p:tavLst>
                                        <p:tav tm="0">
                                          <p:val>
                                            <p:fltVal val="0"/>
                                          </p:val>
                                        </p:tav>
                                        <p:tav tm="100000">
                                          <p:val>
                                            <p:strVal val="#ppt_w"/>
                                          </p:val>
                                        </p:tav>
                                      </p:tavLst>
                                    </p:anim>
                                    <p:anim calcmode="lin" valueType="num">
                                      <p:cBhvr additive="repl">
                                        <p:cTn id="1737" dur="500" fill="hold"/>
                                        <p:tgtEl>
                                          <p:spTgt spid="92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738" fill="hold">
                      <p:stCondLst>
                        <p:cond delay="indefinite"/>
                      </p:stCondLst>
                      <p:childTnLst>
                        <p:par>
                          <p:cTn id="1739" fill="hold">
                            <p:stCondLst>
                              <p:cond delay="0"/>
                            </p:stCondLst>
                            <p:childTnLst>
                              <p:par>
                                <p:cTn id="1740" nodeType="clickEffect" fill="hold" presetClass="entr" presetID="23" presetSubtype="16">
                                  <p:stCondLst>
                                    <p:cond delay="0"/>
                                  </p:stCondLst>
                                  <p:childTnLst>
                                    <p:set>
                                      <p:cBhvr>
                                        <p:cTn id="1741" dur="1" fill="hold">
                                          <p:stCondLst>
                                            <p:cond delay="0"/>
                                          </p:stCondLst>
                                        </p:cTn>
                                        <p:tgtEl>
                                          <p:spTgt spid="924">
                                            <p:txEl>
                                              <p:pRg st="2" end="2"/>
                                            </p:txEl>
                                          </p:spTgt>
                                        </p:tgtEl>
                                        <p:attrNameLst>
                                          <p:attrName>style.visibility</p:attrName>
                                        </p:attrNameLst>
                                      </p:cBhvr>
                                      <p:to>
                                        <p:strVal val="visible"/>
                                      </p:to>
                                    </p:set>
                                    <p:anim calcmode="lin" valueType="num">
                                      <p:cBhvr additive="repl">
                                        <p:cTn id="1742" dur="500" fill="hold"/>
                                        <p:tgtEl>
                                          <p:spTgt spid="924">
                                            <p:txEl>
                                              <p:pRg st="2" end="2"/>
                                            </p:txEl>
                                          </p:spTgt>
                                        </p:tgtEl>
                                        <p:attrNameLst>
                                          <p:attrName>ppt_w</p:attrName>
                                        </p:attrNameLst>
                                      </p:cBhvr>
                                      <p:tavLst>
                                        <p:tav tm="0">
                                          <p:val>
                                            <p:fltVal val="0"/>
                                          </p:val>
                                        </p:tav>
                                        <p:tav tm="100000">
                                          <p:val>
                                            <p:strVal val="#ppt_w"/>
                                          </p:val>
                                        </p:tav>
                                      </p:tavLst>
                                    </p:anim>
                                    <p:anim calcmode="lin" valueType="num">
                                      <p:cBhvr additive="repl">
                                        <p:cTn id="1743" dur="500" fill="hold"/>
                                        <p:tgtEl>
                                          <p:spTgt spid="924">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5" name="PlaceHolder 1"/>
          <p:cNvSpPr>
            <a:spLocks noGrp="1"/>
          </p:cNvSpPr>
          <p:nvPr>
            <p:ph type="sldNum" idx="38"/>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020DEE39-6BE8-4017-AD6D-12DE3BC7A479}"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graphicFrame>
        <p:nvGraphicFramePr>
          <p:cNvPr id="926" name="Object 52"/>
          <p:cNvGraphicFramePr/>
          <p:nvPr/>
        </p:nvGraphicFramePr>
        <p:xfrm>
          <a:off x="1752480" y="3505320"/>
          <a:ext cx="4343040" cy="2906280"/>
        </p:xfrm>
        <a:graphic>
          <a:graphicData uri="http://schemas.openxmlformats.org/presentationml/2006/ole">
            <p:oleObj progId="Photoshop.Image.5" r:id="rId1" spid="">
              <p:embed/>
              <p:pic>
                <p:nvPicPr>
                  <p:cNvPr id="927" name="Object 52" descr=""/>
                  <p:cNvPicPr/>
                  <p:nvPr/>
                </p:nvPicPr>
                <p:blipFill>
                  <a:blip r:embed="rId2"/>
                  <a:stretch/>
                </p:blipFill>
                <p:spPr>
                  <a:xfrm>
                    <a:off x="1752480" y="3505320"/>
                    <a:ext cx="4343040" cy="2906280"/>
                  </a:xfrm>
                  <a:prstGeom prst="rect">
                    <a:avLst/>
                  </a:prstGeom>
                  <a:ln w="0">
                    <a:noFill/>
                  </a:ln>
                </p:spPr>
              </p:pic>
            </p:oleObj>
          </a:graphicData>
        </a:graphic>
      </p:graphicFrame>
      <p:sp>
        <p:nvSpPr>
          <p:cNvPr id="928" name="PlaceHolder 2"/>
          <p:cNvSpPr>
            <a:spLocks noGrp="1"/>
          </p:cNvSpPr>
          <p:nvPr>
            <p:ph type="title"/>
          </p:nvPr>
        </p:nvSpPr>
        <p:spPr>
          <a:xfrm>
            <a:off x="1752480" y="0"/>
            <a:ext cx="5562360" cy="685440"/>
          </a:xfrm>
          <a:prstGeom prst="rect">
            <a:avLst/>
          </a:prstGeom>
          <a:noFill/>
          <a:ln w="9360">
            <a:noFill/>
          </a:ln>
        </p:spPr>
        <p:txBody>
          <a:bodyPr numCol="1" spcCol="0" anchor="ctr">
            <a:noAutofit/>
          </a:bodyPr>
          <a:p>
            <a:pPr algn="ctr">
              <a:lnSpc>
                <a:spcPct val="100000"/>
              </a:lnSpc>
              <a:buNone/>
            </a:pPr>
            <a:r>
              <a:rPr b="1" lang="zh-CN" sz="2800" spc="-1" strike="noStrike">
                <a:solidFill>
                  <a:srgbClr val="ffff00"/>
                </a:solidFill>
                <a:latin typeface="黑体"/>
                <a:ea typeface="黑体"/>
              </a:rPr>
              <a:t>二、广度优先搜索</a:t>
            </a:r>
            <a:r>
              <a:rPr b="1" lang="en-US" sz="2800" spc="-1" strike="noStrike">
                <a:solidFill>
                  <a:srgbClr val="ffff00"/>
                </a:solidFill>
                <a:latin typeface="黑体"/>
                <a:ea typeface="黑体"/>
              </a:rPr>
              <a:t>( BFS )</a:t>
            </a:r>
            <a:endParaRPr b="0" lang="en-US" sz="2800" spc="-1" strike="noStrike">
              <a:solidFill>
                <a:srgbClr val="ff3399"/>
              </a:solidFill>
              <a:latin typeface="楷体_GB2312"/>
            </a:endParaRPr>
          </a:p>
        </p:txBody>
      </p:sp>
      <p:sp>
        <p:nvSpPr>
          <p:cNvPr id="929" name="Rectangle 3"/>
          <p:cNvSpPr/>
          <p:nvPr/>
        </p:nvSpPr>
        <p:spPr>
          <a:xfrm>
            <a:off x="1752480" y="685800"/>
            <a:ext cx="8534160" cy="456840"/>
          </a:xfrm>
          <a:prstGeom prst="rect">
            <a:avLst/>
          </a:prstGeom>
          <a:noFill/>
          <a:ln w="9525">
            <a:noFill/>
          </a:ln>
        </p:spPr>
        <p:style>
          <a:lnRef idx="0"/>
          <a:fillRef idx="0"/>
          <a:effectRef idx="0"/>
          <a:fontRef idx="minor"/>
        </p:style>
        <p:txBody>
          <a:bodyPr lIns="90000" rIns="90000" tIns="45000" bIns="45000" anchor="t">
            <a:noAutofit/>
          </a:bodyPr>
          <a:p>
            <a:pPr marL="285840" indent="-285840" algn="just">
              <a:lnSpc>
                <a:spcPct val="100000"/>
              </a:lnSpc>
              <a:buNone/>
              <a:tabLst>
                <a:tab algn="l" pos="0"/>
              </a:tabLst>
            </a:pPr>
            <a:r>
              <a:rPr b="1" lang="zh-CN" sz="2800" spc="-1" strike="noStrike">
                <a:solidFill>
                  <a:srgbClr val="66ff33"/>
                </a:solidFill>
                <a:latin typeface="黑体"/>
                <a:ea typeface="黑体"/>
              </a:rPr>
              <a:t>基本思想：</a:t>
            </a:r>
            <a:r>
              <a:rPr b="1" lang="en-US" sz="2800" spc="-1" strike="noStrike">
                <a:solidFill>
                  <a:srgbClr val="ffff00"/>
                </a:solidFill>
                <a:latin typeface="Times New Roman"/>
                <a:ea typeface="黑体"/>
              </a:rPr>
              <a:t>——</a:t>
            </a:r>
            <a:r>
              <a:rPr b="1" lang="zh-CN" sz="2400" spc="-1" strike="noStrike">
                <a:solidFill>
                  <a:srgbClr val="ffff00"/>
                </a:solidFill>
                <a:latin typeface="Times New Roman"/>
                <a:ea typeface="楷体_GB2312"/>
              </a:rPr>
              <a:t>层次遍历过程。</a:t>
            </a:r>
            <a:endParaRPr b="0" lang="en-US" sz="2400" spc="-1" strike="noStrike">
              <a:latin typeface="Arial"/>
            </a:endParaRPr>
          </a:p>
        </p:txBody>
      </p:sp>
      <p:sp>
        <p:nvSpPr>
          <p:cNvPr id="930" name="AutoShape 5"/>
          <p:cNvSpPr/>
          <p:nvPr/>
        </p:nvSpPr>
        <p:spPr>
          <a:xfrm>
            <a:off x="7467480" y="0"/>
            <a:ext cx="2742840" cy="533160"/>
          </a:xfrm>
          <a:prstGeom prst="wedgeRoundRectCallout">
            <a:avLst>
              <a:gd name="adj1" fmla="val -85361"/>
              <a:gd name="adj2" fmla="val 11310"/>
              <a:gd name="adj3" fmla="val 16667"/>
            </a:avLst>
          </a:prstGeom>
          <a:solidFill>
            <a:srgbClr val="ffffff"/>
          </a:solidFill>
          <a:ln w="9525">
            <a:solidFill>
              <a:srgbClr val="ffffff"/>
            </a:solidFill>
            <a:miter/>
          </a:ln>
        </p:spPr>
        <p:style>
          <a:lnRef idx="0"/>
          <a:fillRef idx="0"/>
          <a:effectRef idx="0"/>
          <a:fontRef idx="minor"/>
        </p:style>
        <p:txBody>
          <a:bodyPr lIns="90000" rIns="90000" tIns="45000" bIns="45000" anchor="ctr">
            <a:noAutofit/>
          </a:bodyPr>
          <a:p>
            <a:pPr algn="ctr">
              <a:lnSpc>
                <a:spcPct val="100000"/>
              </a:lnSpc>
              <a:buNone/>
            </a:pPr>
            <a:r>
              <a:rPr b="1" lang="en-US" sz="2000" spc="-1" strike="noStrike">
                <a:solidFill>
                  <a:srgbClr val="000000"/>
                </a:solidFill>
                <a:latin typeface="Times New Roman"/>
                <a:ea typeface="楷体_GB2312"/>
              </a:rPr>
              <a:t>Breadth_First Search</a:t>
            </a:r>
            <a:endParaRPr b="0" lang="en-US" sz="2000" spc="-1" strike="noStrike">
              <a:latin typeface="Arial"/>
            </a:endParaRPr>
          </a:p>
        </p:txBody>
      </p:sp>
      <p:sp>
        <p:nvSpPr>
          <p:cNvPr id="931" name="Text Box 6"/>
          <p:cNvSpPr/>
          <p:nvPr/>
        </p:nvSpPr>
        <p:spPr>
          <a:xfrm>
            <a:off x="6189840" y="1935000"/>
            <a:ext cx="609120" cy="57708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3200" spc="-1" strike="noStrike">
                <a:solidFill>
                  <a:srgbClr val="ffff00"/>
                </a:solidFill>
                <a:latin typeface="Times New Roman"/>
                <a:ea typeface="黑体"/>
              </a:rPr>
              <a:t>v1</a:t>
            </a:r>
            <a:endParaRPr b="0" lang="en-US" sz="3200" spc="-1" strike="noStrike">
              <a:latin typeface="Arial"/>
            </a:endParaRPr>
          </a:p>
        </p:txBody>
      </p:sp>
      <p:grpSp>
        <p:nvGrpSpPr>
          <p:cNvPr id="932" name="Group 7"/>
          <p:cNvGrpSpPr/>
          <p:nvPr/>
        </p:nvGrpSpPr>
        <p:grpSpPr>
          <a:xfrm>
            <a:off x="2362320" y="1295280"/>
            <a:ext cx="3504600" cy="2057040"/>
            <a:chOff x="2362320" y="1295280"/>
            <a:chExt cx="3504600" cy="2057040"/>
          </a:xfrm>
        </p:grpSpPr>
        <p:sp>
          <p:nvSpPr>
            <p:cNvPr id="933" name="Oval 8"/>
            <p:cNvSpPr/>
            <p:nvPr/>
          </p:nvSpPr>
          <p:spPr>
            <a:xfrm>
              <a:off x="3481920" y="1295280"/>
              <a:ext cx="355680" cy="36504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v1</a:t>
              </a:r>
              <a:endParaRPr b="0" lang="en-US" sz="2400" spc="-1" strike="noStrike">
                <a:latin typeface="Arial"/>
              </a:endParaRPr>
            </a:p>
          </p:txBody>
        </p:sp>
        <p:sp>
          <p:nvSpPr>
            <p:cNvPr id="934" name="Oval 9"/>
            <p:cNvSpPr/>
            <p:nvPr/>
          </p:nvSpPr>
          <p:spPr>
            <a:xfrm>
              <a:off x="2891520" y="1839600"/>
              <a:ext cx="355680" cy="36360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v2</a:t>
              </a:r>
              <a:endParaRPr b="0" lang="en-US" sz="2400" spc="-1" strike="noStrike">
                <a:latin typeface="Arial"/>
              </a:endParaRPr>
            </a:p>
          </p:txBody>
        </p:sp>
        <p:sp>
          <p:nvSpPr>
            <p:cNvPr id="935" name="Oval 10"/>
            <p:cNvSpPr/>
            <p:nvPr/>
          </p:nvSpPr>
          <p:spPr>
            <a:xfrm>
              <a:off x="4889160" y="1782720"/>
              <a:ext cx="352440" cy="36504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v3</a:t>
              </a:r>
              <a:endParaRPr b="0" lang="en-US" sz="2400" spc="-1" strike="noStrike">
                <a:latin typeface="Arial"/>
              </a:endParaRPr>
            </a:p>
          </p:txBody>
        </p:sp>
        <p:sp>
          <p:nvSpPr>
            <p:cNvPr id="936" name="Oval 11"/>
            <p:cNvSpPr/>
            <p:nvPr/>
          </p:nvSpPr>
          <p:spPr>
            <a:xfrm>
              <a:off x="3010320" y="2987280"/>
              <a:ext cx="354240" cy="36504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v8</a:t>
              </a:r>
              <a:endParaRPr b="0" lang="en-US" sz="2400" spc="-1" strike="noStrike">
                <a:latin typeface="Arial"/>
              </a:endParaRPr>
            </a:p>
          </p:txBody>
        </p:sp>
        <p:sp>
          <p:nvSpPr>
            <p:cNvPr id="937" name="Line 12"/>
            <p:cNvSpPr/>
            <p:nvPr/>
          </p:nvSpPr>
          <p:spPr>
            <a:xfrm>
              <a:off x="3837600" y="1452240"/>
              <a:ext cx="1118160" cy="387000"/>
            </a:xfrm>
            <a:prstGeom prst="line">
              <a:avLst/>
            </a:prstGeom>
            <a:ln w="38100">
              <a:solidFill>
                <a:srgbClr val="ffffff"/>
              </a:solidFill>
              <a:round/>
            </a:ln>
          </p:spPr>
          <p:style>
            <a:lnRef idx="0"/>
            <a:fillRef idx="0"/>
            <a:effectRef idx="0"/>
            <a:fontRef idx="minor"/>
          </p:style>
        </p:sp>
        <p:sp>
          <p:nvSpPr>
            <p:cNvPr id="938" name="Line 13"/>
            <p:cNvSpPr/>
            <p:nvPr/>
          </p:nvSpPr>
          <p:spPr>
            <a:xfrm flipH="1">
              <a:off x="3128760" y="1555200"/>
              <a:ext cx="414000" cy="313920"/>
            </a:xfrm>
            <a:prstGeom prst="line">
              <a:avLst/>
            </a:prstGeom>
            <a:ln w="38100">
              <a:solidFill>
                <a:srgbClr val="ffffff"/>
              </a:solidFill>
              <a:round/>
            </a:ln>
          </p:spPr>
          <p:style>
            <a:lnRef idx="0"/>
            <a:fillRef idx="0"/>
            <a:effectRef idx="0"/>
            <a:fontRef idx="minor"/>
          </p:style>
        </p:sp>
        <p:sp>
          <p:nvSpPr>
            <p:cNvPr id="939" name="Line 14"/>
            <p:cNvSpPr/>
            <p:nvPr/>
          </p:nvSpPr>
          <p:spPr>
            <a:xfrm>
              <a:off x="3186720" y="2152080"/>
              <a:ext cx="237240" cy="261000"/>
            </a:xfrm>
            <a:prstGeom prst="line">
              <a:avLst/>
            </a:prstGeom>
            <a:ln w="38100">
              <a:solidFill>
                <a:srgbClr val="ffffff"/>
              </a:solidFill>
              <a:round/>
            </a:ln>
          </p:spPr>
          <p:style>
            <a:lnRef idx="0"/>
            <a:fillRef idx="0"/>
            <a:effectRef idx="0"/>
            <a:fontRef idx="minor"/>
          </p:style>
        </p:sp>
        <p:sp>
          <p:nvSpPr>
            <p:cNvPr id="940" name="Line 15"/>
            <p:cNvSpPr/>
            <p:nvPr/>
          </p:nvSpPr>
          <p:spPr>
            <a:xfrm>
              <a:off x="5184000" y="2096640"/>
              <a:ext cx="473400" cy="424800"/>
            </a:xfrm>
            <a:prstGeom prst="line">
              <a:avLst/>
            </a:prstGeom>
            <a:ln w="38100">
              <a:solidFill>
                <a:srgbClr val="ffffff"/>
              </a:solidFill>
              <a:round/>
            </a:ln>
          </p:spPr>
          <p:style>
            <a:lnRef idx="0"/>
            <a:fillRef idx="0"/>
            <a:effectRef idx="0"/>
            <a:fontRef idx="minor"/>
          </p:style>
        </p:sp>
        <p:sp>
          <p:nvSpPr>
            <p:cNvPr id="941" name="Line 16"/>
            <p:cNvSpPr/>
            <p:nvPr/>
          </p:nvSpPr>
          <p:spPr>
            <a:xfrm flipH="1">
              <a:off x="4770360" y="2148120"/>
              <a:ext cx="237240" cy="416880"/>
            </a:xfrm>
            <a:prstGeom prst="line">
              <a:avLst/>
            </a:prstGeom>
            <a:ln w="38100">
              <a:solidFill>
                <a:srgbClr val="ffffff"/>
              </a:solidFill>
              <a:round/>
            </a:ln>
          </p:spPr>
          <p:style>
            <a:lnRef idx="0"/>
            <a:fillRef idx="0"/>
            <a:effectRef idx="0"/>
            <a:fontRef idx="minor"/>
          </p:style>
        </p:sp>
        <p:sp>
          <p:nvSpPr>
            <p:cNvPr id="942" name="Oval 17"/>
            <p:cNvSpPr/>
            <p:nvPr/>
          </p:nvSpPr>
          <p:spPr>
            <a:xfrm>
              <a:off x="5514480" y="2495880"/>
              <a:ext cx="352440" cy="36648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v7</a:t>
              </a:r>
              <a:endParaRPr b="0" lang="en-US" sz="2400" spc="-1" strike="noStrike">
                <a:latin typeface="Arial"/>
              </a:endParaRPr>
            </a:p>
          </p:txBody>
        </p:sp>
        <p:sp>
          <p:nvSpPr>
            <p:cNvPr id="943" name="Oval 18"/>
            <p:cNvSpPr/>
            <p:nvPr/>
          </p:nvSpPr>
          <p:spPr>
            <a:xfrm>
              <a:off x="4534560" y="2513520"/>
              <a:ext cx="354240" cy="36504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v6</a:t>
              </a:r>
              <a:endParaRPr b="0" lang="en-US" sz="2400" spc="-1" strike="noStrike">
                <a:latin typeface="Arial"/>
              </a:endParaRPr>
            </a:p>
          </p:txBody>
        </p:sp>
        <p:sp>
          <p:nvSpPr>
            <p:cNvPr id="944" name="Oval 19"/>
            <p:cNvSpPr/>
            <p:nvPr/>
          </p:nvSpPr>
          <p:spPr>
            <a:xfrm>
              <a:off x="2362320" y="2413440"/>
              <a:ext cx="352440" cy="36504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v4</a:t>
              </a:r>
              <a:endParaRPr b="0" lang="en-US" sz="2400" spc="-1" strike="noStrike">
                <a:latin typeface="Arial"/>
              </a:endParaRPr>
            </a:p>
          </p:txBody>
        </p:sp>
        <p:sp>
          <p:nvSpPr>
            <p:cNvPr id="945" name="Oval 20"/>
            <p:cNvSpPr/>
            <p:nvPr/>
          </p:nvSpPr>
          <p:spPr>
            <a:xfrm>
              <a:off x="3423960" y="2360520"/>
              <a:ext cx="352440" cy="365040"/>
            </a:xfrm>
            <a:prstGeom prst="ellipse">
              <a:avLst/>
            </a:prstGeom>
            <a:solidFill>
              <a:schemeClr val="folHlink"/>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v5</a:t>
              </a:r>
              <a:endParaRPr b="0" lang="en-US" sz="2400" spc="-1" strike="noStrike">
                <a:latin typeface="Arial"/>
              </a:endParaRPr>
            </a:p>
          </p:txBody>
        </p:sp>
        <p:sp>
          <p:nvSpPr>
            <p:cNvPr id="946" name="Line 21"/>
            <p:cNvSpPr/>
            <p:nvPr/>
          </p:nvSpPr>
          <p:spPr>
            <a:xfrm flipH="1">
              <a:off x="2657160" y="2099160"/>
              <a:ext cx="234360" cy="313920"/>
            </a:xfrm>
            <a:prstGeom prst="line">
              <a:avLst/>
            </a:prstGeom>
            <a:ln w="38100">
              <a:solidFill>
                <a:srgbClr val="ffffff"/>
              </a:solidFill>
              <a:round/>
            </a:ln>
          </p:spPr>
          <p:style>
            <a:lnRef idx="0"/>
            <a:fillRef idx="0"/>
            <a:effectRef idx="0"/>
            <a:fontRef idx="minor"/>
          </p:style>
        </p:sp>
        <p:sp>
          <p:nvSpPr>
            <p:cNvPr id="947" name="Line 22"/>
            <p:cNvSpPr/>
            <p:nvPr/>
          </p:nvSpPr>
          <p:spPr>
            <a:xfrm>
              <a:off x="2657160" y="2778840"/>
              <a:ext cx="413640" cy="261000"/>
            </a:xfrm>
            <a:prstGeom prst="line">
              <a:avLst/>
            </a:prstGeom>
            <a:ln w="38100">
              <a:solidFill>
                <a:srgbClr val="ffffff"/>
              </a:solidFill>
              <a:round/>
            </a:ln>
          </p:spPr>
          <p:style>
            <a:lnRef idx="0"/>
            <a:fillRef idx="0"/>
            <a:effectRef idx="0"/>
            <a:fontRef idx="minor"/>
          </p:style>
        </p:sp>
        <p:sp>
          <p:nvSpPr>
            <p:cNvPr id="948" name="Line 23"/>
            <p:cNvSpPr/>
            <p:nvPr/>
          </p:nvSpPr>
          <p:spPr>
            <a:xfrm flipH="1">
              <a:off x="3364560" y="2725920"/>
              <a:ext cx="178200" cy="366840"/>
            </a:xfrm>
            <a:prstGeom prst="line">
              <a:avLst/>
            </a:prstGeom>
            <a:ln w="38100">
              <a:solidFill>
                <a:srgbClr val="ffffff"/>
              </a:solidFill>
              <a:round/>
            </a:ln>
          </p:spPr>
          <p:style>
            <a:lnRef idx="0"/>
            <a:fillRef idx="0"/>
            <a:effectRef idx="0"/>
            <a:fontRef idx="minor"/>
          </p:style>
        </p:sp>
      </p:grpSp>
      <p:sp>
        <p:nvSpPr>
          <p:cNvPr id="949" name="Rectangle 24"/>
          <p:cNvSpPr/>
          <p:nvPr/>
        </p:nvSpPr>
        <p:spPr>
          <a:xfrm>
            <a:off x="6936480" y="1386000"/>
            <a:ext cx="1714320" cy="51624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66ff33"/>
                </a:solidFill>
                <a:latin typeface="Times New Roman"/>
                <a:ea typeface="楷体_GB2312"/>
              </a:rPr>
              <a:t>BFS </a:t>
            </a:r>
            <a:r>
              <a:rPr b="1" lang="zh-CN" sz="2800" spc="-1" strike="noStrike">
                <a:solidFill>
                  <a:srgbClr val="66ff33"/>
                </a:solidFill>
                <a:latin typeface="楷体_GB2312"/>
                <a:ea typeface="楷体_GB2312"/>
              </a:rPr>
              <a:t>结果</a:t>
            </a:r>
            <a:endParaRPr b="0" lang="en-US" sz="2800" spc="-1" strike="noStrike">
              <a:latin typeface="Arial"/>
            </a:endParaRPr>
          </a:p>
        </p:txBody>
      </p:sp>
      <p:sp>
        <p:nvSpPr>
          <p:cNvPr id="950" name="Rectangle 25"/>
          <p:cNvSpPr/>
          <p:nvPr/>
        </p:nvSpPr>
        <p:spPr>
          <a:xfrm>
            <a:off x="1752480" y="1447920"/>
            <a:ext cx="1103040" cy="456840"/>
          </a:xfrm>
          <a:prstGeom prst="rect">
            <a:avLst/>
          </a:prstGeom>
          <a:noFill/>
          <a:ln w="9525">
            <a:noFill/>
          </a:ln>
        </p:spPr>
        <p:style>
          <a:lnRef idx="0"/>
          <a:fillRef idx="0"/>
          <a:effectRef idx="0"/>
          <a:fontRef idx="minor"/>
        </p:style>
        <p:txBody>
          <a:bodyPr lIns="90000" rIns="90000" tIns="45000" bIns="45000" anchor="ctr">
            <a:noAutofit/>
          </a:bodyPr>
          <a:p>
            <a:pPr>
              <a:lnSpc>
                <a:spcPct val="100000"/>
              </a:lnSpc>
              <a:buNone/>
            </a:pPr>
            <a:r>
              <a:rPr b="1" lang="zh-CN" sz="2800" spc="-1" strike="noStrike">
                <a:solidFill>
                  <a:srgbClr val="ffff00"/>
                </a:solidFill>
                <a:latin typeface="黑体"/>
                <a:ea typeface="黑体"/>
              </a:rPr>
              <a:t>例</a:t>
            </a:r>
            <a:r>
              <a:rPr b="1" lang="en-US" sz="2800" spc="-1" strike="noStrike">
                <a:solidFill>
                  <a:srgbClr val="ffff00"/>
                </a:solidFill>
                <a:latin typeface="黑体"/>
                <a:ea typeface="黑体"/>
              </a:rPr>
              <a:t>1</a:t>
            </a:r>
            <a:r>
              <a:rPr b="1" lang="zh-CN" sz="2800" spc="-1" strike="noStrike">
                <a:solidFill>
                  <a:srgbClr val="ffff00"/>
                </a:solidFill>
                <a:latin typeface="黑体"/>
                <a:ea typeface="黑体"/>
              </a:rPr>
              <a:t>：</a:t>
            </a:r>
            <a:endParaRPr b="0" lang="en-US" sz="2800" spc="-1" strike="noStrike">
              <a:latin typeface="Arial"/>
            </a:endParaRPr>
          </a:p>
        </p:txBody>
      </p:sp>
      <p:sp>
        <p:nvSpPr>
          <p:cNvPr id="951" name="Rectangle 26"/>
          <p:cNvSpPr/>
          <p:nvPr/>
        </p:nvSpPr>
        <p:spPr>
          <a:xfrm>
            <a:off x="6572520" y="19350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952" name="Rectangle 28"/>
          <p:cNvSpPr/>
          <p:nvPr/>
        </p:nvSpPr>
        <p:spPr>
          <a:xfrm>
            <a:off x="8325000" y="19350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953" name="Rectangle 30"/>
          <p:cNvSpPr/>
          <p:nvPr/>
        </p:nvSpPr>
        <p:spPr>
          <a:xfrm>
            <a:off x="7486920" y="25146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grpSp>
        <p:nvGrpSpPr>
          <p:cNvPr id="954" name="Group 53"/>
          <p:cNvGrpSpPr/>
          <p:nvPr/>
        </p:nvGrpSpPr>
        <p:grpSpPr>
          <a:xfrm>
            <a:off x="7027920" y="1935000"/>
            <a:ext cx="1427760" cy="577080"/>
            <a:chOff x="7027920" y="1935000"/>
            <a:chExt cx="1427760" cy="577080"/>
          </a:xfrm>
        </p:grpSpPr>
        <p:sp>
          <p:nvSpPr>
            <p:cNvPr id="955" name="Rectangle 27"/>
            <p:cNvSpPr/>
            <p:nvPr/>
          </p:nvSpPr>
          <p:spPr>
            <a:xfrm>
              <a:off x="7428240" y="19350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956" name="Rectangle 33"/>
            <p:cNvSpPr/>
            <p:nvPr/>
          </p:nvSpPr>
          <p:spPr>
            <a:xfrm>
              <a:off x="7027920" y="19350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v2</a:t>
              </a:r>
              <a:endParaRPr b="0" lang="en-US" sz="3200" spc="-1" strike="noStrike">
                <a:latin typeface="Arial"/>
              </a:endParaRPr>
            </a:p>
          </p:txBody>
        </p:sp>
        <p:sp>
          <p:nvSpPr>
            <p:cNvPr id="957" name="Rectangle 34"/>
            <p:cNvSpPr/>
            <p:nvPr/>
          </p:nvSpPr>
          <p:spPr>
            <a:xfrm>
              <a:off x="7866000" y="19350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v3</a:t>
              </a:r>
              <a:endParaRPr b="0" lang="en-US" sz="3200" spc="-1" strike="noStrike">
                <a:latin typeface="Arial"/>
              </a:endParaRPr>
            </a:p>
          </p:txBody>
        </p:sp>
      </p:grpSp>
      <p:grpSp>
        <p:nvGrpSpPr>
          <p:cNvPr id="958" name="Group 54"/>
          <p:cNvGrpSpPr/>
          <p:nvPr/>
        </p:nvGrpSpPr>
        <p:grpSpPr>
          <a:xfrm>
            <a:off x="6324480" y="2514600"/>
            <a:ext cx="1370880" cy="577080"/>
            <a:chOff x="6324480" y="2514600"/>
            <a:chExt cx="1370880" cy="577080"/>
          </a:xfrm>
        </p:grpSpPr>
        <p:sp>
          <p:nvSpPr>
            <p:cNvPr id="959" name="Rectangle 29"/>
            <p:cNvSpPr/>
            <p:nvPr/>
          </p:nvSpPr>
          <p:spPr>
            <a:xfrm>
              <a:off x="6724800" y="25146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960" name="Rectangle 35"/>
            <p:cNvSpPr/>
            <p:nvPr/>
          </p:nvSpPr>
          <p:spPr>
            <a:xfrm>
              <a:off x="6324480" y="25146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v4</a:t>
              </a:r>
              <a:endParaRPr b="0" lang="en-US" sz="3200" spc="-1" strike="noStrike">
                <a:latin typeface="Arial"/>
              </a:endParaRPr>
            </a:p>
          </p:txBody>
        </p:sp>
        <p:sp>
          <p:nvSpPr>
            <p:cNvPr id="961" name="Rectangle 36"/>
            <p:cNvSpPr/>
            <p:nvPr/>
          </p:nvSpPr>
          <p:spPr>
            <a:xfrm>
              <a:off x="7105680" y="25146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v5</a:t>
              </a:r>
              <a:endParaRPr b="0" lang="en-US" sz="3200" spc="-1" strike="noStrike">
                <a:latin typeface="Arial"/>
              </a:endParaRPr>
            </a:p>
          </p:txBody>
        </p:sp>
      </p:grpSp>
      <p:grpSp>
        <p:nvGrpSpPr>
          <p:cNvPr id="962" name="Group 55"/>
          <p:cNvGrpSpPr/>
          <p:nvPr/>
        </p:nvGrpSpPr>
        <p:grpSpPr>
          <a:xfrm>
            <a:off x="7848720" y="2514600"/>
            <a:ext cx="1427760" cy="577080"/>
            <a:chOff x="7848720" y="2514600"/>
            <a:chExt cx="1427760" cy="577080"/>
          </a:xfrm>
        </p:grpSpPr>
        <p:sp>
          <p:nvSpPr>
            <p:cNvPr id="963" name="Rectangle 31"/>
            <p:cNvSpPr/>
            <p:nvPr/>
          </p:nvSpPr>
          <p:spPr>
            <a:xfrm>
              <a:off x="8288640" y="25146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964" name="Rectangle 37"/>
            <p:cNvSpPr/>
            <p:nvPr/>
          </p:nvSpPr>
          <p:spPr>
            <a:xfrm>
              <a:off x="7848720" y="25146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v6</a:t>
              </a:r>
              <a:endParaRPr b="0" lang="en-US" sz="3200" spc="-1" strike="noStrike">
                <a:latin typeface="Arial"/>
              </a:endParaRPr>
            </a:p>
          </p:txBody>
        </p:sp>
        <p:sp>
          <p:nvSpPr>
            <p:cNvPr id="965" name="Rectangle 38"/>
            <p:cNvSpPr/>
            <p:nvPr/>
          </p:nvSpPr>
          <p:spPr>
            <a:xfrm>
              <a:off x="8686800" y="25146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v7</a:t>
              </a:r>
              <a:endParaRPr b="0" lang="en-US" sz="3200" spc="-1" strike="noStrike">
                <a:latin typeface="Arial"/>
              </a:endParaRPr>
            </a:p>
          </p:txBody>
        </p:sp>
      </p:grpSp>
      <p:grpSp>
        <p:nvGrpSpPr>
          <p:cNvPr id="966" name="Group 56"/>
          <p:cNvGrpSpPr/>
          <p:nvPr/>
        </p:nvGrpSpPr>
        <p:grpSpPr>
          <a:xfrm>
            <a:off x="9069480" y="2514600"/>
            <a:ext cx="988200" cy="577080"/>
            <a:chOff x="9069480" y="2514600"/>
            <a:chExt cx="988200" cy="577080"/>
          </a:xfrm>
        </p:grpSpPr>
        <p:sp>
          <p:nvSpPr>
            <p:cNvPr id="967" name="Rectangle 32"/>
            <p:cNvSpPr/>
            <p:nvPr/>
          </p:nvSpPr>
          <p:spPr>
            <a:xfrm>
              <a:off x="9069480" y="2514600"/>
              <a:ext cx="5878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a:t>
              </a:r>
              <a:endParaRPr b="0" lang="en-US" sz="3200" spc="-1" strike="noStrike">
                <a:latin typeface="Arial"/>
              </a:endParaRPr>
            </a:p>
          </p:txBody>
        </p:sp>
        <p:sp>
          <p:nvSpPr>
            <p:cNvPr id="968" name="Rectangle 39"/>
            <p:cNvSpPr/>
            <p:nvPr/>
          </p:nvSpPr>
          <p:spPr>
            <a:xfrm>
              <a:off x="9468000" y="2514600"/>
              <a:ext cx="589680" cy="57708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3200" spc="-1" strike="noStrike">
                  <a:solidFill>
                    <a:srgbClr val="ffff00"/>
                  </a:solidFill>
                  <a:latin typeface="Times New Roman"/>
                  <a:ea typeface="黑体"/>
                </a:rPr>
                <a:t>v8</a:t>
              </a:r>
              <a:endParaRPr b="0" lang="en-US" sz="3200" spc="-1" strike="noStrike">
                <a:latin typeface="Arial"/>
              </a:endParaRPr>
            </a:p>
          </p:txBody>
        </p:sp>
      </p:grpSp>
      <p:sp>
        <p:nvSpPr>
          <p:cNvPr id="969" name="Rectangle 43"/>
          <p:cNvSpPr/>
          <p:nvPr/>
        </p:nvSpPr>
        <p:spPr>
          <a:xfrm>
            <a:off x="1523880" y="2997360"/>
            <a:ext cx="1331640" cy="456840"/>
          </a:xfrm>
          <a:prstGeom prst="rect">
            <a:avLst/>
          </a:prstGeom>
          <a:noFill/>
          <a:ln w="9525">
            <a:noFill/>
          </a:ln>
        </p:spPr>
        <p:style>
          <a:lnRef idx="0"/>
          <a:fillRef idx="0"/>
          <a:effectRef idx="0"/>
          <a:fontRef idx="minor"/>
        </p:style>
        <p:txBody>
          <a:bodyPr lIns="90000" rIns="90000" tIns="45000" bIns="45000" anchor="ctr">
            <a:noAutofit/>
          </a:bodyPr>
          <a:p>
            <a:pPr>
              <a:lnSpc>
                <a:spcPct val="100000"/>
              </a:lnSpc>
              <a:buNone/>
            </a:pPr>
            <a:r>
              <a:rPr b="1" lang="zh-CN" sz="2800" spc="-1" strike="noStrike">
                <a:solidFill>
                  <a:srgbClr val="ffff00"/>
                </a:solidFill>
                <a:latin typeface="黑体"/>
                <a:ea typeface="黑体"/>
              </a:rPr>
              <a:t>例</a:t>
            </a:r>
            <a:r>
              <a:rPr b="1" lang="en-US" sz="2800" spc="-1" strike="noStrike">
                <a:solidFill>
                  <a:srgbClr val="ffff00"/>
                </a:solidFill>
                <a:latin typeface="黑体"/>
                <a:ea typeface="黑体"/>
              </a:rPr>
              <a:t>2</a:t>
            </a:r>
            <a:r>
              <a:rPr b="1" lang="zh-CN" sz="2800" spc="-1" strike="noStrike">
                <a:solidFill>
                  <a:srgbClr val="ffff00"/>
                </a:solidFill>
                <a:latin typeface="黑体"/>
                <a:ea typeface="黑体"/>
              </a:rPr>
              <a:t>：</a:t>
            </a:r>
            <a:endParaRPr b="0" lang="en-US" sz="2800" spc="-1" strike="noStrike">
              <a:latin typeface="Arial"/>
            </a:endParaRPr>
          </a:p>
        </p:txBody>
      </p:sp>
      <p:sp>
        <p:nvSpPr>
          <p:cNvPr id="970" name="Text Box 45"/>
          <p:cNvSpPr/>
          <p:nvPr/>
        </p:nvSpPr>
        <p:spPr>
          <a:xfrm>
            <a:off x="6477120" y="3900600"/>
            <a:ext cx="1371240" cy="51624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ffff00"/>
                </a:solidFill>
                <a:latin typeface="Times New Roman"/>
                <a:ea typeface="黑体"/>
              </a:rPr>
              <a:t>v3 →</a:t>
            </a:r>
            <a:endParaRPr b="0" lang="en-US" sz="2800" spc="-1" strike="noStrike">
              <a:latin typeface="Arial"/>
            </a:endParaRPr>
          </a:p>
        </p:txBody>
      </p:sp>
      <p:sp>
        <p:nvSpPr>
          <p:cNvPr id="971" name="Rectangle 46"/>
          <p:cNvSpPr/>
          <p:nvPr/>
        </p:nvSpPr>
        <p:spPr>
          <a:xfrm>
            <a:off x="6995160" y="3357720"/>
            <a:ext cx="1714320" cy="51624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66ff33"/>
                </a:solidFill>
                <a:latin typeface="Times New Roman"/>
                <a:ea typeface="楷体_GB2312"/>
              </a:rPr>
              <a:t>BFS </a:t>
            </a:r>
            <a:r>
              <a:rPr b="1" lang="zh-CN" sz="2800" spc="-1" strike="noStrike">
                <a:solidFill>
                  <a:srgbClr val="66ff33"/>
                </a:solidFill>
                <a:latin typeface="楷体_GB2312"/>
                <a:ea typeface="楷体_GB2312"/>
              </a:rPr>
              <a:t>结果</a:t>
            </a:r>
            <a:endParaRPr b="0" lang="en-US" sz="2800" spc="-1" strike="noStrike">
              <a:latin typeface="Arial"/>
            </a:endParaRPr>
          </a:p>
        </p:txBody>
      </p:sp>
      <p:sp>
        <p:nvSpPr>
          <p:cNvPr id="972" name="Rectangle 47"/>
          <p:cNvSpPr/>
          <p:nvPr/>
        </p:nvSpPr>
        <p:spPr>
          <a:xfrm>
            <a:off x="6248520" y="4419720"/>
            <a:ext cx="1904760" cy="5162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ffff00"/>
                </a:solidFill>
                <a:latin typeface="Times New Roman"/>
                <a:ea typeface="黑体"/>
              </a:rPr>
              <a:t>v4</a:t>
            </a:r>
            <a:r>
              <a:rPr b="1" lang="en-US" sz="2800" spc="-1" strike="noStrike">
                <a:solidFill>
                  <a:srgbClr val="006600"/>
                </a:solidFill>
                <a:latin typeface="Times New Roman"/>
                <a:ea typeface="黑体"/>
              </a:rPr>
              <a:t> </a:t>
            </a:r>
            <a:r>
              <a:rPr b="1" lang="en-US" sz="2800" spc="-1" strike="noStrike">
                <a:solidFill>
                  <a:srgbClr val="ffff00"/>
                </a:solidFill>
                <a:latin typeface="Times New Roman"/>
                <a:ea typeface="黑体"/>
              </a:rPr>
              <a:t>→ v5 →</a:t>
            </a:r>
            <a:endParaRPr b="0" lang="en-US" sz="2800" spc="-1" strike="noStrike">
              <a:latin typeface="Arial"/>
            </a:endParaRPr>
          </a:p>
        </p:txBody>
      </p:sp>
      <p:sp>
        <p:nvSpPr>
          <p:cNvPr id="973" name="AutoShape 48"/>
          <p:cNvSpPr/>
          <p:nvPr/>
        </p:nvSpPr>
        <p:spPr>
          <a:xfrm>
            <a:off x="4419720" y="1143000"/>
            <a:ext cx="990360" cy="456840"/>
          </a:xfrm>
          <a:prstGeom prst="wedgeEllipseCallout">
            <a:avLst>
              <a:gd name="adj1" fmla="val -104806"/>
              <a:gd name="adj2" fmla="val 6944"/>
            </a:avLst>
          </a:prstGeom>
          <a:solidFill>
            <a:srgbClr val="00ffff"/>
          </a:solidFill>
          <a:ln w="9525">
            <a:solidFill>
              <a:srgbClr val="9900ff"/>
            </a:solidFill>
            <a:miter/>
          </a:ln>
        </p:spPr>
        <p:style>
          <a:lnRef idx="0"/>
          <a:fillRef idx="0"/>
          <a:effectRef idx="0"/>
          <a:fontRef idx="minor"/>
        </p:style>
        <p:txBody>
          <a:bodyPr lIns="90000" rIns="90000" tIns="45000" bIns="45000" anchor="t">
            <a:noAutofit/>
          </a:bodyPr>
          <a:p>
            <a:pPr algn="ctr">
              <a:lnSpc>
                <a:spcPct val="100000"/>
              </a:lnSpc>
              <a:buNone/>
            </a:pPr>
            <a:r>
              <a:rPr b="1" lang="zh-CN" sz="2000" spc="-1" strike="noStrike">
                <a:solidFill>
                  <a:srgbClr val="000000"/>
                </a:solidFill>
                <a:latin typeface="Times New Roman"/>
                <a:ea typeface="宋体"/>
              </a:rPr>
              <a:t>起点</a:t>
            </a:r>
            <a:endParaRPr b="0" lang="en-US" sz="2000" spc="-1" strike="noStrike">
              <a:latin typeface="Arial"/>
            </a:endParaRPr>
          </a:p>
        </p:txBody>
      </p:sp>
      <p:sp>
        <p:nvSpPr>
          <p:cNvPr id="974" name="Rectangle 50"/>
          <p:cNvSpPr/>
          <p:nvPr/>
        </p:nvSpPr>
        <p:spPr>
          <a:xfrm>
            <a:off x="7543800" y="685800"/>
            <a:ext cx="1752120" cy="516240"/>
          </a:xfrm>
          <a:prstGeom prst="rect">
            <a:avLst/>
          </a:prstGeom>
          <a:solidFill>
            <a:srgbClr val="ffffff"/>
          </a:solidFill>
          <a:ln w="9525">
            <a:noFill/>
          </a:ln>
        </p:spPr>
        <p:style>
          <a:lnRef idx="0"/>
          <a:fillRef idx="0"/>
          <a:effectRef idx="0"/>
          <a:fontRef idx="minor"/>
        </p:style>
        <p:txBody>
          <a:bodyPr lIns="90000" rIns="90000" tIns="45000" bIns="45000" anchor="t">
            <a:spAutoFit/>
          </a:bodyPr>
          <a:p>
            <a:pPr>
              <a:lnSpc>
                <a:spcPct val="100000"/>
              </a:lnSpc>
              <a:buNone/>
            </a:pPr>
            <a:r>
              <a:rPr b="1" lang="zh-CN" sz="2800" spc="-1" strike="noStrike">
                <a:solidFill>
                  <a:srgbClr val="ff3300"/>
                </a:solidFill>
                <a:latin typeface="Times New Roman"/>
                <a:ea typeface="楷体_GB2312"/>
              </a:rPr>
              <a:t>遍历步骤</a:t>
            </a:r>
            <a:endParaRPr b="0" lang="en-US" sz="2800" spc="-1" strike="noStrike">
              <a:latin typeface="Arial"/>
            </a:endParaRPr>
          </a:p>
        </p:txBody>
      </p:sp>
      <p:sp>
        <p:nvSpPr>
          <p:cNvPr id="975" name="AutoShape 49"/>
          <p:cNvSpPr/>
          <p:nvPr/>
        </p:nvSpPr>
        <p:spPr>
          <a:xfrm>
            <a:off x="4267080" y="3124080"/>
            <a:ext cx="990360" cy="456840"/>
          </a:xfrm>
          <a:prstGeom prst="wedgeEllipseCallout">
            <a:avLst>
              <a:gd name="adj1" fmla="val -125481"/>
              <a:gd name="adj2" fmla="val 89583"/>
            </a:avLst>
          </a:prstGeom>
          <a:solidFill>
            <a:srgbClr val="00ffff"/>
          </a:solidFill>
          <a:ln w="9525">
            <a:solidFill>
              <a:srgbClr val="9900ff"/>
            </a:solidFill>
            <a:miter/>
          </a:ln>
        </p:spPr>
        <p:style>
          <a:lnRef idx="0"/>
          <a:fillRef idx="0"/>
          <a:effectRef idx="0"/>
          <a:fontRef idx="minor"/>
        </p:style>
        <p:txBody>
          <a:bodyPr lIns="90000" rIns="90000" tIns="45000" bIns="45000" anchor="t">
            <a:noAutofit/>
          </a:bodyPr>
          <a:p>
            <a:pPr algn="ctr">
              <a:lnSpc>
                <a:spcPct val="100000"/>
              </a:lnSpc>
              <a:buNone/>
            </a:pPr>
            <a:r>
              <a:rPr b="1" lang="zh-CN" sz="2000" spc="-1" strike="noStrike">
                <a:solidFill>
                  <a:srgbClr val="000000"/>
                </a:solidFill>
                <a:latin typeface="Times New Roman"/>
                <a:ea typeface="宋体"/>
              </a:rPr>
              <a:t>起点</a:t>
            </a:r>
            <a:endParaRPr b="0" lang="en-US" sz="2000" spc="-1" strike="noStrike">
              <a:latin typeface="Arial"/>
            </a:endParaRPr>
          </a:p>
        </p:txBody>
      </p:sp>
      <p:sp>
        <p:nvSpPr>
          <p:cNvPr id="976" name="Rectangle 57"/>
          <p:cNvSpPr/>
          <p:nvPr/>
        </p:nvSpPr>
        <p:spPr>
          <a:xfrm>
            <a:off x="7369200" y="3900600"/>
            <a:ext cx="2758320" cy="51624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ffff00"/>
                </a:solidFill>
                <a:latin typeface="Times New Roman"/>
                <a:ea typeface="黑体"/>
              </a:rPr>
              <a:t>v2 → v1 → v6 →</a:t>
            </a:r>
            <a:endParaRPr b="0" lang="en-US" sz="2800" spc="-1" strike="noStrike">
              <a:latin typeface="Arial"/>
            </a:endParaRPr>
          </a:p>
        </p:txBody>
      </p:sp>
      <p:sp>
        <p:nvSpPr>
          <p:cNvPr id="977" name="Rectangle 58"/>
          <p:cNvSpPr/>
          <p:nvPr/>
        </p:nvSpPr>
        <p:spPr>
          <a:xfrm>
            <a:off x="7929000" y="4433760"/>
            <a:ext cx="2314800" cy="51624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ffff00"/>
                </a:solidFill>
                <a:latin typeface="Times New Roman"/>
                <a:ea typeface="黑体"/>
              </a:rPr>
              <a:t>v9 → v8 → v7</a:t>
            </a:r>
            <a:endParaRPr b="0" lang="en-US" sz="2800" spc="-1" strike="noStrike">
              <a:latin typeface="Arial"/>
            </a:endParaRPr>
          </a:p>
        </p:txBody>
      </p:sp>
      <p:pic>
        <p:nvPicPr>
          <p:cNvPr id="978" name="" descr=""/>
          <p:cNvPicPr/>
          <p:nvPr/>
        </p:nvPicPr>
        <p:blipFill>
          <a:blip r:embed="rId3"/>
          <a:stretch/>
        </p:blipFill>
        <p:spPr>
          <a:xfrm>
            <a:off x="1752480" y="3505320"/>
            <a:ext cx="4343400" cy="2895480"/>
          </a:xfrm>
          <a:prstGeom prst="rect">
            <a:avLst/>
          </a:prstGeom>
          <a:ln w="0">
            <a:noFill/>
          </a:ln>
        </p:spPr>
      </p:pic>
    </p:spTree>
  </p:cSld>
  <mc:AlternateContent>
    <mc:Choice Requires="p14">
      <p:transition spd="slow" p14:dur="2000"/>
    </mc:Choice>
    <mc:Fallback>
      <p:transition spd="slow"/>
    </mc:Fallback>
  </mc:AlternateContent>
  <p:timing>
    <p:tnLst>
      <p:par>
        <p:cTn id="1744" dur="indefinite" restart="never" nodeType="tmRoot">
          <p:childTnLst>
            <p:seq>
              <p:cTn id="1745" dur="indefinite" nodeType="mainSeq">
                <p:childTnLst>
                  <p:par>
                    <p:cTn id="1746" fill="hold">
                      <p:stCondLst>
                        <p:cond delay="indefinite"/>
                      </p:stCondLst>
                      <p:childTnLst>
                        <p:par>
                          <p:cTn id="1747" fill="hold">
                            <p:stCondLst>
                              <p:cond delay="0"/>
                            </p:stCondLst>
                            <p:childTnLst>
                              <p:par>
                                <p:cTn id="1748" nodeType="clickEffect" fill="hold" presetClass="entr" presetID="2" presetSubtype="2">
                                  <p:stCondLst>
                                    <p:cond delay="0"/>
                                  </p:stCondLst>
                                  <p:childTnLst>
                                    <p:set>
                                      <p:cBhvr>
                                        <p:cTn id="1749" dur="1" fill="hold">
                                          <p:stCondLst>
                                            <p:cond delay="0"/>
                                          </p:stCondLst>
                                        </p:cTn>
                                        <p:tgtEl>
                                          <p:spTgt spid="930"/>
                                        </p:tgtEl>
                                        <p:attrNameLst>
                                          <p:attrName>style.visibility</p:attrName>
                                        </p:attrNameLst>
                                      </p:cBhvr>
                                      <p:to>
                                        <p:strVal val="visible"/>
                                      </p:to>
                                    </p:set>
                                    <p:anim calcmode="lin" valueType="num">
                                      <p:cBhvr additive="repl">
                                        <p:cTn id="1750" dur="500" fill="hold"/>
                                        <p:tgtEl>
                                          <p:spTgt spid="930"/>
                                        </p:tgtEl>
                                        <p:attrNameLst>
                                          <p:attrName>ppt_x</p:attrName>
                                        </p:attrNameLst>
                                      </p:cBhvr>
                                      <p:tavLst>
                                        <p:tav tm="0">
                                          <p:val>
                                            <p:strVal val="1+#ppt_w/2"/>
                                          </p:val>
                                        </p:tav>
                                        <p:tav tm="100000">
                                          <p:val>
                                            <p:strVal val="#ppt_x"/>
                                          </p:val>
                                        </p:tav>
                                      </p:tavLst>
                                    </p:anim>
                                    <p:anim calcmode="lin" valueType="num">
                                      <p:cBhvr additive="repl">
                                        <p:cTn id="1751" dur="500" fill="hold"/>
                                        <p:tgtEl>
                                          <p:spTgt spid="930"/>
                                        </p:tgtEl>
                                        <p:attrNameLst>
                                          <p:attrName>ppt_y</p:attrName>
                                        </p:attrNameLst>
                                      </p:cBhvr>
                                      <p:tavLst>
                                        <p:tav tm="0">
                                          <p:val>
                                            <p:strVal val="#ppt_y"/>
                                          </p:val>
                                        </p:tav>
                                        <p:tav tm="100000">
                                          <p:val>
                                            <p:strVal val="#ppt_y"/>
                                          </p:val>
                                        </p:tav>
                                      </p:tavLst>
                                    </p:anim>
                                  </p:childTnLst>
                                </p:cTn>
                              </p:par>
                            </p:childTnLst>
                          </p:cTn>
                        </p:par>
                      </p:childTnLst>
                    </p:cTn>
                  </p:par>
                  <p:par>
                    <p:cTn id="1752" fill="hold">
                      <p:stCondLst>
                        <p:cond delay="indefinite"/>
                      </p:stCondLst>
                      <p:childTnLst>
                        <p:par>
                          <p:cTn id="1753" fill="hold">
                            <p:stCondLst>
                              <p:cond delay="0"/>
                            </p:stCondLst>
                            <p:childTnLst>
                              <p:par>
                                <p:cTn id="1754" nodeType="clickEffect" fill="hold" presetClass="entr" presetID="1">
                                  <p:stCondLst>
                                    <p:cond delay="0"/>
                                  </p:stCondLst>
                                  <p:iterate type="lt">
                                    <p:tmAbs val="75"/>
                                  </p:iterate>
                                  <p:childTnLst>
                                    <p:set>
                                      <p:cBhvr>
                                        <p:cTn id="1755" dur="1" fill="hold">
                                          <p:stCondLst>
                                            <p:cond delay="74"/>
                                          </p:stCondLst>
                                        </p:cTn>
                                        <p:tgtEl>
                                          <p:spTgt spid="929"/>
                                        </p:tgtEl>
                                        <p:attrNameLst>
                                          <p:attrName>style.visibility</p:attrName>
                                        </p:attrNameLst>
                                      </p:cBhvr>
                                      <p:to>
                                        <p:strVal val="visible"/>
                                      </p:to>
                                    </p:set>
                                  </p:childTnLst>
                                </p:cTn>
                              </p:par>
                            </p:childTnLst>
                          </p:cTn>
                        </p:par>
                      </p:childTnLst>
                    </p:cTn>
                  </p:par>
                  <p:par>
                    <p:cTn id="1756" fill="hold">
                      <p:stCondLst>
                        <p:cond delay="indefinite"/>
                      </p:stCondLst>
                      <p:childTnLst>
                        <p:par>
                          <p:cTn id="1757" fill="hold">
                            <p:stCondLst>
                              <p:cond delay="0"/>
                            </p:stCondLst>
                            <p:childTnLst>
                              <p:par>
                                <p:cTn id="1758" nodeType="clickEffect" fill="hold" presetClass="entr" presetID="23" presetSubtype="16">
                                  <p:stCondLst>
                                    <p:cond delay="0"/>
                                  </p:stCondLst>
                                  <p:childTnLst>
                                    <p:set>
                                      <p:cBhvr>
                                        <p:cTn id="1759" dur="1" fill="hold">
                                          <p:stCondLst>
                                            <p:cond delay="0"/>
                                          </p:stCondLst>
                                        </p:cTn>
                                        <p:tgtEl>
                                          <p:spTgt spid="974"/>
                                        </p:tgtEl>
                                        <p:attrNameLst>
                                          <p:attrName>style.visibility</p:attrName>
                                        </p:attrNameLst>
                                      </p:cBhvr>
                                      <p:to>
                                        <p:strVal val="visible"/>
                                      </p:to>
                                    </p:set>
                                    <p:anim calcmode="lin" valueType="num">
                                      <p:cBhvr additive="repl">
                                        <p:cTn id="1760" dur="500" fill="hold"/>
                                        <p:tgtEl>
                                          <p:spTgt spid="974"/>
                                        </p:tgtEl>
                                        <p:attrNameLst>
                                          <p:attrName>ppt_w</p:attrName>
                                        </p:attrNameLst>
                                      </p:cBhvr>
                                      <p:tavLst>
                                        <p:tav tm="0">
                                          <p:val>
                                            <p:fltVal val="0"/>
                                          </p:val>
                                        </p:tav>
                                        <p:tav tm="100000">
                                          <p:val>
                                            <p:strVal val="#ppt_w"/>
                                          </p:val>
                                        </p:tav>
                                      </p:tavLst>
                                    </p:anim>
                                    <p:anim calcmode="lin" valueType="num">
                                      <p:cBhvr additive="repl">
                                        <p:cTn id="1761" dur="500" fill="hold"/>
                                        <p:tgtEl>
                                          <p:spTgt spid="974"/>
                                        </p:tgtEl>
                                        <p:attrNameLst>
                                          <p:attrName>ppt_h</p:attrName>
                                        </p:attrNameLst>
                                      </p:cBhvr>
                                      <p:tavLst>
                                        <p:tav tm="0">
                                          <p:val>
                                            <p:fltVal val="0"/>
                                          </p:val>
                                        </p:tav>
                                        <p:tav tm="100000">
                                          <p:val>
                                            <p:strVal val="#ppt_h"/>
                                          </p:val>
                                        </p:tav>
                                      </p:tavLst>
                                    </p:anim>
                                  </p:childTnLst>
                                </p:cTn>
                              </p:par>
                            </p:childTnLst>
                          </p:cTn>
                        </p:par>
                      </p:childTnLst>
                    </p:cTn>
                  </p:par>
                  <p:par>
                    <p:cTn id="1762" fill="hold">
                      <p:stCondLst>
                        <p:cond delay="indefinite"/>
                      </p:stCondLst>
                      <p:childTnLst>
                        <p:par>
                          <p:cTn id="1763" fill="hold">
                            <p:stCondLst>
                              <p:cond delay="0"/>
                            </p:stCondLst>
                            <p:childTnLst>
                              <p:par>
                                <p:cTn id="1764" nodeType="clickEffect" fill="hold" presetClass="entr" presetID="1">
                                  <p:stCondLst>
                                    <p:cond delay="0"/>
                                  </p:stCondLst>
                                  <p:childTnLst>
                                    <p:set>
                                      <p:cBhvr>
                                        <p:cTn id="1765" dur="1" fill="hold">
                                          <p:stCondLst>
                                            <p:cond delay="499"/>
                                          </p:stCondLst>
                                        </p:cTn>
                                        <p:tgtEl>
                                          <p:spTgt spid="950"/>
                                        </p:tgtEl>
                                        <p:attrNameLst>
                                          <p:attrName>style.visibility</p:attrName>
                                        </p:attrNameLst>
                                      </p:cBhvr>
                                      <p:to>
                                        <p:strVal val="visible"/>
                                      </p:to>
                                    </p:set>
                                  </p:childTnLst>
                                </p:cTn>
                              </p:par>
                            </p:childTnLst>
                          </p:cTn>
                        </p:par>
                      </p:childTnLst>
                    </p:cTn>
                  </p:par>
                  <p:par>
                    <p:cTn id="1766" fill="hold">
                      <p:stCondLst>
                        <p:cond delay="indefinite"/>
                      </p:stCondLst>
                      <p:childTnLst>
                        <p:par>
                          <p:cTn id="1767" fill="hold">
                            <p:stCondLst>
                              <p:cond delay="0"/>
                            </p:stCondLst>
                            <p:childTnLst>
                              <p:par>
                                <p:cTn id="1768" nodeType="clickEffect" fill="hold" presetClass="entr" presetID="9">
                                  <p:stCondLst>
                                    <p:cond delay="0"/>
                                  </p:stCondLst>
                                  <p:childTnLst>
                                    <p:set>
                                      <p:cBhvr>
                                        <p:cTn id="1769" dur="1" fill="hold">
                                          <p:stCondLst>
                                            <p:cond delay="0"/>
                                          </p:stCondLst>
                                        </p:cTn>
                                        <p:tgtEl>
                                          <p:spTgt spid="932"/>
                                        </p:tgtEl>
                                        <p:attrNameLst>
                                          <p:attrName>style.visibility</p:attrName>
                                        </p:attrNameLst>
                                      </p:cBhvr>
                                      <p:to>
                                        <p:strVal val="visible"/>
                                      </p:to>
                                    </p:set>
                                    <p:animEffect filter="dissolve" transition="in">
                                      <p:cBhvr additive="repl">
                                        <p:cTn id="1770" dur="500"/>
                                        <p:tgtEl>
                                          <p:spTgt spid="932"/>
                                        </p:tgtEl>
                                      </p:cBhvr>
                                    </p:animEffect>
                                  </p:childTnLst>
                                </p:cTn>
                              </p:par>
                            </p:childTnLst>
                          </p:cTn>
                        </p:par>
                      </p:childTnLst>
                    </p:cTn>
                  </p:par>
                  <p:par>
                    <p:cTn id="1771" fill="hold">
                      <p:stCondLst>
                        <p:cond delay="indefinite"/>
                      </p:stCondLst>
                      <p:childTnLst>
                        <p:par>
                          <p:cTn id="1772" fill="hold">
                            <p:stCondLst>
                              <p:cond delay="0"/>
                            </p:stCondLst>
                            <p:childTnLst>
                              <p:par>
                                <p:cTn id="1773" nodeType="clickEffect" fill="hold" presetClass="entr" presetID="12" presetSubtype="2">
                                  <p:stCondLst>
                                    <p:cond delay="0"/>
                                  </p:stCondLst>
                                  <p:childTnLst>
                                    <p:set>
                                      <p:cBhvr>
                                        <p:cTn id="1774" dur="1" fill="hold">
                                          <p:stCondLst>
                                            <p:cond delay="0"/>
                                          </p:stCondLst>
                                        </p:cTn>
                                        <p:tgtEl>
                                          <p:spTgt spid="973"/>
                                        </p:tgtEl>
                                        <p:attrNameLst>
                                          <p:attrName>style.visibility</p:attrName>
                                        </p:attrNameLst>
                                      </p:cBhvr>
                                      <p:to>
                                        <p:strVal val="visible"/>
                                      </p:to>
                                    </p:set>
                                    <p:animEffect filter="slide(fromRight)" transition="in">
                                      <p:cBhvr additive="repl">
                                        <p:cTn id="1775" dur="500"/>
                                        <p:tgtEl>
                                          <p:spTgt spid="973"/>
                                        </p:tgtEl>
                                      </p:cBhvr>
                                    </p:animEffect>
                                  </p:childTnLst>
                                </p:cTn>
                              </p:par>
                            </p:childTnLst>
                          </p:cTn>
                        </p:par>
                      </p:childTnLst>
                    </p:cTn>
                  </p:par>
                  <p:par>
                    <p:cTn id="1776" fill="hold">
                      <p:stCondLst>
                        <p:cond delay="indefinite"/>
                      </p:stCondLst>
                      <p:childTnLst>
                        <p:par>
                          <p:cTn id="1777" fill="hold">
                            <p:stCondLst>
                              <p:cond delay="0"/>
                            </p:stCondLst>
                            <p:childTnLst>
                              <p:par>
                                <p:cTn id="1778" nodeType="clickEffect" fill="hold" presetClass="entr" presetID="1">
                                  <p:stCondLst>
                                    <p:cond delay="0"/>
                                  </p:stCondLst>
                                  <p:iterate type="lt">
                                    <p:tmAbs val="75"/>
                                  </p:iterate>
                                  <p:childTnLst>
                                    <p:set>
                                      <p:cBhvr>
                                        <p:cTn id="1779" dur="1" fill="hold">
                                          <p:stCondLst>
                                            <p:cond delay="74"/>
                                          </p:stCondLst>
                                        </p:cTn>
                                        <p:tgtEl>
                                          <p:spTgt spid="949"/>
                                        </p:tgtEl>
                                        <p:attrNameLst>
                                          <p:attrName>style.visibility</p:attrName>
                                        </p:attrNameLst>
                                      </p:cBhvr>
                                      <p:to>
                                        <p:strVal val="visible"/>
                                      </p:to>
                                    </p:set>
                                  </p:childTnLst>
                                </p:cTn>
                              </p:par>
                            </p:childTnLst>
                          </p:cTn>
                        </p:par>
                      </p:childTnLst>
                    </p:cTn>
                  </p:par>
                  <p:par>
                    <p:cTn id="1780" fill="hold">
                      <p:stCondLst>
                        <p:cond delay="indefinite"/>
                      </p:stCondLst>
                      <p:childTnLst>
                        <p:par>
                          <p:cTn id="1781" fill="hold">
                            <p:stCondLst>
                              <p:cond delay="0"/>
                            </p:stCondLst>
                            <p:childTnLst>
                              <p:par>
                                <p:cTn id="1782" nodeType="clickEffect" fill="hold" presetClass="entr" presetID="1">
                                  <p:stCondLst>
                                    <p:cond delay="0"/>
                                  </p:stCondLst>
                                  <p:childTnLst>
                                    <p:set>
                                      <p:cBhvr>
                                        <p:cTn id="1783" dur="1" fill="hold">
                                          <p:stCondLst>
                                            <p:cond delay="499"/>
                                          </p:stCondLst>
                                        </p:cTn>
                                        <p:tgtEl>
                                          <p:spTgt spid="931"/>
                                        </p:tgtEl>
                                        <p:attrNameLst>
                                          <p:attrName>style.visibility</p:attrName>
                                        </p:attrNameLst>
                                      </p:cBhvr>
                                      <p:to>
                                        <p:strVal val="visible"/>
                                      </p:to>
                                    </p:set>
                                  </p:childTnLst>
                                </p:cTn>
                              </p:par>
                            </p:childTnLst>
                          </p:cTn>
                        </p:par>
                      </p:childTnLst>
                    </p:cTn>
                  </p:par>
                  <p:par>
                    <p:cTn id="1784" fill="hold">
                      <p:stCondLst>
                        <p:cond delay="indefinite"/>
                      </p:stCondLst>
                      <p:childTnLst>
                        <p:par>
                          <p:cTn id="1785" fill="hold">
                            <p:stCondLst>
                              <p:cond delay="0"/>
                            </p:stCondLst>
                            <p:childTnLst>
                              <p:par>
                                <p:cTn id="1786" nodeType="clickEffect" fill="hold" presetClass="entr" presetID="1">
                                  <p:stCondLst>
                                    <p:cond delay="0"/>
                                  </p:stCondLst>
                                  <p:childTnLst>
                                    <p:set>
                                      <p:cBhvr>
                                        <p:cTn id="1787" dur="1" fill="hold">
                                          <p:stCondLst>
                                            <p:cond delay="499"/>
                                          </p:stCondLst>
                                        </p:cTn>
                                        <p:tgtEl>
                                          <p:spTgt spid="951"/>
                                        </p:tgtEl>
                                        <p:attrNameLst>
                                          <p:attrName>style.visibility</p:attrName>
                                        </p:attrNameLst>
                                      </p:cBhvr>
                                      <p:to>
                                        <p:strVal val="visible"/>
                                      </p:to>
                                    </p:set>
                                  </p:childTnLst>
                                </p:cTn>
                              </p:par>
                            </p:childTnLst>
                          </p:cTn>
                        </p:par>
                      </p:childTnLst>
                    </p:cTn>
                  </p:par>
                  <p:par>
                    <p:cTn id="1788" fill="hold">
                      <p:stCondLst>
                        <p:cond delay="indefinite"/>
                      </p:stCondLst>
                      <p:childTnLst>
                        <p:par>
                          <p:cTn id="1789" fill="hold">
                            <p:stCondLst>
                              <p:cond delay="0"/>
                            </p:stCondLst>
                            <p:childTnLst>
                              <p:par>
                                <p:cTn id="1790" nodeType="clickEffect" fill="hold" presetClass="entr" presetID="1">
                                  <p:stCondLst>
                                    <p:cond delay="0"/>
                                  </p:stCondLst>
                                  <p:childTnLst>
                                    <p:set>
                                      <p:cBhvr>
                                        <p:cTn id="1791" dur="1" fill="hold">
                                          <p:stCondLst>
                                            <p:cond delay="499"/>
                                          </p:stCondLst>
                                        </p:cTn>
                                        <p:tgtEl>
                                          <p:spTgt spid="954"/>
                                        </p:tgtEl>
                                        <p:attrNameLst>
                                          <p:attrName>style.visibility</p:attrName>
                                        </p:attrNameLst>
                                      </p:cBhvr>
                                      <p:to>
                                        <p:strVal val="visible"/>
                                      </p:to>
                                    </p:set>
                                  </p:childTnLst>
                                </p:cTn>
                              </p:par>
                            </p:childTnLst>
                          </p:cTn>
                        </p:par>
                      </p:childTnLst>
                    </p:cTn>
                  </p:par>
                  <p:par>
                    <p:cTn id="1792" fill="hold">
                      <p:stCondLst>
                        <p:cond delay="indefinite"/>
                      </p:stCondLst>
                      <p:childTnLst>
                        <p:par>
                          <p:cTn id="1793" fill="hold">
                            <p:stCondLst>
                              <p:cond delay="0"/>
                            </p:stCondLst>
                            <p:childTnLst>
                              <p:par>
                                <p:cTn id="1794" nodeType="clickEffect" fill="hold" presetClass="entr" presetID="1">
                                  <p:stCondLst>
                                    <p:cond delay="0"/>
                                  </p:stCondLst>
                                  <p:childTnLst>
                                    <p:set>
                                      <p:cBhvr>
                                        <p:cTn id="1795" dur="1" fill="hold">
                                          <p:stCondLst>
                                            <p:cond delay="499"/>
                                          </p:stCondLst>
                                        </p:cTn>
                                        <p:tgtEl>
                                          <p:spTgt spid="952"/>
                                        </p:tgtEl>
                                        <p:attrNameLst>
                                          <p:attrName>style.visibility</p:attrName>
                                        </p:attrNameLst>
                                      </p:cBhvr>
                                      <p:to>
                                        <p:strVal val="visible"/>
                                      </p:to>
                                    </p:set>
                                  </p:childTnLst>
                                </p:cTn>
                              </p:par>
                            </p:childTnLst>
                          </p:cTn>
                        </p:par>
                      </p:childTnLst>
                    </p:cTn>
                  </p:par>
                  <p:par>
                    <p:cTn id="1796" fill="hold">
                      <p:stCondLst>
                        <p:cond delay="indefinite"/>
                      </p:stCondLst>
                      <p:childTnLst>
                        <p:par>
                          <p:cTn id="1797" fill="hold">
                            <p:stCondLst>
                              <p:cond delay="0"/>
                            </p:stCondLst>
                            <p:childTnLst>
                              <p:par>
                                <p:cTn id="1798" nodeType="clickEffect" fill="hold" presetClass="entr" presetID="1">
                                  <p:stCondLst>
                                    <p:cond delay="0"/>
                                  </p:stCondLst>
                                  <p:childTnLst>
                                    <p:set>
                                      <p:cBhvr>
                                        <p:cTn id="1799" dur="1" fill="hold">
                                          <p:stCondLst>
                                            <p:cond delay="499"/>
                                          </p:stCondLst>
                                        </p:cTn>
                                        <p:tgtEl>
                                          <p:spTgt spid="958"/>
                                        </p:tgtEl>
                                        <p:attrNameLst>
                                          <p:attrName>style.visibility</p:attrName>
                                        </p:attrNameLst>
                                      </p:cBhvr>
                                      <p:to>
                                        <p:strVal val="visible"/>
                                      </p:to>
                                    </p:set>
                                  </p:childTnLst>
                                </p:cTn>
                              </p:par>
                            </p:childTnLst>
                          </p:cTn>
                        </p:par>
                      </p:childTnLst>
                    </p:cTn>
                  </p:par>
                  <p:par>
                    <p:cTn id="1800" fill="hold">
                      <p:stCondLst>
                        <p:cond delay="indefinite"/>
                      </p:stCondLst>
                      <p:childTnLst>
                        <p:par>
                          <p:cTn id="1801" fill="hold">
                            <p:stCondLst>
                              <p:cond delay="0"/>
                            </p:stCondLst>
                            <p:childTnLst>
                              <p:par>
                                <p:cTn id="1802" nodeType="clickEffect" fill="hold" presetClass="entr" presetID="1">
                                  <p:stCondLst>
                                    <p:cond delay="0"/>
                                  </p:stCondLst>
                                  <p:childTnLst>
                                    <p:set>
                                      <p:cBhvr>
                                        <p:cTn id="1803" dur="1" fill="hold">
                                          <p:stCondLst>
                                            <p:cond delay="499"/>
                                          </p:stCondLst>
                                        </p:cTn>
                                        <p:tgtEl>
                                          <p:spTgt spid="953"/>
                                        </p:tgtEl>
                                        <p:attrNameLst>
                                          <p:attrName>style.visibility</p:attrName>
                                        </p:attrNameLst>
                                      </p:cBhvr>
                                      <p:to>
                                        <p:strVal val="visible"/>
                                      </p:to>
                                    </p:set>
                                  </p:childTnLst>
                                </p:cTn>
                              </p:par>
                            </p:childTnLst>
                          </p:cTn>
                        </p:par>
                      </p:childTnLst>
                    </p:cTn>
                  </p:par>
                  <p:par>
                    <p:cTn id="1804" fill="hold">
                      <p:stCondLst>
                        <p:cond delay="indefinite"/>
                      </p:stCondLst>
                      <p:childTnLst>
                        <p:par>
                          <p:cTn id="1805" fill="hold">
                            <p:stCondLst>
                              <p:cond delay="0"/>
                            </p:stCondLst>
                            <p:childTnLst>
                              <p:par>
                                <p:cTn id="1806" nodeType="clickEffect" fill="hold" presetClass="entr" presetID="1">
                                  <p:stCondLst>
                                    <p:cond delay="0"/>
                                  </p:stCondLst>
                                  <p:childTnLst>
                                    <p:set>
                                      <p:cBhvr>
                                        <p:cTn id="1807" dur="1" fill="hold">
                                          <p:stCondLst>
                                            <p:cond delay="499"/>
                                          </p:stCondLst>
                                        </p:cTn>
                                        <p:tgtEl>
                                          <p:spTgt spid="962"/>
                                        </p:tgtEl>
                                        <p:attrNameLst>
                                          <p:attrName>style.visibility</p:attrName>
                                        </p:attrNameLst>
                                      </p:cBhvr>
                                      <p:to>
                                        <p:strVal val="visible"/>
                                      </p:to>
                                    </p:set>
                                  </p:childTnLst>
                                </p:cTn>
                              </p:par>
                            </p:childTnLst>
                          </p:cTn>
                        </p:par>
                      </p:childTnLst>
                    </p:cTn>
                  </p:par>
                  <p:par>
                    <p:cTn id="1808" fill="hold">
                      <p:stCondLst>
                        <p:cond delay="indefinite"/>
                      </p:stCondLst>
                      <p:childTnLst>
                        <p:par>
                          <p:cTn id="1809" fill="hold">
                            <p:stCondLst>
                              <p:cond delay="0"/>
                            </p:stCondLst>
                            <p:childTnLst>
                              <p:par>
                                <p:cTn id="1810" nodeType="clickEffect" fill="hold" presetClass="entr" presetID="1">
                                  <p:stCondLst>
                                    <p:cond delay="0"/>
                                  </p:stCondLst>
                                  <p:childTnLst>
                                    <p:set>
                                      <p:cBhvr>
                                        <p:cTn id="1811" dur="1" fill="hold">
                                          <p:stCondLst>
                                            <p:cond delay="499"/>
                                          </p:stCondLst>
                                        </p:cTn>
                                        <p:tgtEl>
                                          <p:spTgt spid="966"/>
                                        </p:tgtEl>
                                        <p:attrNameLst>
                                          <p:attrName>style.visibility</p:attrName>
                                        </p:attrNameLst>
                                      </p:cBhvr>
                                      <p:to>
                                        <p:strVal val="visible"/>
                                      </p:to>
                                    </p:set>
                                  </p:childTnLst>
                                </p:cTn>
                              </p:par>
                            </p:childTnLst>
                          </p:cTn>
                        </p:par>
                      </p:childTnLst>
                    </p:cTn>
                  </p:par>
                  <p:par>
                    <p:cTn id="1812" fill="hold">
                      <p:stCondLst>
                        <p:cond delay="indefinite"/>
                      </p:stCondLst>
                      <p:childTnLst>
                        <p:par>
                          <p:cTn id="1813" fill="hold">
                            <p:stCondLst>
                              <p:cond delay="0"/>
                            </p:stCondLst>
                            <p:childTnLst>
                              <p:par>
                                <p:cTn id="1814" nodeType="clickEffect" fill="hold" presetClass="entr" presetID="2" presetSubtype="8">
                                  <p:stCondLst>
                                    <p:cond delay="0"/>
                                  </p:stCondLst>
                                  <p:childTnLst>
                                    <p:set>
                                      <p:cBhvr>
                                        <p:cTn id="1815" dur="1" fill="hold">
                                          <p:stCondLst>
                                            <p:cond delay="0"/>
                                          </p:stCondLst>
                                        </p:cTn>
                                        <p:tgtEl>
                                          <p:spTgt spid="969"/>
                                        </p:tgtEl>
                                        <p:attrNameLst>
                                          <p:attrName>style.visibility</p:attrName>
                                        </p:attrNameLst>
                                      </p:cBhvr>
                                      <p:to>
                                        <p:strVal val="visible"/>
                                      </p:to>
                                    </p:set>
                                    <p:anim calcmode="lin" valueType="num">
                                      <p:cBhvr additive="repl">
                                        <p:cTn id="1816" dur="500" fill="hold"/>
                                        <p:tgtEl>
                                          <p:spTgt spid="969"/>
                                        </p:tgtEl>
                                        <p:attrNameLst>
                                          <p:attrName>ppt_x</p:attrName>
                                        </p:attrNameLst>
                                      </p:cBhvr>
                                      <p:tavLst>
                                        <p:tav tm="0">
                                          <p:val>
                                            <p:strVal val="0-#ppt_w/2"/>
                                          </p:val>
                                        </p:tav>
                                        <p:tav tm="100000">
                                          <p:val>
                                            <p:strVal val="#ppt_x"/>
                                          </p:val>
                                        </p:tav>
                                      </p:tavLst>
                                    </p:anim>
                                    <p:anim calcmode="lin" valueType="num">
                                      <p:cBhvr additive="repl">
                                        <p:cTn id="1817" dur="500" fill="hold"/>
                                        <p:tgtEl>
                                          <p:spTgt spid="969"/>
                                        </p:tgtEl>
                                        <p:attrNameLst>
                                          <p:attrName>ppt_y</p:attrName>
                                        </p:attrNameLst>
                                      </p:cBhvr>
                                      <p:tavLst>
                                        <p:tav tm="0">
                                          <p:val>
                                            <p:strVal val="#ppt_y"/>
                                          </p:val>
                                        </p:tav>
                                        <p:tav tm="100000">
                                          <p:val>
                                            <p:strVal val="#ppt_y"/>
                                          </p:val>
                                        </p:tav>
                                      </p:tavLst>
                                    </p:anim>
                                  </p:childTnLst>
                                </p:cTn>
                              </p:par>
                            </p:childTnLst>
                          </p:cTn>
                        </p:par>
                      </p:childTnLst>
                    </p:cTn>
                  </p:par>
                  <p:par>
                    <p:cTn id="1818" fill="hold">
                      <p:stCondLst>
                        <p:cond delay="indefinite"/>
                      </p:stCondLst>
                      <p:childTnLst>
                        <p:par>
                          <p:cTn id="1819" fill="hold">
                            <p:stCondLst>
                              <p:cond delay="0"/>
                            </p:stCondLst>
                            <p:childTnLst>
                              <p:par>
                                <p:cTn id="1820" nodeType="clickEffect" fill="hold" presetClass="entr" presetID="1">
                                  <p:stCondLst>
                                    <p:cond delay="0"/>
                                  </p:stCondLst>
                                  <p:childTnLst>
                                    <p:set>
                                      <p:cBhvr>
                                        <p:cTn id="1821" dur="1" fill="hold">
                                          <p:stCondLst>
                                            <p:cond delay="499"/>
                                          </p:stCondLst>
                                        </p:cTn>
                                        <p:tgtEl>
                                          <p:spTgt spid="975"/>
                                        </p:tgtEl>
                                        <p:attrNameLst>
                                          <p:attrName>style.visibility</p:attrName>
                                        </p:attrNameLst>
                                      </p:cBhvr>
                                      <p:to>
                                        <p:strVal val="visible"/>
                                      </p:to>
                                    </p:set>
                                  </p:childTnLst>
                                </p:cTn>
                              </p:par>
                            </p:childTnLst>
                          </p:cTn>
                        </p:par>
                      </p:childTnLst>
                    </p:cTn>
                  </p:par>
                  <p:par>
                    <p:cTn id="1822" fill="hold">
                      <p:stCondLst>
                        <p:cond delay="indefinite"/>
                      </p:stCondLst>
                      <p:childTnLst>
                        <p:par>
                          <p:cTn id="1823" fill="hold">
                            <p:stCondLst>
                              <p:cond delay="0"/>
                            </p:stCondLst>
                            <p:childTnLst>
                              <p:par>
                                <p:cTn id="1824" nodeType="clickEffect" fill="hold" presetClass="entr" presetID="1">
                                  <p:stCondLst>
                                    <p:cond delay="0"/>
                                  </p:stCondLst>
                                  <p:childTnLst>
                                    <p:set>
                                      <p:cBhvr>
                                        <p:cTn id="1825" dur="1" fill="hold">
                                          <p:stCondLst>
                                            <p:cond delay="499"/>
                                          </p:stCondLst>
                                        </p:cTn>
                                        <p:tgtEl>
                                          <p:spTgt spid="971"/>
                                        </p:tgtEl>
                                        <p:attrNameLst>
                                          <p:attrName>style.visibility</p:attrName>
                                        </p:attrNameLst>
                                      </p:cBhvr>
                                      <p:to>
                                        <p:strVal val="visible"/>
                                      </p:to>
                                    </p:set>
                                  </p:childTnLst>
                                </p:cTn>
                              </p:par>
                            </p:childTnLst>
                          </p:cTn>
                        </p:par>
                      </p:childTnLst>
                    </p:cTn>
                  </p:par>
                  <p:par>
                    <p:cTn id="1826" fill="hold">
                      <p:stCondLst>
                        <p:cond delay="indefinite"/>
                      </p:stCondLst>
                      <p:childTnLst>
                        <p:par>
                          <p:cTn id="1827" fill="hold">
                            <p:stCondLst>
                              <p:cond delay="0"/>
                            </p:stCondLst>
                            <p:childTnLst>
                              <p:par>
                                <p:cTn id="1828" nodeType="clickEffect" fill="hold" presetClass="entr" presetID="1">
                                  <p:stCondLst>
                                    <p:cond delay="0"/>
                                  </p:stCondLst>
                                  <p:iterate type="lt">
                                    <p:tmAbs val="75"/>
                                  </p:iterate>
                                  <p:childTnLst>
                                    <p:set>
                                      <p:cBhvr>
                                        <p:cTn id="1829" dur="1" fill="hold">
                                          <p:stCondLst>
                                            <p:cond delay="74"/>
                                          </p:stCondLst>
                                        </p:cTn>
                                        <p:tgtEl>
                                          <p:spTgt spid="970"/>
                                        </p:tgtEl>
                                        <p:attrNameLst>
                                          <p:attrName>style.visibility</p:attrName>
                                        </p:attrNameLst>
                                      </p:cBhvr>
                                      <p:to>
                                        <p:strVal val="visible"/>
                                      </p:to>
                                    </p:set>
                                  </p:childTnLst>
                                </p:cTn>
                              </p:par>
                            </p:childTnLst>
                          </p:cTn>
                        </p:par>
                      </p:childTnLst>
                    </p:cTn>
                  </p:par>
                  <p:par>
                    <p:cTn id="1830" fill="hold">
                      <p:stCondLst>
                        <p:cond delay="indefinite"/>
                      </p:stCondLst>
                      <p:childTnLst>
                        <p:par>
                          <p:cTn id="1831" fill="hold">
                            <p:stCondLst>
                              <p:cond delay="0"/>
                            </p:stCondLst>
                            <p:childTnLst>
                              <p:par>
                                <p:cTn id="1832" nodeType="clickEffect" fill="hold" presetClass="entr" presetID="22" presetSubtype="8">
                                  <p:stCondLst>
                                    <p:cond delay="0"/>
                                  </p:stCondLst>
                                  <p:childTnLst>
                                    <p:set>
                                      <p:cBhvr>
                                        <p:cTn id="1833" dur="1" fill="hold">
                                          <p:stCondLst>
                                            <p:cond delay="0"/>
                                          </p:stCondLst>
                                        </p:cTn>
                                        <p:tgtEl>
                                          <p:spTgt spid="976"/>
                                        </p:tgtEl>
                                        <p:attrNameLst>
                                          <p:attrName>style.visibility</p:attrName>
                                        </p:attrNameLst>
                                      </p:cBhvr>
                                      <p:to>
                                        <p:strVal val="visible"/>
                                      </p:to>
                                    </p:set>
                                    <p:animEffect filter="wipe(left)" transition="in">
                                      <p:cBhvr additive="repl">
                                        <p:cTn id="1834" dur="500"/>
                                        <p:tgtEl>
                                          <p:spTgt spid="976"/>
                                        </p:tgtEl>
                                      </p:cBhvr>
                                    </p:animEffect>
                                  </p:childTnLst>
                                </p:cTn>
                              </p:par>
                            </p:childTnLst>
                          </p:cTn>
                        </p:par>
                      </p:childTnLst>
                    </p:cTn>
                  </p:par>
                  <p:par>
                    <p:cTn id="1835" fill="hold">
                      <p:stCondLst>
                        <p:cond delay="indefinite"/>
                      </p:stCondLst>
                      <p:childTnLst>
                        <p:par>
                          <p:cTn id="1836" fill="hold">
                            <p:stCondLst>
                              <p:cond delay="0"/>
                            </p:stCondLst>
                            <p:childTnLst>
                              <p:par>
                                <p:cTn id="1837" nodeType="clickEffect" fill="hold" presetClass="entr" presetID="1">
                                  <p:stCondLst>
                                    <p:cond delay="0"/>
                                  </p:stCondLst>
                                  <p:iterate type="wd">
                                    <p:tmAbs val="300"/>
                                  </p:iterate>
                                  <p:childTnLst>
                                    <p:set>
                                      <p:cBhvr>
                                        <p:cTn id="1838" dur="1" fill="hold">
                                          <p:stCondLst>
                                            <p:cond delay="299"/>
                                          </p:stCondLst>
                                        </p:cTn>
                                        <p:tgtEl>
                                          <p:spTgt spid="972"/>
                                        </p:tgtEl>
                                        <p:attrNameLst>
                                          <p:attrName>style.visibility</p:attrName>
                                        </p:attrNameLst>
                                      </p:cBhvr>
                                      <p:to>
                                        <p:strVal val="visible"/>
                                      </p:to>
                                    </p:set>
                                  </p:childTnLst>
                                </p:cTn>
                              </p:par>
                            </p:childTnLst>
                          </p:cTn>
                        </p:par>
                      </p:childTnLst>
                    </p:cTn>
                  </p:par>
                  <p:par>
                    <p:cTn id="1839" fill="hold">
                      <p:stCondLst>
                        <p:cond delay="indefinite"/>
                      </p:stCondLst>
                      <p:childTnLst>
                        <p:par>
                          <p:cTn id="1840" fill="hold">
                            <p:stCondLst>
                              <p:cond delay="0"/>
                            </p:stCondLst>
                            <p:childTnLst>
                              <p:par>
                                <p:cTn id="1841" nodeType="clickEffect" fill="hold" presetClass="entr" presetID="22" presetSubtype="8">
                                  <p:stCondLst>
                                    <p:cond delay="0"/>
                                  </p:stCondLst>
                                  <p:childTnLst>
                                    <p:set>
                                      <p:cBhvr>
                                        <p:cTn id="1842" dur="1" fill="hold">
                                          <p:stCondLst>
                                            <p:cond delay="0"/>
                                          </p:stCondLst>
                                        </p:cTn>
                                        <p:tgtEl>
                                          <p:spTgt spid="977"/>
                                        </p:tgtEl>
                                        <p:attrNameLst>
                                          <p:attrName>style.visibility</p:attrName>
                                        </p:attrNameLst>
                                      </p:cBhvr>
                                      <p:to>
                                        <p:strVal val="visible"/>
                                      </p:to>
                                    </p:set>
                                    <p:animEffect filter="wipe(left)" transition="in">
                                      <p:cBhvr additive="repl">
                                        <p:cTn id="1843" dur="500"/>
                                        <p:tgtEl>
                                          <p:spTgt spid="9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PlaceHolder 1"/>
          <p:cNvSpPr>
            <a:spLocks noGrp="1"/>
          </p:cNvSpPr>
          <p:nvPr>
            <p:ph type="sldNum" idx="39"/>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C3EB2472-03DC-4F4D-BC4C-705FB61848C3}"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980" name="PlaceHolder 2"/>
          <p:cNvSpPr>
            <a:spLocks noGrp="1"/>
          </p:cNvSpPr>
          <p:nvPr>
            <p:ph type="title"/>
          </p:nvPr>
        </p:nvSpPr>
        <p:spPr>
          <a:xfrm>
            <a:off x="1828800" y="380880"/>
            <a:ext cx="5275080" cy="456840"/>
          </a:xfrm>
          <a:prstGeom prst="rect">
            <a:avLst/>
          </a:prstGeom>
          <a:noFill/>
          <a:ln w="9360">
            <a:noFill/>
          </a:ln>
        </p:spPr>
        <p:txBody>
          <a:bodyPr numCol="1" spcCol="0" anchor="ctr">
            <a:noAutofit/>
          </a:bodyPr>
          <a:p>
            <a:pPr>
              <a:lnSpc>
                <a:spcPct val="100000"/>
              </a:lnSpc>
              <a:buNone/>
            </a:pPr>
            <a:r>
              <a:rPr b="1" lang="zh-CN" sz="2800" spc="-1" strike="noStrike">
                <a:solidFill>
                  <a:srgbClr val="ffff00"/>
                </a:solidFill>
                <a:latin typeface="Times New Roman"/>
                <a:ea typeface="宋体"/>
              </a:rPr>
              <a:t>广度优先搜索（遍历）步骤：</a:t>
            </a:r>
            <a:endParaRPr b="0" lang="en-US" sz="2800" spc="-1" strike="noStrike">
              <a:solidFill>
                <a:srgbClr val="ff3399"/>
              </a:solidFill>
              <a:latin typeface="楷体_GB2312"/>
            </a:endParaRPr>
          </a:p>
        </p:txBody>
      </p:sp>
      <p:sp>
        <p:nvSpPr>
          <p:cNvPr id="981" name="Text Box 5"/>
          <p:cNvSpPr/>
          <p:nvPr/>
        </p:nvSpPr>
        <p:spPr>
          <a:xfrm>
            <a:off x="1905120" y="914400"/>
            <a:ext cx="7924320" cy="2297880"/>
          </a:xfrm>
          <a:prstGeom prst="rect">
            <a:avLst/>
          </a:prstGeom>
          <a:noFill/>
          <a:ln w="38100">
            <a:noFill/>
          </a:ln>
        </p:spPr>
        <p:style>
          <a:lnRef idx="0"/>
          <a:fillRef idx="0"/>
          <a:effectRef idx="0"/>
          <a:fontRef idx="minor"/>
        </p:style>
        <p:txBody>
          <a:bodyPr lIns="90000" rIns="90000" tIns="45000" bIns="45000" anchor="t">
            <a:spAutoFit/>
          </a:bodyPr>
          <a:p>
            <a:pPr marL="457200" indent="-457200">
              <a:lnSpc>
                <a:spcPct val="100000"/>
              </a:lnSpc>
              <a:spcBef>
                <a:spcPts val="561"/>
              </a:spcBef>
              <a:buNone/>
              <a:tabLst>
                <a:tab algn="l" pos="0"/>
              </a:tabLst>
            </a:pPr>
            <a:r>
              <a:rPr b="1" lang="zh-CN" sz="2800" spc="-1" strike="noStrike">
                <a:solidFill>
                  <a:srgbClr val="66ff33"/>
                </a:solidFill>
                <a:latin typeface="Times New Roman"/>
                <a:ea typeface="黑体"/>
              </a:rPr>
              <a:t>简单归纳：</a:t>
            </a:r>
            <a:endParaRPr b="0" lang="en-US" sz="2800" spc="-1" strike="noStrike">
              <a:latin typeface="Arial"/>
            </a:endParaRPr>
          </a:p>
          <a:p>
            <a:pPr marL="457200" indent="-457200">
              <a:lnSpc>
                <a:spcPct val="100000"/>
              </a:lnSpc>
              <a:spcBef>
                <a:spcPts val="519"/>
              </a:spcBef>
              <a:buClr>
                <a:srgbClr val="ffffff"/>
              </a:buClr>
              <a:buFont typeface="Symbol" charset="2"/>
              <a:buChar char=""/>
              <a:tabLst>
                <a:tab algn="l" pos="0"/>
              </a:tabLst>
            </a:pPr>
            <a:r>
              <a:rPr b="1" lang="zh-CN" sz="2600" spc="-1" strike="noStrike">
                <a:solidFill>
                  <a:srgbClr val="ffffff"/>
                </a:solidFill>
                <a:latin typeface="Times New Roman"/>
                <a:ea typeface="黑体"/>
              </a:rPr>
              <a:t>在访问了起始点</a:t>
            </a:r>
            <a:r>
              <a:rPr b="1" lang="en-US" sz="2600" spc="-1" strike="noStrike">
                <a:solidFill>
                  <a:srgbClr val="ffffff"/>
                </a:solidFill>
                <a:latin typeface="Times New Roman"/>
                <a:ea typeface="黑体"/>
              </a:rPr>
              <a:t>v</a:t>
            </a:r>
            <a:r>
              <a:rPr b="1" lang="zh-CN" sz="2600" spc="-1" strike="noStrike">
                <a:solidFill>
                  <a:srgbClr val="ffffff"/>
                </a:solidFill>
                <a:latin typeface="Times New Roman"/>
                <a:ea typeface="黑体"/>
              </a:rPr>
              <a:t>之后，依次访问 </a:t>
            </a:r>
            <a:r>
              <a:rPr b="1" lang="en-US" sz="2600" spc="-1" strike="noStrike">
                <a:solidFill>
                  <a:srgbClr val="ffffff"/>
                </a:solidFill>
                <a:latin typeface="Times New Roman"/>
                <a:ea typeface="黑体"/>
              </a:rPr>
              <a:t>v</a:t>
            </a:r>
            <a:r>
              <a:rPr b="1" lang="zh-CN" sz="2600" spc="-1" strike="noStrike">
                <a:solidFill>
                  <a:srgbClr val="ffffff"/>
                </a:solidFill>
                <a:latin typeface="Times New Roman"/>
                <a:ea typeface="黑体"/>
              </a:rPr>
              <a:t>的邻接点；</a:t>
            </a:r>
            <a:endParaRPr b="0" lang="en-US" sz="2600" spc="-1" strike="noStrike">
              <a:latin typeface="Arial"/>
            </a:endParaRPr>
          </a:p>
          <a:p>
            <a:pPr marL="457200" indent="-457200">
              <a:lnSpc>
                <a:spcPct val="100000"/>
              </a:lnSpc>
              <a:spcBef>
                <a:spcPts val="519"/>
              </a:spcBef>
              <a:buClr>
                <a:srgbClr val="ffffff"/>
              </a:buClr>
              <a:buFont typeface="Symbol" charset="2"/>
              <a:buChar char=""/>
              <a:tabLst>
                <a:tab algn="l" pos="0"/>
              </a:tabLst>
            </a:pPr>
            <a:r>
              <a:rPr b="1" lang="zh-CN" sz="2600" spc="-1" strike="noStrike">
                <a:solidFill>
                  <a:srgbClr val="ffffff"/>
                </a:solidFill>
                <a:latin typeface="Times New Roman"/>
                <a:ea typeface="黑体"/>
              </a:rPr>
              <a:t>然后再依次</a:t>
            </a:r>
            <a:r>
              <a:rPr b="1" lang="zh-CN" sz="2400" spc="-1" strike="noStrike">
                <a:solidFill>
                  <a:srgbClr val="66ff33"/>
                </a:solidFill>
                <a:latin typeface="Times New Roman"/>
                <a:ea typeface="黑体"/>
              </a:rPr>
              <a:t>（顺序）</a:t>
            </a:r>
            <a:r>
              <a:rPr b="1" lang="zh-CN" sz="2600" spc="-1" strike="noStrike">
                <a:solidFill>
                  <a:srgbClr val="ffffff"/>
                </a:solidFill>
                <a:latin typeface="Times New Roman"/>
                <a:ea typeface="黑体"/>
              </a:rPr>
              <a:t>访问这些点</a:t>
            </a:r>
            <a:r>
              <a:rPr b="1" lang="zh-CN" sz="2400" spc="-1" strike="noStrike">
                <a:solidFill>
                  <a:srgbClr val="66ff33"/>
                </a:solidFill>
                <a:latin typeface="Times New Roman"/>
                <a:ea typeface="楷体_GB2312"/>
              </a:rPr>
              <a:t>（下一层）</a:t>
            </a:r>
            <a:r>
              <a:rPr b="1" lang="zh-CN" sz="2600" spc="-1" strike="noStrike">
                <a:solidFill>
                  <a:srgbClr val="ffffff"/>
                </a:solidFill>
                <a:latin typeface="Times New Roman"/>
                <a:ea typeface="黑体"/>
              </a:rPr>
              <a:t>中未被访问过的邻接点；</a:t>
            </a:r>
            <a:endParaRPr b="0" lang="en-US" sz="2600" spc="-1" strike="noStrike">
              <a:latin typeface="Arial"/>
            </a:endParaRPr>
          </a:p>
          <a:p>
            <a:pPr marL="457200" indent="-457200">
              <a:lnSpc>
                <a:spcPct val="100000"/>
              </a:lnSpc>
              <a:spcBef>
                <a:spcPts val="519"/>
              </a:spcBef>
              <a:buClr>
                <a:srgbClr val="ffffff"/>
              </a:buClr>
              <a:buFont typeface="Symbol" charset="2"/>
              <a:buChar char=""/>
              <a:tabLst>
                <a:tab algn="l" pos="0"/>
              </a:tabLst>
            </a:pPr>
            <a:r>
              <a:rPr b="1" lang="zh-CN" sz="2600" spc="-1" strike="noStrike">
                <a:solidFill>
                  <a:srgbClr val="ffffff"/>
                </a:solidFill>
                <a:latin typeface="Times New Roman"/>
                <a:ea typeface="黑体"/>
              </a:rPr>
              <a:t>直到所有顶点都被访问过为止。</a:t>
            </a:r>
            <a:endParaRPr b="0" lang="en-US" sz="2600" spc="-1" strike="noStrike">
              <a:latin typeface="Arial"/>
            </a:endParaRPr>
          </a:p>
        </p:txBody>
      </p:sp>
      <p:sp>
        <p:nvSpPr>
          <p:cNvPr id="982" name="Rectangle 6"/>
          <p:cNvSpPr/>
          <p:nvPr/>
        </p:nvSpPr>
        <p:spPr>
          <a:xfrm>
            <a:off x="1703520" y="3538440"/>
            <a:ext cx="8748360" cy="1752840"/>
          </a:xfrm>
          <a:prstGeom prst="rect">
            <a:avLst/>
          </a:prstGeom>
          <a:noFill/>
          <a:ln w="9525">
            <a:noFill/>
          </a:ln>
        </p:spPr>
        <p:style>
          <a:lnRef idx="0"/>
          <a:fillRef idx="0"/>
          <a:effectRef idx="0"/>
          <a:fontRef idx="minor"/>
        </p:style>
        <p:txBody>
          <a:bodyPr lIns="90000" rIns="90000" tIns="45000" bIns="45000" anchor="t">
            <a:spAutoFit/>
          </a:bodyPr>
          <a:p>
            <a:pPr>
              <a:lnSpc>
                <a:spcPct val="105000"/>
              </a:lnSpc>
              <a:buNone/>
            </a:pPr>
            <a:r>
              <a:rPr b="1" lang="zh-CN" sz="2600" spc="-1" strike="noStrike">
                <a:solidFill>
                  <a:srgbClr val="ffff00"/>
                </a:solidFill>
                <a:latin typeface="楷体_GB2312"/>
                <a:ea typeface="楷体_GB2312"/>
              </a:rPr>
              <a:t>广度优先搜索是一种分层的搜索过程，每向前走一步可能访问一批顶点，不像深度优先搜索那样有回退的情况。</a:t>
            </a:r>
            <a:endParaRPr b="0" lang="en-US" sz="2600" spc="-1" strike="noStrike">
              <a:latin typeface="Arial"/>
            </a:endParaRPr>
          </a:p>
          <a:p>
            <a:pPr>
              <a:lnSpc>
                <a:spcPct val="105000"/>
              </a:lnSpc>
              <a:buNone/>
            </a:pPr>
            <a:r>
              <a:rPr b="1" lang="zh-CN" sz="2600" spc="-1" strike="noStrike">
                <a:solidFill>
                  <a:srgbClr val="ffff00"/>
                </a:solidFill>
                <a:latin typeface="楷体_GB2312"/>
                <a:ea typeface="楷体_GB2312"/>
              </a:rPr>
              <a:t>因此，广度优先搜索不是一个递归的过程，其算法也不是递归的。</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1844" dur="indefinite" restart="never" nodeType="tmRoot">
          <p:childTnLst>
            <p:seq>
              <p:cTn id="1845" dur="indefinite" nodeType="mainSeq">
                <p:childTnLst>
                  <p:par>
                    <p:cTn id="1846" fill="hold">
                      <p:stCondLst>
                        <p:cond delay="indefinite"/>
                      </p:stCondLst>
                      <p:childTnLst>
                        <p:par>
                          <p:cTn id="1847" fill="hold">
                            <p:stCondLst>
                              <p:cond delay="0"/>
                            </p:stCondLst>
                            <p:childTnLst>
                              <p:par>
                                <p:cTn id="1848" nodeType="clickEffect" fill="hold" presetClass="entr" presetID="22" presetSubtype="8">
                                  <p:stCondLst>
                                    <p:cond delay="0"/>
                                  </p:stCondLst>
                                  <p:iterate type="lt">
                                    <p:tmAbs val="1000"/>
                                  </p:iterate>
                                  <p:childTnLst>
                                    <p:set>
                                      <p:cBhvr>
                                        <p:cTn id="1849" dur="1" fill="hold">
                                          <p:stCondLst>
                                            <p:cond delay="0"/>
                                          </p:stCondLst>
                                        </p:cTn>
                                        <p:tgtEl>
                                          <p:spTgt spid="981">
                                            <p:txEl>
                                              <p:pRg st="0" end="0"/>
                                            </p:txEl>
                                          </p:spTgt>
                                        </p:tgtEl>
                                        <p:attrNameLst>
                                          <p:attrName>style.visibility</p:attrName>
                                        </p:attrNameLst>
                                      </p:cBhvr>
                                      <p:to>
                                        <p:strVal val="visible"/>
                                      </p:to>
                                    </p:set>
                                    <p:animEffect filter="wipe(left)" transition="in">
                                      <p:cBhvr additive="repl">
                                        <p:cTn id="1850" dur="75"/>
                                        <p:tgtEl>
                                          <p:spTgt spid="981">
                                            <p:txEl>
                                              <p:pRg st="0" end="0"/>
                                            </p:txEl>
                                          </p:spTgt>
                                        </p:tgtEl>
                                      </p:cBhvr>
                                    </p:animEffect>
                                  </p:childTnLst>
                                </p:cTn>
                              </p:par>
                            </p:childTnLst>
                          </p:cTn>
                        </p:par>
                      </p:childTnLst>
                    </p:cTn>
                  </p:par>
                  <p:par>
                    <p:cTn id="1851" fill="hold">
                      <p:stCondLst>
                        <p:cond delay="indefinite"/>
                      </p:stCondLst>
                      <p:childTnLst>
                        <p:par>
                          <p:cTn id="1852" fill="hold">
                            <p:stCondLst>
                              <p:cond delay="0"/>
                            </p:stCondLst>
                            <p:childTnLst>
                              <p:par>
                                <p:cTn id="1853" nodeType="clickEffect" fill="hold" presetClass="entr" presetID="22" presetSubtype="8">
                                  <p:stCondLst>
                                    <p:cond delay="0"/>
                                  </p:stCondLst>
                                  <p:iterate type="lt">
                                    <p:tmAbs val="1000"/>
                                  </p:iterate>
                                  <p:childTnLst>
                                    <p:set>
                                      <p:cBhvr>
                                        <p:cTn id="1854" dur="1" fill="hold">
                                          <p:stCondLst>
                                            <p:cond delay="0"/>
                                          </p:stCondLst>
                                        </p:cTn>
                                        <p:tgtEl>
                                          <p:spTgt spid="981">
                                            <p:txEl>
                                              <p:pRg st="1" end="1"/>
                                            </p:txEl>
                                          </p:spTgt>
                                        </p:tgtEl>
                                        <p:attrNameLst>
                                          <p:attrName>style.visibility</p:attrName>
                                        </p:attrNameLst>
                                      </p:cBhvr>
                                      <p:to>
                                        <p:strVal val="visible"/>
                                      </p:to>
                                    </p:set>
                                    <p:animEffect filter="wipe(left)" transition="in">
                                      <p:cBhvr additive="repl">
                                        <p:cTn id="1855" dur="75"/>
                                        <p:tgtEl>
                                          <p:spTgt spid="981">
                                            <p:txEl>
                                              <p:pRg st="1" end="1"/>
                                            </p:txEl>
                                          </p:spTgt>
                                        </p:tgtEl>
                                      </p:cBhvr>
                                    </p:animEffect>
                                  </p:childTnLst>
                                </p:cTn>
                              </p:par>
                            </p:childTnLst>
                          </p:cTn>
                        </p:par>
                      </p:childTnLst>
                    </p:cTn>
                  </p:par>
                  <p:par>
                    <p:cTn id="1856" fill="hold">
                      <p:stCondLst>
                        <p:cond delay="indefinite"/>
                      </p:stCondLst>
                      <p:childTnLst>
                        <p:par>
                          <p:cTn id="1857" fill="hold">
                            <p:stCondLst>
                              <p:cond delay="0"/>
                            </p:stCondLst>
                            <p:childTnLst>
                              <p:par>
                                <p:cTn id="1858" nodeType="clickEffect" fill="hold" presetClass="entr" presetID="22" presetSubtype="8">
                                  <p:stCondLst>
                                    <p:cond delay="0"/>
                                  </p:stCondLst>
                                  <p:iterate type="lt">
                                    <p:tmAbs val="1000"/>
                                  </p:iterate>
                                  <p:childTnLst>
                                    <p:set>
                                      <p:cBhvr>
                                        <p:cTn id="1859" dur="1" fill="hold">
                                          <p:stCondLst>
                                            <p:cond delay="0"/>
                                          </p:stCondLst>
                                        </p:cTn>
                                        <p:tgtEl>
                                          <p:spTgt spid="981">
                                            <p:txEl>
                                              <p:pRg st="2" end="2"/>
                                            </p:txEl>
                                          </p:spTgt>
                                        </p:tgtEl>
                                        <p:attrNameLst>
                                          <p:attrName>style.visibility</p:attrName>
                                        </p:attrNameLst>
                                      </p:cBhvr>
                                      <p:to>
                                        <p:strVal val="visible"/>
                                      </p:to>
                                    </p:set>
                                    <p:animEffect filter="wipe(left)" transition="in">
                                      <p:cBhvr additive="repl">
                                        <p:cTn id="1860" dur="75"/>
                                        <p:tgtEl>
                                          <p:spTgt spid="981">
                                            <p:txEl>
                                              <p:pRg st="2" end="2"/>
                                            </p:txEl>
                                          </p:spTgt>
                                        </p:tgtEl>
                                      </p:cBhvr>
                                    </p:animEffect>
                                  </p:childTnLst>
                                </p:cTn>
                              </p:par>
                            </p:childTnLst>
                          </p:cTn>
                        </p:par>
                      </p:childTnLst>
                    </p:cTn>
                  </p:par>
                  <p:par>
                    <p:cTn id="1861" fill="hold">
                      <p:stCondLst>
                        <p:cond delay="indefinite"/>
                      </p:stCondLst>
                      <p:childTnLst>
                        <p:par>
                          <p:cTn id="1862" fill="hold">
                            <p:stCondLst>
                              <p:cond delay="0"/>
                            </p:stCondLst>
                            <p:childTnLst>
                              <p:par>
                                <p:cTn id="1863" nodeType="clickEffect" fill="hold" presetClass="entr" presetID="22" presetSubtype="8">
                                  <p:stCondLst>
                                    <p:cond delay="0"/>
                                  </p:stCondLst>
                                  <p:iterate type="lt">
                                    <p:tmAbs val="1000"/>
                                  </p:iterate>
                                  <p:childTnLst>
                                    <p:set>
                                      <p:cBhvr>
                                        <p:cTn id="1864" dur="1" fill="hold">
                                          <p:stCondLst>
                                            <p:cond delay="0"/>
                                          </p:stCondLst>
                                        </p:cTn>
                                        <p:tgtEl>
                                          <p:spTgt spid="981">
                                            <p:txEl>
                                              <p:pRg st="3" end="3"/>
                                            </p:txEl>
                                          </p:spTgt>
                                        </p:tgtEl>
                                        <p:attrNameLst>
                                          <p:attrName>style.visibility</p:attrName>
                                        </p:attrNameLst>
                                      </p:cBhvr>
                                      <p:to>
                                        <p:strVal val="visible"/>
                                      </p:to>
                                    </p:set>
                                    <p:animEffect filter="wipe(left)" transition="in">
                                      <p:cBhvr additive="repl">
                                        <p:cTn id="1865" dur="75"/>
                                        <p:tgtEl>
                                          <p:spTgt spid="981">
                                            <p:txEl>
                                              <p:pRg st="3" end="3"/>
                                            </p:txEl>
                                          </p:spTgt>
                                        </p:tgtEl>
                                      </p:cBhvr>
                                    </p:animEffect>
                                  </p:childTnLst>
                                </p:cTn>
                              </p:par>
                            </p:childTnLst>
                          </p:cTn>
                        </p:par>
                      </p:childTnLst>
                    </p:cTn>
                  </p:par>
                  <p:par>
                    <p:cTn id="1866" fill="hold">
                      <p:stCondLst>
                        <p:cond delay="indefinite"/>
                      </p:stCondLst>
                      <p:childTnLst>
                        <p:par>
                          <p:cTn id="1867" fill="hold">
                            <p:stCondLst>
                              <p:cond delay="0"/>
                            </p:stCondLst>
                            <p:childTnLst>
                              <p:par>
                                <p:cTn id="1868" nodeType="clickEffect" fill="hold" presetClass="entr" presetID="1">
                                  <p:stCondLst>
                                    <p:cond delay="0"/>
                                  </p:stCondLst>
                                  <p:iterate type="lt">
                                    <p:tmAbs val="75"/>
                                  </p:iterate>
                                  <p:childTnLst>
                                    <p:set>
                                      <p:cBhvr>
                                        <p:cTn id="1869" dur="1" fill="hold">
                                          <p:stCondLst>
                                            <p:cond delay="74"/>
                                          </p:stCondLst>
                                        </p:cTn>
                                        <p:tgtEl>
                                          <p:spTgt spid="982">
                                            <p:txEl>
                                              <p:pRg st="0" end="0"/>
                                            </p:txEl>
                                          </p:spTgt>
                                        </p:tgtEl>
                                        <p:attrNameLst>
                                          <p:attrName>style.visibility</p:attrName>
                                        </p:attrNameLst>
                                      </p:cBhvr>
                                      <p:to>
                                        <p:strVal val="visible"/>
                                      </p:to>
                                    </p:set>
                                  </p:childTnLst>
                                </p:cTn>
                              </p:par>
                            </p:childTnLst>
                          </p:cTn>
                        </p:par>
                      </p:childTnLst>
                    </p:cTn>
                  </p:par>
                  <p:par>
                    <p:cTn id="1870" fill="hold">
                      <p:stCondLst>
                        <p:cond delay="indefinite"/>
                      </p:stCondLst>
                      <p:childTnLst>
                        <p:par>
                          <p:cTn id="1871" fill="hold">
                            <p:stCondLst>
                              <p:cond delay="0"/>
                            </p:stCondLst>
                            <p:childTnLst>
                              <p:par>
                                <p:cTn id="1872" nodeType="clickEffect" fill="hold" presetClass="entr" presetID="1">
                                  <p:stCondLst>
                                    <p:cond delay="0"/>
                                  </p:stCondLst>
                                  <p:iterate type="lt">
                                    <p:tmAbs val="75"/>
                                  </p:iterate>
                                  <p:childTnLst>
                                    <p:set>
                                      <p:cBhvr>
                                        <p:cTn id="1873" dur="1" fill="hold">
                                          <p:stCondLst>
                                            <p:cond delay="74"/>
                                          </p:stCondLst>
                                        </p:cTn>
                                        <p:tgtEl>
                                          <p:spTgt spid="98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PlaceHolder 1"/>
          <p:cNvSpPr>
            <a:spLocks noGrp="1"/>
          </p:cNvSpPr>
          <p:nvPr>
            <p:ph type="sldNum" idx="40"/>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142258ED-CFD5-4655-8112-7989445959B6}"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graphicFrame>
        <p:nvGraphicFramePr>
          <p:cNvPr id="984" name="Object 321"/>
          <p:cNvGraphicFramePr/>
          <p:nvPr/>
        </p:nvGraphicFramePr>
        <p:xfrm>
          <a:off x="5486400" y="3733920"/>
          <a:ext cx="4968360" cy="914040"/>
        </p:xfrm>
        <a:graphic>
          <a:graphicData uri="http://schemas.openxmlformats.org/presentationml/2006/ole">
            <p:oleObj progId="Photoshop.Image.5" r:id="rId1" spid="">
              <p:embed/>
              <p:pic>
                <p:nvPicPr>
                  <p:cNvPr id="985" name="Object 321" descr=""/>
                  <p:cNvPicPr/>
                  <p:nvPr/>
                </p:nvPicPr>
                <p:blipFill>
                  <a:blip r:embed="rId2"/>
                  <a:stretch/>
                </p:blipFill>
                <p:spPr>
                  <a:xfrm>
                    <a:off x="5486400" y="3733920"/>
                    <a:ext cx="4968360" cy="914040"/>
                  </a:xfrm>
                  <a:prstGeom prst="rect">
                    <a:avLst/>
                  </a:prstGeom>
                  <a:ln w="9525">
                    <a:solidFill>
                      <a:srgbClr val="9900ff"/>
                    </a:solidFill>
                    <a:miter/>
                  </a:ln>
                </p:spPr>
              </p:pic>
            </p:oleObj>
          </a:graphicData>
        </a:graphic>
      </p:graphicFrame>
      <p:graphicFrame>
        <p:nvGraphicFramePr>
          <p:cNvPr id="986" name="Object 320"/>
          <p:cNvGraphicFramePr/>
          <p:nvPr/>
        </p:nvGraphicFramePr>
        <p:xfrm>
          <a:off x="5410080" y="2666880"/>
          <a:ext cx="5006520" cy="1002960"/>
        </p:xfrm>
        <a:graphic>
          <a:graphicData uri="http://schemas.openxmlformats.org/presentationml/2006/ole">
            <p:oleObj progId="Photoshop.Image.5" r:id="rId3" spid="">
              <p:embed/>
              <p:pic>
                <p:nvPicPr>
                  <p:cNvPr id="987" name="Object 320" descr=""/>
                  <p:cNvPicPr/>
                  <p:nvPr/>
                </p:nvPicPr>
                <p:blipFill>
                  <a:blip r:embed="rId4"/>
                  <a:stretch/>
                </p:blipFill>
                <p:spPr>
                  <a:xfrm>
                    <a:off x="5410080" y="2666880"/>
                    <a:ext cx="5006520" cy="1002960"/>
                  </a:xfrm>
                  <a:prstGeom prst="rect">
                    <a:avLst/>
                  </a:prstGeom>
                  <a:ln w="9525">
                    <a:solidFill>
                      <a:srgbClr val="9900ff"/>
                    </a:solidFill>
                    <a:miter/>
                  </a:ln>
                </p:spPr>
              </p:pic>
            </p:oleObj>
          </a:graphicData>
        </a:graphic>
      </p:graphicFrame>
      <p:graphicFrame>
        <p:nvGraphicFramePr>
          <p:cNvPr id="988" name="Object 319"/>
          <p:cNvGraphicFramePr/>
          <p:nvPr/>
        </p:nvGraphicFramePr>
        <p:xfrm>
          <a:off x="5181480" y="1295280"/>
          <a:ext cx="5222520" cy="1333080"/>
        </p:xfrm>
        <a:graphic>
          <a:graphicData uri="http://schemas.openxmlformats.org/presentationml/2006/ole">
            <p:oleObj progId="Photoshop.Image.5" r:id="rId5" spid="">
              <p:embed/>
              <p:pic>
                <p:nvPicPr>
                  <p:cNvPr id="989" name="Object 319" descr=""/>
                  <p:cNvPicPr/>
                  <p:nvPr/>
                </p:nvPicPr>
                <p:blipFill>
                  <a:blip r:embed="rId6"/>
                  <a:stretch/>
                </p:blipFill>
                <p:spPr>
                  <a:xfrm>
                    <a:off x="5181480" y="1295280"/>
                    <a:ext cx="5222520" cy="1333080"/>
                  </a:xfrm>
                  <a:prstGeom prst="rect">
                    <a:avLst/>
                  </a:prstGeom>
                  <a:ln w="9525">
                    <a:solidFill>
                      <a:srgbClr val="9900ff"/>
                    </a:solidFill>
                    <a:miter/>
                  </a:ln>
                </p:spPr>
              </p:pic>
            </p:oleObj>
          </a:graphicData>
        </a:graphic>
      </p:graphicFrame>
      <p:graphicFrame>
        <p:nvGraphicFramePr>
          <p:cNvPr id="990" name="Object 306"/>
          <p:cNvGraphicFramePr/>
          <p:nvPr/>
        </p:nvGraphicFramePr>
        <p:xfrm>
          <a:off x="1828800" y="3049560"/>
          <a:ext cx="3580920" cy="3045960"/>
        </p:xfrm>
        <a:graphic>
          <a:graphicData uri="http://schemas.openxmlformats.org/presentationml/2006/ole">
            <p:oleObj progId="Photoshop.Image.5" r:id="rId7" spid="">
              <p:embed/>
              <p:pic>
                <p:nvPicPr>
                  <p:cNvPr id="991" name="Object 306" descr=""/>
                  <p:cNvPicPr/>
                  <p:nvPr/>
                </p:nvPicPr>
                <p:blipFill>
                  <a:blip r:embed="rId8"/>
                  <a:stretch/>
                </p:blipFill>
                <p:spPr>
                  <a:xfrm>
                    <a:off x="1828800" y="3049560"/>
                    <a:ext cx="3580920" cy="3045960"/>
                  </a:xfrm>
                  <a:prstGeom prst="rect">
                    <a:avLst/>
                  </a:prstGeom>
                  <a:ln w="0">
                    <a:noFill/>
                  </a:ln>
                </p:spPr>
              </p:pic>
            </p:oleObj>
          </a:graphicData>
        </a:graphic>
      </p:graphicFrame>
      <p:sp>
        <p:nvSpPr>
          <p:cNvPr id="992" name="PlaceHolder 2"/>
          <p:cNvSpPr>
            <a:spLocks noGrp="1"/>
          </p:cNvSpPr>
          <p:nvPr>
            <p:ph type="title"/>
          </p:nvPr>
        </p:nvSpPr>
        <p:spPr>
          <a:xfrm>
            <a:off x="1676520" y="228600"/>
            <a:ext cx="4876560" cy="380520"/>
          </a:xfrm>
          <a:prstGeom prst="rect">
            <a:avLst/>
          </a:prstGeom>
          <a:noFill/>
          <a:ln w="9360">
            <a:noFill/>
          </a:ln>
        </p:spPr>
        <p:txBody>
          <a:bodyPr numCol="1" spcCol="0" anchor="ctr">
            <a:noAutofit/>
          </a:bodyPr>
          <a:p>
            <a:pPr>
              <a:lnSpc>
                <a:spcPct val="100000"/>
              </a:lnSpc>
              <a:buNone/>
            </a:pPr>
            <a:r>
              <a:rPr b="1" lang="zh-CN" sz="2600" spc="-1" strike="noStrike">
                <a:solidFill>
                  <a:srgbClr val="ffff00"/>
                </a:solidFill>
                <a:latin typeface="Times New Roman"/>
                <a:ea typeface="宋体"/>
              </a:rPr>
              <a:t>讨论</a:t>
            </a:r>
            <a:r>
              <a:rPr b="1" lang="en-US" sz="2600" spc="-1" strike="noStrike">
                <a:solidFill>
                  <a:srgbClr val="ffff00"/>
                </a:solidFill>
                <a:latin typeface="Times New Roman"/>
                <a:ea typeface="宋体"/>
              </a:rPr>
              <a:t>1</a:t>
            </a:r>
            <a:r>
              <a:rPr b="1" lang="zh-CN" sz="2600" spc="-1" strike="noStrike">
                <a:solidFill>
                  <a:srgbClr val="ffff00"/>
                </a:solidFill>
                <a:latin typeface="Times New Roman"/>
                <a:ea typeface="宋体"/>
              </a:rPr>
              <a:t>：</a:t>
            </a:r>
            <a:r>
              <a:rPr b="1" lang="zh-CN" sz="2600" spc="-1" strike="noStrike">
                <a:solidFill>
                  <a:srgbClr val="ffffff"/>
                </a:solidFill>
                <a:latin typeface="Times New Roman"/>
                <a:ea typeface="宋体"/>
              </a:rPr>
              <a:t>计算机如何实现</a:t>
            </a:r>
            <a:r>
              <a:rPr b="1" lang="en-US" sz="2600" spc="-1" strike="noStrike">
                <a:solidFill>
                  <a:srgbClr val="ffffff"/>
                </a:solidFill>
                <a:latin typeface="Times New Roman"/>
                <a:ea typeface="宋体"/>
              </a:rPr>
              <a:t>BFS</a:t>
            </a:r>
            <a:r>
              <a:rPr b="1" lang="zh-CN" sz="2600" spc="-1" strike="noStrike">
                <a:solidFill>
                  <a:srgbClr val="ffffff"/>
                </a:solidFill>
                <a:latin typeface="Times New Roman"/>
                <a:ea typeface="宋体"/>
              </a:rPr>
              <a:t>？</a:t>
            </a:r>
            <a:endParaRPr b="0" lang="en-US" sz="2600" spc="-1" strike="noStrike">
              <a:solidFill>
                <a:srgbClr val="ff3399"/>
              </a:solidFill>
              <a:latin typeface="楷体_GB2312"/>
            </a:endParaRPr>
          </a:p>
        </p:txBody>
      </p:sp>
      <p:sp>
        <p:nvSpPr>
          <p:cNvPr id="993" name="Text Box 218"/>
          <p:cNvSpPr/>
          <p:nvPr/>
        </p:nvSpPr>
        <p:spPr>
          <a:xfrm>
            <a:off x="2286000" y="2819520"/>
            <a:ext cx="2514240" cy="455400"/>
          </a:xfrm>
          <a:prstGeom prst="rect">
            <a:avLst/>
          </a:prstGeom>
          <a:solidFill>
            <a:srgbClr val="ccffff"/>
          </a:solidFill>
          <a:ln w="9525">
            <a:solidFill>
              <a:srgbClr val="ffffff"/>
            </a:solidFill>
            <a:miter/>
          </a:ln>
        </p:spPr>
        <p:style>
          <a:lnRef idx="0"/>
          <a:fillRef idx="0"/>
          <a:effectRef idx="0"/>
          <a:fontRef idx="minor"/>
        </p:style>
        <p:txBody>
          <a:bodyPr lIns="90000" rIns="90000" tIns="45000" bIns="45000" anchor="t">
            <a:spAutoFit/>
          </a:bodyPr>
          <a:p>
            <a:pPr algn="ctr">
              <a:lnSpc>
                <a:spcPct val="100000"/>
              </a:lnSpc>
              <a:spcBef>
                <a:spcPts val="1199"/>
              </a:spcBef>
              <a:buNone/>
            </a:pPr>
            <a:r>
              <a:rPr b="1" lang="zh-CN" sz="2400" spc="-1" strike="noStrike">
                <a:solidFill>
                  <a:srgbClr val="000000"/>
                </a:solidFill>
                <a:latin typeface="Times New Roman"/>
                <a:ea typeface="仿宋_GB2312"/>
              </a:rPr>
              <a:t>邻接表</a:t>
            </a:r>
            <a:endParaRPr b="0" lang="en-US" sz="2400" spc="-1" strike="noStrike">
              <a:latin typeface="Arial"/>
            </a:endParaRPr>
          </a:p>
        </p:txBody>
      </p:sp>
      <p:sp>
        <p:nvSpPr>
          <p:cNvPr id="994" name="Rectangle 223"/>
          <p:cNvSpPr/>
          <p:nvPr/>
        </p:nvSpPr>
        <p:spPr>
          <a:xfrm>
            <a:off x="6248520" y="228600"/>
            <a:ext cx="3885840" cy="455400"/>
          </a:xfrm>
          <a:prstGeom prst="rect">
            <a:avLst/>
          </a:prstGeom>
          <a:noFill/>
          <a:ln w="9525">
            <a:noFill/>
          </a:ln>
        </p:spPr>
        <p:style>
          <a:lnRef idx="0"/>
          <a:fillRef idx="0"/>
          <a:effectRef idx="0"/>
          <a:fontRef idx="minor"/>
        </p:style>
        <p:txBody>
          <a:bodyPr lIns="90000" rIns="90000" tIns="45000" bIns="45000" anchor="t">
            <a:spAutoFit/>
          </a:bodyPr>
          <a:p>
            <a:pPr marL="571680" indent="-571680">
              <a:lnSpc>
                <a:spcPct val="100000"/>
              </a:lnSpc>
              <a:buNone/>
              <a:tabLst>
                <a:tab algn="l" pos="0"/>
              </a:tabLst>
            </a:pPr>
            <a:r>
              <a:rPr b="1" lang="zh-CN" sz="2400" spc="-1" strike="noStrike">
                <a:solidFill>
                  <a:srgbClr val="ffff00"/>
                </a:solidFill>
                <a:latin typeface="Times New Roman"/>
                <a:ea typeface="楷体_GB2312"/>
              </a:rPr>
              <a:t>广度优先搜索要借助队列！</a:t>
            </a:r>
            <a:endParaRPr b="0" lang="en-US" sz="2400" spc="-1" strike="noStrike">
              <a:latin typeface="Arial"/>
            </a:endParaRPr>
          </a:p>
        </p:txBody>
      </p:sp>
      <p:sp>
        <p:nvSpPr>
          <p:cNvPr id="995" name="Rectangle 224"/>
          <p:cNvSpPr/>
          <p:nvPr/>
        </p:nvSpPr>
        <p:spPr>
          <a:xfrm>
            <a:off x="1523880" y="685800"/>
            <a:ext cx="971280" cy="456840"/>
          </a:xfrm>
          <a:prstGeom prst="rect">
            <a:avLst/>
          </a:prstGeom>
          <a:noFill/>
          <a:ln w="9525">
            <a:noFill/>
          </a:ln>
        </p:spPr>
        <p:style>
          <a:lnRef idx="0"/>
          <a:fillRef idx="0"/>
          <a:effectRef idx="0"/>
          <a:fontRef idx="minor"/>
        </p:style>
        <p:txBody>
          <a:bodyPr lIns="90000" rIns="90000" tIns="45000" bIns="45000" anchor="ctr">
            <a:noAutofit/>
          </a:bodyPr>
          <a:p>
            <a:pPr>
              <a:lnSpc>
                <a:spcPct val="100000"/>
              </a:lnSpc>
              <a:buNone/>
            </a:pPr>
            <a:r>
              <a:rPr b="1" lang="zh-CN" sz="2400" spc="-1" strike="noStrike">
                <a:solidFill>
                  <a:srgbClr val="ffff00"/>
                </a:solidFill>
                <a:latin typeface="黑体"/>
                <a:ea typeface="黑体"/>
              </a:rPr>
              <a:t>例：</a:t>
            </a:r>
            <a:endParaRPr b="0" lang="en-US" sz="2400" spc="-1" strike="noStrike">
              <a:latin typeface="Arial"/>
            </a:endParaRPr>
          </a:p>
        </p:txBody>
      </p:sp>
      <p:graphicFrame>
        <p:nvGraphicFramePr>
          <p:cNvPr id="996" name="Object 305"/>
          <p:cNvGraphicFramePr/>
          <p:nvPr/>
        </p:nvGraphicFramePr>
        <p:xfrm>
          <a:off x="2514600" y="838080"/>
          <a:ext cx="2285640" cy="1904760"/>
        </p:xfrm>
        <a:graphic>
          <a:graphicData uri="http://schemas.openxmlformats.org/presentationml/2006/ole">
            <p:oleObj progId="Photoshop.Image.5" r:id="rId9" spid="">
              <p:embed/>
              <p:pic>
                <p:nvPicPr>
                  <p:cNvPr id="997" name="Object 305" descr=""/>
                  <p:cNvPicPr/>
                  <p:nvPr/>
                </p:nvPicPr>
                <p:blipFill>
                  <a:blip r:embed="rId10"/>
                  <a:stretch/>
                </p:blipFill>
                <p:spPr>
                  <a:xfrm>
                    <a:off x="2514600" y="838080"/>
                    <a:ext cx="2285640" cy="1904760"/>
                  </a:xfrm>
                  <a:prstGeom prst="rect">
                    <a:avLst/>
                  </a:prstGeom>
                  <a:ln w="0">
                    <a:noFill/>
                  </a:ln>
                </p:spPr>
              </p:pic>
            </p:oleObj>
          </a:graphicData>
        </a:graphic>
      </p:graphicFrame>
      <p:sp>
        <p:nvSpPr>
          <p:cNvPr id="998" name="AutoShape 221"/>
          <p:cNvSpPr/>
          <p:nvPr/>
        </p:nvSpPr>
        <p:spPr>
          <a:xfrm>
            <a:off x="1523880" y="1143000"/>
            <a:ext cx="990360" cy="456840"/>
          </a:xfrm>
          <a:prstGeom prst="wedgeEllipseCallout">
            <a:avLst>
              <a:gd name="adj1" fmla="val 50319"/>
              <a:gd name="adj2" fmla="val 80556"/>
            </a:avLst>
          </a:prstGeom>
          <a:solidFill>
            <a:srgbClr val="00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000" spc="-1" strike="noStrike">
                <a:solidFill>
                  <a:srgbClr val="000000"/>
                </a:solidFill>
                <a:latin typeface="Times New Roman"/>
                <a:ea typeface="宋体"/>
              </a:rPr>
              <a:t>起点</a:t>
            </a:r>
            <a:endParaRPr b="0" lang="en-US" sz="2000" spc="-1" strike="noStrike">
              <a:latin typeface="Arial"/>
            </a:endParaRPr>
          </a:p>
        </p:txBody>
      </p:sp>
      <p:sp>
        <p:nvSpPr>
          <p:cNvPr id="999" name="Text Box 307"/>
          <p:cNvSpPr/>
          <p:nvPr/>
        </p:nvSpPr>
        <p:spPr>
          <a:xfrm>
            <a:off x="5486400" y="762120"/>
            <a:ext cx="2514240" cy="455400"/>
          </a:xfrm>
          <a:prstGeom prst="rect">
            <a:avLst/>
          </a:prstGeom>
          <a:solidFill>
            <a:srgbClr val="ccffff"/>
          </a:solidFill>
          <a:ln w="9525">
            <a:solidFill>
              <a:srgbClr val="ffffff"/>
            </a:solidFill>
            <a:miter/>
          </a:ln>
        </p:spPr>
        <p:style>
          <a:lnRef idx="0"/>
          <a:fillRef idx="0"/>
          <a:effectRef idx="0"/>
          <a:fontRef idx="minor"/>
        </p:style>
        <p:txBody>
          <a:bodyPr lIns="90000" rIns="90000" tIns="45000" bIns="45000" anchor="t">
            <a:spAutoFit/>
          </a:bodyPr>
          <a:p>
            <a:pPr algn="ctr">
              <a:lnSpc>
                <a:spcPct val="100000"/>
              </a:lnSpc>
              <a:spcBef>
                <a:spcPts val="1199"/>
              </a:spcBef>
              <a:buNone/>
            </a:pPr>
            <a:r>
              <a:rPr b="1" lang="zh-CN" sz="2400" spc="-1" strike="noStrike">
                <a:solidFill>
                  <a:srgbClr val="000000"/>
                </a:solidFill>
                <a:latin typeface="Times New Roman"/>
                <a:ea typeface="楷体_GB2312"/>
              </a:rPr>
              <a:t>辅助队列</a:t>
            </a:r>
            <a:endParaRPr b="0" lang="en-US" sz="2400" spc="-1" strike="noStrike">
              <a:latin typeface="Arial"/>
            </a:endParaRPr>
          </a:p>
        </p:txBody>
      </p:sp>
      <p:sp>
        <p:nvSpPr>
          <p:cNvPr id="1000" name="Rectangle 309"/>
          <p:cNvSpPr/>
          <p:nvPr/>
        </p:nvSpPr>
        <p:spPr>
          <a:xfrm>
            <a:off x="8660160" y="4267080"/>
            <a:ext cx="1769040" cy="3945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a:solidFill>
                  <a:srgbClr val="000000"/>
                </a:solidFill>
                <a:latin typeface="Times New Roman"/>
                <a:ea typeface="楷体_GB2312"/>
              </a:rPr>
              <a:t>v2</a:t>
            </a:r>
            <a:r>
              <a:rPr b="1" lang="zh-CN" sz="2000" spc="-1" strike="noStrike">
                <a:solidFill>
                  <a:srgbClr val="000000"/>
                </a:solidFill>
                <a:latin typeface="Times New Roman"/>
                <a:ea typeface="楷体_GB2312"/>
              </a:rPr>
              <a:t>已访问过了</a:t>
            </a:r>
            <a:endParaRPr b="0" lang="en-US" sz="2000" spc="-1" strike="noStrike">
              <a:latin typeface="Arial"/>
            </a:endParaRPr>
          </a:p>
        </p:txBody>
      </p:sp>
      <p:sp>
        <p:nvSpPr>
          <p:cNvPr id="1001" name="Oval 313"/>
          <p:cNvSpPr/>
          <p:nvPr/>
        </p:nvSpPr>
        <p:spPr>
          <a:xfrm>
            <a:off x="8534520" y="1676520"/>
            <a:ext cx="990360" cy="533160"/>
          </a:xfrm>
          <a:prstGeom prst="ellipse">
            <a:avLst/>
          </a:prstGeom>
          <a:noFill/>
          <a:ln w="38100">
            <a:solidFill>
              <a:srgbClr val="9900ff"/>
            </a:solidFill>
            <a:round/>
          </a:ln>
        </p:spPr>
        <p:style>
          <a:lnRef idx="0"/>
          <a:fillRef idx="0"/>
          <a:effectRef idx="0"/>
          <a:fontRef idx="minor"/>
        </p:style>
      </p:sp>
      <p:sp>
        <p:nvSpPr>
          <p:cNvPr id="1002" name="Rectangle 314"/>
          <p:cNvSpPr/>
          <p:nvPr/>
        </p:nvSpPr>
        <p:spPr>
          <a:xfrm>
            <a:off x="9457200" y="1447920"/>
            <a:ext cx="1008360" cy="43632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000" spc="-1" strike="noStrike">
                <a:solidFill>
                  <a:srgbClr val="000000"/>
                </a:solidFill>
                <a:latin typeface="Times New Roman"/>
                <a:ea typeface="楷体_GB2312"/>
              </a:rPr>
              <a:t>V</a:t>
            </a:r>
            <a:r>
              <a:rPr b="1" lang="en-US" sz="2000" spc="-1" strike="noStrike" baseline="-25000">
                <a:solidFill>
                  <a:srgbClr val="000000"/>
                </a:solidFill>
                <a:latin typeface="Times New Roman"/>
                <a:ea typeface="楷体_GB2312"/>
              </a:rPr>
              <a:t>2</a:t>
            </a:r>
            <a:r>
              <a:rPr b="1" lang="zh-CN" sz="2000" spc="-1" strike="noStrike">
                <a:solidFill>
                  <a:srgbClr val="000000"/>
                </a:solidFill>
                <a:latin typeface="Times New Roman"/>
                <a:ea typeface="楷体_GB2312"/>
              </a:rPr>
              <a:t>入队</a:t>
            </a:r>
            <a:endParaRPr b="0" lang="en-US" sz="2000" spc="-1" strike="noStrike">
              <a:latin typeface="Arial"/>
            </a:endParaRPr>
          </a:p>
        </p:txBody>
      </p:sp>
      <p:sp>
        <p:nvSpPr>
          <p:cNvPr id="1003" name="Oval 316"/>
          <p:cNvSpPr/>
          <p:nvPr/>
        </p:nvSpPr>
        <p:spPr>
          <a:xfrm>
            <a:off x="2133720" y="3809880"/>
            <a:ext cx="304560" cy="380520"/>
          </a:xfrm>
          <a:prstGeom prst="ellipse">
            <a:avLst/>
          </a:prstGeom>
          <a:noFill/>
          <a:ln w="38100">
            <a:solidFill>
              <a:srgbClr val="9900ff"/>
            </a:solidFill>
            <a:round/>
          </a:ln>
        </p:spPr>
        <p:style>
          <a:lnRef idx="0"/>
          <a:fillRef idx="0"/>
          <a:effectRef idx="0"/>
          <a:fontRef idx="minor"/>
        </p:style>
      </p:sp>
      <p:sp>
        <p:nvSpPr>
          <p:cNvPr id="1004" name="Oval 317"/>
          <p:cNvSpPr/>
          <p:nvPr/>
        </p:nvSpPr>
        <p:spPr>
          <a:xfrm>
            <a:off x="5791320" y="3352680"/>
            <a:ext cx="609120" cy="304560"/>
          </a:xfrm>
          <a:prstGeom prst="ellipse">
            <a:avLst/>
          </a:prstGeom>
          <a:noFill/>
          <a:ln w="38100">
            <a:solidFill>
              <a:srgbClr val="9900ff"/>
            </a:solidFill>
            <a:round/>
          </a:ln>
        </p:spPr>
        <p:style>
          <a:lnRef idx="0"/>
          <a:fillRef idx="0"/>
          <a:effectRef idx="0"/>
          <a:fontRef idx="minor"/>
        </p:style>
      </p:sp>
      <p:sp>
        <p:nvSpPr>
          <p:cNvPr id="1005" name="Oval 318"/>
          <p:cNvSpPr/>
          <p:nvPr/>
        </p:nvSpPr>
        <p:spPr>
          <a:xfrm>
            <a:off x="2057400" y="3429000"/>
            <a:ext cx="380520" cy="304560"/>
          </a:xfrm>
          <a:prstGeom prst="ellipse">
            <a:avLst/>
          </a:prstGeom>
          <a:noFill/>
          <a:ln w="38100">
            <a:solidFill>
              <a:srgbClr val="9900ff"/>
            </a:solidFill>
            <a:round/>
          </a:ln>
        </p:spPr>
        <p:style>
          <a:lnRef idx="0"/>
          <a:fillRef idx="0"/>
          <a:effectRef idx="0"/>
          <a:fontRef idx="minor"/>
        </p:style>
      </p:sp>
      <p:graphicFrame>
        <p:nvGraphicFramePr>
          <p:cNvPr id="1006" name="Object 322"/>
          <p:cNvGraphicFramePr/>
          <p:nvPr/>
        </p:nvGraphicFramePr>
        <p:xfrm>
          <a:off x="5715000" y="4724280"/>
          <a:ext cx="4422240" cy="926640"/>
        </p:xfrm>
        <a:graphic>
          <a:graphicData uri="http://schemas.openxmlformats.org/presentationml/2006/ole">
            <p:oleObj progId="Photoshop.Image.5" r:id="rId11" spid="">
              <p:embed/>
              <p:pic>
                <p:nvPicPr>
                  <p:cNvPr id="1007" name="Object 322" descr=""/>
                  <p:cNvPicPr/>
                  <p:nvPr/>
                </p:nvPicPr>
                <p:blipFill>
                  <a:blip r:embed="rId12"/>
                  <a:stretch/>
                </p:blipFill>
                <p:spPr>
                  <a:xfrm>
                    <a:off x="5715000" y="4724280"/>
                    <a:ext cx="4422240" cy="926640"/>
                  </a:xfrm>
                  <a:prstGeom prst="rect">
                    <a:avLst/>
                  </a:prstGeom>
                  <a:ln w="9525">
                    <a:solidFill>
                      <a:srgbClr val="9900ff"/>
                    </a:solidFill>
                    <a:miter/>
                  </a:ln>
                </p:spPr>
              </p:pic>
            </p:oleObj>
          </a:graphicData>
        </a:graphic>
      </p:graphicFrame>
      <p:sp>
        <p:nvSpPr>
          <p:cNvPr id="1008" name="Rectangle 326"/>
          <p:cNvSpPr/>
          <p:nvPr/>
        </p:nvSpPr>
        <p:spPr>
          <a:xfrm>
            <a:off x="8229600" y="762120"/>
            <a:ext cx="243792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i="1" lang="en-US" sz="2400" spc="-1" strike="noStrike">
                <a:solidFill>
                  <a:srgbClr val="ffff00"/>
                </a:solidFill>
                <a:latin typeface="Times New Roman"/>
                <a:ea typeface="楷体_GB2312"/>
              </a:rPr>
              <a:t>visited</a:t>
            </a:r>
            <a:r>
              <a:rPr b="1" lang="en-US" sz="2400" spc="-1" strike="noStrike">
                <a:solidFill>
                  <a:srgbClr val="ffff00"/>
                </a:solidFill>
                <a:latin typeface="Times New Roman"/>
                <a:ea typeface="楷体_GB2312"/>
              </a:rPr>
              <a:t> [n ]</a:t>
            </a:r>
            <a:r>
              <a:rPr b="1" lang="zh-CN" sz="2400" spc="-1" strike="noStrike">
                <a:solidFill>
                  <a:srgbClr val="ffff00"/>
                </a:solidFill>
                <a:latin typeface="Times New Roman"/>
                <a:ea typeface="楷体_GB2312"/>
              </a:rPr>
              <a:t>仍需要</a:t>
            </a:r>
            <a:endParaRPr b="0" lang="en-US" sz="2400" spc="-1" strike="noStrike">
              <a:latin typeface="Arial"/>
            </a:endParaRPr>
          </a:p>
        </p:txBody>
      </p:sp>
      <p:sp>
        <p:nvSpPr>
          <p:cNvPr id="1009" name="AutoShape 310"/>
          <p:cNvSpPr/>
          <p:nvPr/>
        </p:nvSpPr>
        <p:spPr>
          <a:xfrm>
            <a:off x="5715000" y="6019920"/>
            <a:ext cx="2514240" cy="456840"/>
          </a:xfrm>
          <a:prstGeom prst="wedgeRectCallout">
            <a:avLst>
              <a:gd name="adj1" fmla="val 7259"/>
              <a:gd name="adj2" fmla="val -279167"/>
            </a:avLst>
          </a:prstGeom>
          <a:solidFill>
            <a:srgbClr val="cc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en-US" sz="2400" spc="-1" strike="noStrike">
                <a:solidFill>
                  <a:srgbClr val="000000"/>
                </a:solidFill>
                <a:latin typeface="Times New Roman"/>
                <a:ea typeface="楷体_GB2312"/>
              </a:rPr>
              <a:t>BFS </a:t>
            </a:r>
            <a:r>
              <a:rPr b="1" lang="zh-CN" sz="2400" spc="-1" strike="noStrike">
                <a:solidFill>
                  <a:srgbClr val="000000"/>
                </a:solidFill>
                <a:latin typeface="楷体_GB2312"/>
                <a:ea typeface="楷体_GB2312"/>
              </a:rPr>
              <a:t>遍历结果</a:t>
            </a:r>
            <a:endParaRPr b="0" lang="en-US" sz="2400" spc="-1" strike="noStrike">
              <a:latin typeface="Arial"/>
            </a:endParaRPr>
          </a:p>
        </p:txBody>
      </p:sp>
      <p:pic>
        <p:nvPicPr>
          <p:cNvPr id="1010" name="Picture 328" descr=""/>
          <p:cNvPicPr/>
          <p:nvPr/>
        </p:nvPicPr>
        <p:blipFill>
          <a:blip r:embed="rId13"/>
          <a:stretch/>
        </p:blipFill>
        <p:spPr>
          <a:xfrm>
            <a:off x="5181480" y="1371600"/>
            <a:ext cx="5486040" cy="1294920"/>
          </a:xfrm>
          <a:prstGeom prst="rect">
            <a:avLst/>
          </a:prstGeom>
          <a:ln w="9525">
            <a:solidFill>
              <a:srgbClr val="9900ff"/>
            </a:solidFill>
            <a:miter/>
          </a:ln>
        </p:spPr>
      </p:pic>
      <p:pic>
        <p:nvPicPr>
          <p:cNvPr id="1011" name="Picture 334" descr=""/>
          <p:cNvPicPr/>
          <p:nvPr/>
        </p:nvPicPr>
        <p:blipFill>
          <a:blip r:embed="rId14"/>
          <a:stretch/>
        </p:blipFill>
        <p:spPr>
          <a:xfrm>
            <a:off x="5486400" y="2743200"/>
            <a:ext cx="4952520" cy="1371240"/>
          </a:xfrm>
          <a:prstGeom prst="rect">
            <a:avLst/>
          </a:prstGeom>
          <a:ln w="9525">
            <a:solidFill>
              <a:srgbClr val="9900ff"/>
            </a:solidFill>
            <a:miter/>
          </a:ln>
        </p:spPr>
      </p:pic>
      <p:pic>
        <p:nvPicPr>
          <p:cNvPr id="1012" name="Picture 336" descr=""/>
          <p:cNvPicPr/>
          <p:nvPr/>
        </p:nvPicPr>
        <p:blipFill>
          <a:blip r:embed="rId15"/>
          <a:stretch/>
        </p:blipFill>
        <p:spPr>
          <a:xfrm>
            <a:off x="5562720" y="4267080"/>
            <a:ext cx="4925520" cy="1371240"/>
          </a:xfrm>
          <a:prstGeom prst="rect">
            <a:avLst/>
          </a:prstGeom>
          <a:ln w="9525">
            <a:solidFill>
              <a:srgbClr val="9900ff"/>
            </a:solidFill>
            <a:miter/>
          </a:ln>
        </p:spPr>
      </p:pic>
      <p:pic>
        <p:nvPicPr>
          <p:cNvPr id="1013" name="" descr=""/>
          <p:cNvPicPr/>
          <p:nvPr/>
        </p:nvPicPr>
        <p:blipFill>
          <a:blip r:embed="rId16"/>
          <a:stretch/>
        </p:blipFill>
        <p:spPr>
          <a:xfrm>
            <a:off x="5486400" y="3733920"/>
            <a:ext cx="4965840" cy="914400"/>
          </a:xfrm>
          <a:prstGeom prst="rect">
            <a:avLst/>
          </a:prstGeom>
          <a:ln w="9360">
            <a:solidFill>
              <a:srgbClr val="9900ff"/>
            </a:solidFill>
            <a:miter/>
          </a:ln>
        </p:spPr>
      </p:pic>
      <p:pic>
        <p:nvPicPr>
          <p:cNvPr id="1014" name="" descr=""/>
          <p:cNvPicPr/>
          <p:nvPr/>
        </p:nvPicPr>
        <p:blipFill>
          <a:blip r:embed="rId17"/>
          <a:stretch/>
        </p:blipFill>
        <p:spPr>
          <a:xfrm>
            <a:off x="5410080" y="2666880"/>
            <a:ext cx="5003640" cy="1003320"/>
          </a:xfrm>
          <a:prstGeom prst="rect">
            <a:avLst/>
          </a:prstGeom>
          <a:ln w="9360">
            <a:solidFill>
              <a:srgbClr val="9900ff"/>
            </a:solidFill>
            <a:miter/>
          </a:ln>
        </p:spPr>
      </p:pic>
      <p:pic>
        <p:nvPicPr>
          <p:cNvPr id="1015" name="" descr=""/>
          <p:cNvPicPr/>
          <p:nvPr/>
        </p:nvPicPr>
        <p:blipFill>
          <a:blip r:embed="rId18"/>
          <a:stretch/>
        </p:blipFill>
        <p:spPr>
          <a:xfrm>
            <a:off x="5181480" y="1295280"/>
            <a:ext cx="5219640" cy="1333440"/>
          </a:xfrm>
          <a:prstGeom prst="rect">
            <a:avLst/>
          </a:prstGeom>
          <a:ln w="9360">
            <a:solidFill>
              <a:srgbClr val="9900ff"/>
            </a:solidFill>
            <a:miter/>
          </a:ln>
        </p:spPr>
      </p:pic>
      <p:pic>
        <p:nvPicPr>
          <p:cNvPr id="1016" name="" descr=""/>
          <p:cNvPicPr/>
          <p:nvPr/>
        </p:nvPicPr>
        <p:blipFill>
          <a:blip r:embed="rId19"/>
          <a:stretch/>
        </p:blipFill>
        <p:spPr>
          <a:xfrm>
            <a:off x="1828800" y="3048120"/>
            <a:ext cx="3581280" cy="3035160"/>
          </a:xfrm>
          <a:prstGeom prst="rect">
            <a:avLst/>
          </a:prstGeom>
          <a:ln w="0">
            <a:noFill/>
          </a:ln>
        </p:spPr>
      </p:pic>
      <p:pic>
        <p:nvPicPr>
          <p:cNvPr id="1017" name="" descr=""/>
          <p:cNvPicPr/>
          <p:nvPr/>
        </p:nvPicPr>
        <p:blipFill>
          <a:blip r:embed="rId20"/>
          <a:srcRect l="0" t="6854" r="0" b="7335"/>
          <a:stretch/>
        </p:blipFill>
        <p:spPr>
          <a:xfrm>
            <a:off x="2514600" y="838080"/>
            <a:ext cx="2286000" cy="1905120"/>
          </a:xfrm>
          <a:prstGeom prst="rect">
            <a:avLst/>
          </a:prstGeom>
          <a:ln w="0">
            <a:noFill/>
          </a:ln>
        </p:spPr>
      </p:pic>
      <p:pic>
        <p:nvPicPr>
          <p:cNvPr id="1018" name="" descr=""/>
          <p:cNvPicPr/>
          <p:nvPr/>
        </p:nvPicPr>
        <p:blipFill>
          <a:blip r:embed="rId21"/>
          <a:stretch/>
        </p:blipFill>
        <p:spPr>
          <a:xfrm>
            <a:off x="5715000" y="4724280"/>
            <a:ext cx="4419720" cy="927000"/>
          </a:xfrm>
          <a:prstGeom prst="rect">
            <a:avLst/>
          </a:prstGeom>
          <a:ln w="9360">
            <a:solidFill>
              <a:srgbClr val="9900ff"/>
            </a:solidFill>
            <a:miter/>
          </a:ln>
        </p:spPr>
      </p:pic>
    </p:spTree>
  </p:cSld>
  <mc:AlternateContent>
    <mc:Choice Requires="p14">
      <p:transition spd="slow" p14:dur="2000"/>
    </mc:Choice>
    <mc:Fallback>
      <p:transition spd="slow"/>
    </mc:Fallback>
  </mc:AlternateContent>
  <p:timing>
    <p:tnLst>
      <p:par>
        <p:cTn id="1874" dur="indefinite" restart="never" nodeType="tmRoot">
          <p:childTnLst>
            <p:seq>
              <p:cTn id="1875" dur="indefinite" nodeType="mainSeq">
                <p:childTnLst>
                  <p:par>
                    <p:cTn id="1876" fill="hold">
                      <p:stCondLst>
                        <p:cond delay="0"/>
                      </p:stCondLst>
                      <p:childTnLst>
                        <p:par>
                          <p:cTn id="1877" fill="hold">
                            <p:stCondLst>
                              <p:cond delay="0"/>
                            </p:stCondLst>
                            <p:childTnLst>
                              <p:par>
                                <p:cTn id="1878" nodeType="afterEffect" fill="hold" presetClass="entr" presetID="1">
                                  <p:stCondLst>
                                    <p:cond delay="0"/>
                                  </p:stCondLst>
                                  <p:iterate type="lt">
                                    <p:tmAbs val="75"/>
                                  </p:iterate>
                                  <p:childTnLst>
                                    <p:set>
                                      <p:cBhvr>
                                        <p:cTn id="1879" dur="1" fill="hold">
                                          <p:stCondLst>
                                            <p:cond delay="74"/>
                                          </p:stCondLst>
                                        </p:cTn>
                                        <p:tgtEl>
                                          <p:spTgt spid="992"/>
                                        </p:tgtEl>
                                        <p:attrNameLst>
                                          <p:attrName>style.visibility</p:attrName>
                                        </p:attrNameLst>
                                      </p:cBhvr>
                                      <p:to>
                                        <p:strVal val="visible"/>
                                      </p:to>
                                    </p:set>
                                  </p:childTnLst>
                                </p:cTn>
                              </p:par>
                            </p:childTnLst>
                          </p:cTn>
                        </p:par>
                      </p:childTnLst>
                    </p:cTn>
                  </p:par>
                  <p:par>
                    <p:cTn id="1880" fill="hold">
                      <p:stCondLst>
                        <p:cond delay="indefinite"/>
                      </p:stCondLst>
                      <p:childTnLst>
                        <p:par>
                          <p:cTn id="1881" fill="hold">
                            <p:stCondLst>
                              <p:cond delay="0"/>
                            </p:stCondLst>
                            <p:childTnLst>
                              <p:par>
                                <p:cTn id="1882" nodeType="clickEffect" fill="hold" presetClass="entr" presetID="23" presetSubtype="16">
                                  <p:stCondLst>
                                    <p:cond delay="0"/>
                                  </p:stCondLst>
                                  <p:childTnLst>
                                    <p:set>
                                      <p:cBhvr>
                                        <p:cTn id="1883" dur="1" fill="hold">
                                          <p:stCondLst>
                                            <p:cond delay="0"/>
                                          </p:stCondLst>
                                        </p:cTn>
                                        <p:tgtEl>
                                          <p:spTgt spid="994"/>
                                        </p:tgtEl>
                                        <p:attrNameLst>
                                          <p:attrName>style.visibility</p:attrName>
                                        </p:attrNameLst>
                                      </p:cBhvr>
                                      <p:to>
                                        <p:strVal val="visible"/>
                                      </p:to>
                                    </p:set>
                                    <p:anim calcmode="lin" valueType="num">
                                      <p:cBhvr additive="repl">
                                        <p:cTn id="1884" dur="500" fill="hold"/>
                                        <p:tgtEl>
                                          <p:spTgt spid="994"/>
                                        </p:tgtEl>
                                        <p:attrNameLst>
                                          <p:attrName>ppt_w</p:attrName>
                                        </p:attrNameLst>
                                      </p:cBhvr>
                                      <p:tavLst>
                                        <p:tav tm="0">
                                          <p:val>
                                            <p:fltVal val="0"/>
                                          </p:val>
                                        </p:tav>
                                        <p:tav tm="100000">
                                          <p:val>
                                            <p:strVal val="#ppt_w"/>
                                          </p:val>
                                        </p:tav>
                                      </p:tavLst>
                                    </p:anim>
                                    <p:anim calcmode="lin" valueType="num">
                                      <p:cBhvr additive="repl">
                                        <p:cTn id="1885" dur="500" fill="hold"/>
                                        <p:tgtEl>
                                          <p:spTgt spid="994"/>
                                        </p:tgtEl>
                                        <p:attrNameLst>
                                          <p:attrName>ppt_h</p:attrName>
                                        </p:attrNameLst>
                                      </p:cBhvr>
                                      <p:tavLst>
                                        <p:tav tm="0">
                                          <p:val>
                                            <p:fltVal val="0"/>
                                          </p:val>
                                        </p:tav>
                                        <p:tav tm="100000">
                                          <p:val>
                                            <p:strVal val="#ppt_h"/>
                                          </p:val>
                                        </p:tav>
                                      </p:tavLst>
                                    </p:anim>
                                  </p:childTnLst>
                                </p:cTn>
                              </p:par>
                            </p:childTnLst>
                          </p:cTn>
                        </p:par>
                      </p:childTnLst>
                    </p:cTn>
                  </p:par>
                  <p:par>
                    <p:cTn id="1886" fill="hold">
                      <p:stCondLst>
                        <p:cond delay="indefinite"/>
                      </p:stCondLst>
                      <p:childTnLst>
                        <p:par>
                          <p:cTn id="1887" fill="hold">
                            <p:stCondLst>
                              <p:cond delay="0"/>
                            </p:stCondLst>
                            <p:childTnLst>
                              <p:par>
                                <p:cTn id="1888" nodeType="clickEffect" fill="hold" presetClass="entr" presetID="2" presetSubtype="8">
                                  <p:stCondLst>
                                    <p:cond delay="0"/>
                                  </p:stCondLst>
                                  <p:childTnLst>
                                    <p:set>
                                      <p:cBhvr>
                                        <p:cTn id="1889" dur="1" fill="hold">
                                          <p:stCondLst>
                                            <p:cond delay="0"/>
                                          </p:stCondLst>
                                        </p:cTn>
                                        <p:tgtEl>
                                          <p:spTgt spid="995"/>
                                        </p:tgtEl>
                                        <p:attrNameLst>
                                          <p:attrName>style.visibility</p:attrName>
                                        </p:attrNameLst>
                                      </p:cBhvr>
                                      <p:to>
                                        <p:strVal val="visible"/>
                                      </p:to>
                                    </p:set>
                                    <p:anim calcmode="lin" valueType="num">
                                      <p:cBhvr additive="repl">
                                        <p:cTn id="1890" dur="500" fill="hold"/>
                                        <p:tgtEl>
                                          <p:spTgt spid="995"/>
                                        </p:tgtEl>
                                        <p:attrNameLst>
                                          <p:attrName>ppt_x</p:attrName>
                                        </p:attrNameLst>
                                      </p:cBhvr>
                                      <p:tavLst>
                                        <p:tav tm="0">
                                          <p:val>
                                            <p:strVal val="0-#ppt_w/2"/>
                                          </p:val>
                                        </p:tav>
                                        <p:tav tm="100000">
                                          <p:val>
                                            <p:strVal val="#ppt_x"/>
                                          </p:val>
                                        </p:tav>
                                      </p:tavLst>
                                    </p:anim>
                                    <p:anim calcmode="lin" valueType="num">
                                      <p:cBhvr additive="repl">
                                        <p:cTn id="1891" dur="500" fill="hold"/>
                                        <p:tgtEl>
                                          <p:spTgt spid="995"/>
                                        </p:tgtEl>
                                        <p:attrNameLst>
                                          <p:attrName>ppt_y</p:attrName>
                                        </p:attrNameLst>
                                      </p:cBhvr>
                                      <p:tavLst>
                                        <p:tav tm="0">
                                          <p:val>
                                            <p:strVal val="#ppt_y"/>
                                          </p:val>
                                        </p:tav>
                                        <p:tav tm="100000">
                                          <p:val>
                                            <p:strVal val="#ppt_y"/>
                                          </p:val>
                                        </p:tav>
                                      </p:tavLst>
                                    </p:anim>
                                  </p:childTnLst>
                                </p:cTn>
                              </p:par>
                            </p:childTnLst>
                          </p:cTn>
                        </p:par>
                      </p:childTnLst>
                    </p:cTn>
                  </p:par>
                  <p:par>
                    <p:cTn id="1892" fill="hold">
                      <p:stCondLst>
                        <p:cond delay="indefinite"/>
                      </p:stCondLst>
                      <p:childTnLst>
                        <p:par>
                          <p:cTn id="1893" fill="hold">
                            <p:stCondLst>
                              <p:cond delay="0"/>
                            </p:stCondLst>
                            <p:childTnLst>
                              <p:par>
                                <p:cTn id="1894" nodeType="clickEffect" fill="hold" presetClass="entr" presetID="2" presetSubtype="8">
                                  <p:stCondLst>
                                    <p:cond delay="0"/>
                                  </p:stCondLst>
                                  <p:childTnLst>
                                    <p:set>
                                      <p:cBhvr>
                                        <p:cTn id="1895" dur="1" fill="hold">
                                          <p:stCondLst>
                                            <p:cond delay="0"/>
                                          </p:stCondLst>
                                        </p:cTn>
                                        <p:tgtEl>
                                          <p:spTgt spid="998"/>
                                        </p:tgtEl>
                                        <p:attrNameLst>
                                          <p:attrName>style.visibility</p:attrName>
                                        </p:attrNameLst>
                                      </p:cBhvr>
                                      <p:to>
                                        <p:strVal val="visible"/>
                                      </p:to>
                                    </p:set>
                                    <p:anim calcmode="lin" valueType="num">
                                      <p:cBhvr additive="repl">
                                        <p:cTn id="1896" dur="500" fill="hold"/>
                                        <p:tgtEl>
                                          <p:spTgt spid="998"/>
                                        </p:tgtEl>
                                        <p:attrNameLst>
                                          <p:attrName>ppt_x</p:attrName>
                                        </p:attrNameLst>
                                      </p:cBhvr>
                                      <p:tavLst>
                                        <p:tav tm="0">
                                          <p:val>
                                            <p:strVal val="0-#ppt_w/2"/>
                                          </p:val>
                                        </p:tav>
                                        <p:tav tm="100000">
                                          <p:val>
                                            <p:strVal val="#ppt_x"/>
                                          </p:val>
                                        </p:tav>
                                      </p:tavLst>
                                    </p:anim>
                                    <p:anim calcmode="lin" valueType="num">
                                      <p:cBhvr additive="repl">
                                        <p:cTn id="1897" dur="500" fill="hold"/>
                                        <p:tgtEl>
                                          <p:spTgt spid="998"/>
                                        </p:tgtEl>
                                        <p:attrNameLst>
                                          <p:attrName>ppt_y</p:attrName>
                                        </p:attrNameLst>
                                      </p:cBhvr>
                                      <p:tavLst>
                                        <p:tav tm="0">
                                          <p:val>
                                            <p:strVal val="#ppt_y"/>
                                          </p:val>
                                        </p:tav>
                                        <p:tav tm="100000">
                                          <p:val>
                                            <p:strVal val="#ppt_y"/>
                                          </p:val>
                                        </p:tav>
                                      </p:tavLst>
                                    </p:anim>
                                  </p:childTnLst>
                                </p:cTn>
                              </p:par>
                            </p:childTnLst>
                          </p:cTn>
                        </p:par>
                      </p:childTnLst>
                    </p:cTn>
                  </p:par>
                  <p:par>
                    <p:cTn id="1898" fill="hold">
                      <p:stCondLst>
                        <p:cond delay="indefinite"/>
                      </p:stCondLst>
                      <p:childTnLst>
                        <p:par>
                          <p:cTn id="1899" fill="hold">
                            <p:stCondLst>
                              <p:cond delay="0"/>
                            </p:stCondLst>
                            <p:childTnLst>
                              <p:par>
                                <p:cTn id="1900" nodeType="clickEffect" fill="hold" presetClass="entr" presetID="22" presetSubtype="8">
                                  <p:stCondLst>
                                    <p:cond delay="0"/>
                                  </p:stCondLst>
                                  <p:childTnLst>
                                    <p:set>
                                      <p:cBhvr>
                                        <p:cTn id="1901" dur="1" fill="hold">
                                          <p:stCondLst>
                                            <p:cond delay="0"/>
                                          </p:stCondLst>
                                        </p:cTn>
                                        <p:tgtEl>
                                          <p:spTgt spid="993"/>
                                        </p:tgtEl>
                                        <p:attrNameLst>
                                          <p:attrName>style.visibility</p:attrName>
                                        </p:attrNameLst>
                                      </p:cBhvr>
                                      <p:to>
                                        <p:strVal val="visible"/>
                                      </p:to>
                                    </p:set>
                                    <p:animEffect filter="wipe(left)" transition="in">
                                      <p:cBhvr additive="repl">
                                        <p:cTn id="1902" dur="500"/>
                                        <p:tgtEl>
                                          <p:spTgt spid="993"/>
                                        </p:tgtEl>
                                      </p:cBhvr>
                                    </p:animEffect>
                                  </p:childTnLst>
                                </p:cTn>
                              </p:par>
                            </p:childTnLst>
                          </p:cTn>
                        </p:par>
                      </p:childTnLst>
                    </p:cTn>
                  </p:par>
                  <p:par>
                    <p:cTn id="1903" fill="hold">
                      <p:stCondLst>
                        <p:cond delay="indefinite"/>
                      </p:stCondLst>
                      <p:childTnLst>
                        <p:par>
                          <p:cTn id="1904" fill="hold">
                            <p:stCondLst>
                              <p:cond delay="0"/>
                            </p:stCondLst>
                            <p:childTnLst>
                              <p:par>
                                <p:cTn id="1905" nodeType="clickEffect" fill="hold" presetClass="entr" presetID="1">
                                  <p:stCondLst>
                                    <p:cond delay="0"/>
                                  </p:stCondLst>
                                  <p:childTnLst>
                                    <p:set>
                                      <p:cBhvr>
                                        <p:cTn id="1906" dur="1" fill="hold">
                                          <p:stCondLst>
                                            <p:cond delay="499"/>
                                          </p:stCondLst>
                                        </p:cTn>
                                        <p:tgtEl>
                                          <p:spTgt spid="1003"/>
                                        </p:tgtEl>
                                        <p:attrNameLst>
                                          <p:attrName>style.visibility</p:attrName>
                                        </p:attrNameLst>
                                      </p:cBhvr>
                                      <p:to>
                                        <p:strVal val="visible"/>
                                      </p:to>
                                    </p:set>
                                  </p:childTnLst>
                                </p:cTn>
                              </p:par>
                            </p:childTnLst>
                          </p:cTn>
                        </p:par>
                      </p:childTnLst>
                    </p:cTn>
                  </p:par>
                  <p:par>
                    <p:cTn id="1907" fill="hold">
                      <p:stCondLst>
                        <p:cond delay="indefinite"/>
                      </p:stCondLst>
                      <p:childTnLst>
                        <p:par>
                          <p:cTn id="1908" fill="hold">
                            <p:stCondLst>
                              <p:cond delay="0"/>
                            </p:stCondLst>
                            <p:childTnLst>
                              <p:par>
                                <p:cTn id="1909" nodeType="clickEffect" fill="hold" presetClass="entr" presetID="23" presetSubtype="16">
                                  <p:stCondLst>
                                    <p:cond delay="0"/>
                                  </p:stCondLst>
                                  <p:childTnLst>
                                    <p:set>
                                      <p:cBhvr>
                                        <p:cTn id="1910" dur="1" fill="hold">
                                          <p:stCondLst>
                                            <p:cond delay="0"/>
                                          </p:stCondLst>
                                        </p:cTn>
                                        <p:tgtEl>
                                          <p:spTgt spid="999"/>
                                        </p:tgtEl>
                                        <p:attrNameLst>
                                          <p:attrName>style.visibility</p:attrName>
                                        </p:attrNameLst>
                                      </p:cBhvr>
                                      <p:to>
                                        <p:strVal val="visible"/>
                                      </p:to>
                                    </p:set>
                                    <p:anim calcmode="lin" valueType="num">
                                      <p:cBhvr additive="repl">
                                        <p:cTn id="1911" dur="500" fill="hold"/>
                                        <p:tgtEl>
                                          <p:spTgt spid="999"/>
                                        </p:tgtEl>
                                        <p:attrNameLst>
                                          <p:attrName>ppt_w</p:attrName>
                                        </p:attrNameLst>
                                      </p:cBhvr>
                                      <p:tavLst>
                                        <p:tav tm="0">
                                          <p:val>
                                            <p:fltVal val="0"/>
                                          </p:val>
                                        </p:tav>
                                        <p:tav tm="100000">
                                          <p:val>
                                            <p:strVal val="#ppt_w"/>
                                          </p:val>
                                        </p:tav>
                                      </p:tavLst>
                                    </p:anim>
                                    <p:anim calcmode="lin" valueType="num">
                                      <p:cBhvr additive="repl">
                                        <p:cTn id="1912" dur="500" fill="hold"/>
                                        <p:tgtEl>
                                          <p:spTgt spid="999"/>
                                        </p:tgtEl>
                                        <p:attrNameLst>
                                          <p:attrName>ppt_h</p:attrName>
                                        </p:attrNameLst>
                                      </p:cBhvr>
                                      <p:tavLst>
                                        <p:tav tm="0">
                                          <p:val>
                                            <p:fltVal val="0"/>
                                          </p:val>
                                        </p:tav>
                                        <p:tav tm="100000">
                                          <p:val>
                                            <p:strVal val="#ppt_h"/>
                                          </p:val>
                                        </p:tav>
                                      </p:tavLst>
                                    </p:anim>
                                  </p:childTnLst>
                                </p:cTn>
                              </p:par>
                            </p:childTnLst>
                          </p:cTn>
                        </p:par>
                      </p:childTnLst>
                    </p:cTn>
                  </p:par>
                  <p:par>
                    <p:cTn id="1913" fill="hold">
                      <p:stCondLst>
                        <p:cond delay="indefinite"/>
                      </p:stCondLst>
                      <p:childTnLst>
                        <p:par>
                          <p:cTn id="1914" fill="hold">
                            <p:stCondLst>
                              <p:cond delay="0"/>
                            </p:stCondLst>
                            <p:childTnLst>
                              <p:par>
                                <p:cTn id="1915" nodeType="clickEffect" fill="hold" presetClass="entr" presetID="2" presetSubtype="2">
                                  <p:stCondLst>
                                    <p:cond delay="0"/>
                                  </p:stCondLst>
                                  <p:childTnLst>
                                    <p:set>
                                      <p:cBhvr>
                                        <p:cTn id="1916" dur="1" fill="hold">
                                          <p:stCondLst>
                                            <p:cond delay="0"/>
                                          </p:stCondLst>
                                        </p:cTn>
                                        <p:tgtEl>
                                          <p:spTgt spid="1008"/>
                                        </p:tgtEl>
                                        <p:attrNameLst>
                                          <p:attrName>style.visibility</p:attrName>
                                        </p:attrNameLst>
                                      </p:cBhvr>
                                      <p:to>
                                        <p:strVal val="visible"/>
                                      </p:to>
                                    </p:set>
                                    <p:anim calcmode="lin" valueType="num">
                                      <p:cBhvr additive="repl">
                                        <p:cTn id="1917" dur="500" fill="hold"/>
                                        <p:tgtEl>
                                          <p:spTgt spid="1008"/>
                                        </p:tgtEl>
                                        <p:attrNameLst>
                                          <p:attrName>ppt_x</p:attrName>
                                        </p:attrNameLst>
                                      </p:cBhvr>
                                      <p:tavLst>
                                        <p:tav tm="0">
                                          <p:val>
                                            <p:strVal val="1+#ppt_w/2"/>
                                          </p:val>
                                        </p:tav>
                                        <p:tav tm="100000">
                                          <p:val>
                                            <p:strVal val="#ppt_x"/>
                                          </p:val>
                                        </p:tav>
                                      </p:tavLst>
                                    </p:anim>
                                    <p:anim calcmode="lin" valueType="num">
                                      <p:cBhvr additive="repl">
                                        <p:cTn id="1918" dur="500" fill="hold"/>
                                        <p:tgtEl>
                                          <p:spTgt spid="1008"/>
                                        </p:tgtEl>
                                        <p:attrNameLst>
                                          <p:attrName>ppt_y</p:attrName>
                                        </p:attrNameLst>
                                      </p:cBhvr>
                                      <p:tavLst>
                                        <p:tav tm="0">
                                          <p:val>
                                            <p:strVal val="#ppt_y"/>
                                          </p:val>
                                        </p:tav>
                                        <p:tav tm="100000">
                                          <p:val>
                                            <p:strVal val="#ppt_y"/>
                                          </p:val>
                                        </p:tav>
                                      </p:tavLst>
                                    </p:anim>
                                  </p:childTnLst>
                                </p:cTn>
                              </p:par>
                            </p:childTnLst>
                          </p:cTn>
                        </p:par>
                      </p:childTnLst>
                    </p:cTn>
                  </p:par>
                  <p:par>
                    <p:cTn id="1919" fill="hold">
                      <p:stCondLst>
                        <p:cond delay="indefinite"/>
                      </p:stCondLst>
                      <p:childTnLst>
                        <p:par>
                          <p:cTn id="1920" fill="hold">
                            <p:stCondLst>
                              <p:cond delay="0"/>
                            </p:stCondLst>
                            <p:childTnLst>
                              <p:par>
                                <p:cTn id="1921" nodeType="clickEffect" fill="hold" presetClass="entr" presetID="1">
                                  <p:stCondLst>
                                    <p:cond delay="0"/>
                                  </p:stCondLst>
                                  <p:childTnLst>
                                    <p:set>
                                      <p:cBhvr>
                                        <p:cTn id="1922" dur="1" fill="hold">
                                          <p:stCondLst>
                                            <p:cond delay="499"/>
                                          </p:stCondLst>
                                        </p:cTn>
                                        <p:tgtEl>
                                          <p:spTgt spid="1001"/>
                                        </p:tgtEl>
                                        <p:attrNameLst>
                                          <p:attrName>style.visibility</p:attrName>
                                        </p:attrNameLst>
                                      </p:cBhvr>
                                      <p:to>
                                        <p:strVal val="visible"/>
                                      </p:to>
                                    </p:set>
                                  </p:childTnLst>
                                </p:cTn>
                              </p:par>
                            </p:childTnLst>
                          </p:cTn>
                        </p:par>
                      </p:childTnLst>
                    </p:cTn>
                  </p:par>
                  <p:par>
                    <p:cTn id="1923" fill="hold">
                      <p:stCondLst>
                        <p:cond delay="indefinite"/>
                      </p:stCondLst>
                      <p:childTnLst>
                        <p:par>
                          <p:cTn id="1924" fill="hold">
                            <p:stCondLst>
                              <p:cond delay="0"/>
                            </p:stCondLst>
                            <p:childTnLst>
                              <p:par>
                                <p:cTn id="1925" nodeType="clickEffect" fill="hold" presetClass="entr" presetID="2" presetSubtype="2">
                                  <p:stCondLst>
                                    <p:cond delay="0"/>
                                  </p:stCondLst>
                                  <p:childTnLst>
                                    <p:set>
                                      <p:cBhvr>
                                        <p:cTn id="1926" dur="1" fill="hold">
                                          <p:stCondLst>
                                            <p:cond delay="0"/>
                                          </p:stCondLst>
                                        </p:cTn>
                                        <p:tgtEl>
                                          <p:spTgt spid="1002"/>
                                        </p:tgtEl>
                                        <p:attrNameLst>
                                          <p:attrName>style.visibility</p:attrName>
                                        </p:attrNameLst>
                                      </p:cBhvr>
                                      <p:to>
                                        <p:strVal val="visible"/>
                                      </p:to>
                                    </p:set>
                                    <p:anim calcmode="lin" valueType="num">
                                      <p:cBhvr additive="repl">
                                        <p:cTn id="1927" dur="500" fill="hold"/>
                                        <p:tgtEl>
                                          <p:spTgt spid="1002"/>
                                        </p:tgtEl>
                                        <p:attrNameLst>
                                          <p:attrName>ppt_x</p:attrName>
                                        </p:attrNameLst>
                                      </p:cBhvr>
                                      <p:tavLst>
                                        <p:tav tm="0">
                                          <p:val>
                                            <p:strVal val="1+#ppt_w/2"/>
                                          </p:val>
                                        </p:tav>
                                        <p:tav tm="100000">
                                          <p:val>
                                            <p:strVal val="#ppt_x"/>
                                          </p:val>
                                        </p:tav>
                                      </p:tavLst>
                                    </p:anim>
                                    <p:anim calcmode="lin" valueType="num">
                                      <p:cBhvr additive="repl">
                                        <p:cTn id="1928" dur="500" fill="hold"/>
                                        <p:tgtEl>
                                          <p:spTgt spid="1002"/>
                                        </p:tgtEl>
                                        <p:attrNameLst>
                                          <p:attrName>ppt_y</p:attrName>
                                        </p:attrNameLst>
                                      </p:cBhvr>
                                      <p:tavLst>
                                        <p:tav tm="0">
                                          <p:val>
                                            <p:strVal val="#ppt_y"/>
                                          </p:val>
                                        </p:tav>
                                        <p:tav tm="100000">
                                          <p:val>
                                            <p:strVal val="#ppt_y"/>
                                          </p:val>
                                        </p:tav>
                                      </p:tavLst>
                                    </p:anim>
                                  </p:childTnLst>
                                </p:cTn>
                              </p:par>
                            </p:childTnLst>
                          </p:cTn>
                        </p:par>
                      </p:childTnLst>
                    </p:cTn>
                  </p:par>
                  <p:par>
                    <p:cTn id="1929" fill="hold">
                      <p:stCondLst>
                        <p:cond delay="indefinite"/>
                      </p:stCondLst>
                      <p:childTnLst>
                        <p:par>
                          <p:cTn id="1930" fill="hold">
                            <p:stCondLst>
                              <p:cond delay="0"/>
                            </p:stCondLst>
                            <p:childTnLst>
                              <p:par>
                                <p:cTn id="1931" nodeType="clickEffect" fill="hold" presetClass="entr" presetID="4" presetSubtype="16">
                                  <p:stCondLst>
                                    <p:cond delay="0"/>
                                  </p:stCondLst>
                                  <p:childTnLst>
                                    <p:set>
                                      <p:cBhvr>
                                        <p:cTn id="1932" dur="1" fill="hold">
                                          <p:stCondLst>
                                            <p:cond delay="0"/>
                                          </p:stCondLst>
                                        </p:cTn>
                                        <p:tgtEl>
                                          <p:spTgt spid="1010"/>
                                        </p:tgtEl>
                                        <p:attrNameLst>
                                          <p:attrName>style.visibility</p:attrName>
                                        </p:attrNameLst>
                                      </p:cBhvr>
                                      <p:to>
                                        <p:strVal val="visible"/>
                                      </p:to>
                                    </p:set>
                                    <p:animEffect filter="box(in)" transition="in">
                                      <p:cBhvr additive="repl">
                                        <p:cTn id="1933" dur="500"/>
                                        <p:tgtEl>
                                          <p:spTgt spid="1010"/>
                                        </p:tgtEl>
                                      </p:cBhvr>
                                    </p:animEffect>
                                  </p:childTnLst>
                                </p:cTn>
                              </p:par>
                            </p:childTnLst>
                          </p:cTn>
                        </p:par>
                      </p:childTnLst>
                    </p:cTn>
                  </p:par>
                  <p:par>
                    <p:cTn id="1934" fill="hold">
                      <p:stCondLst>
                        <p:cond delay="indefinite"/>
                      </p:stCondLst>
                      <p:childTnLst>
                        <p:par>
                          <p:cTn id="1935" fill="hold">
                            <p:stCondLst>
                              <p:cond delay="0"/>
                            </p:stCondLst>
                            <p:childTnLst>
                              <p:par>
                                <p:cTn id="1936" nodeType="clickEffect" fill="hold" presetClass="entr" presetID="1">
                                  <p:stCondLst>
                                    <p:cond delay="0"/>
                                  </p:stCondLst>
                                  <p:childTnLst>
                                    <p:set>
                                      <p:cBhvr>
                                        <p:cTn id="1937" dur="1" fill="hold">
                                          <p:stCondLst>
                                            <p:cond delay="499"/>
                                          </p:stCondLst>
                                        </p:cTn>
                                        <p:tgtEl>
                                          <p:spTgt spid="1004"/>
                                        </p:tgtEl>
                                        <p:attrNameLst>
                                          <p:attrName>style.visibility</p:attrName>
                                        </p:attrNameLst>
                                      </p:cBhvr>
                                      <p:to>
                                        <p:strVal val="visible"/>
                                      </p:to>
                                    </p:set>
                                  </p:childTnLst>
                                </p:cTn>
                              </p:par>
                            </p:childTnLst>
                          </p:cTn>
                        </p:par>
                      </p:childTnLst>
                    </p:cTn>
                  </p:par>
                  <p:par>
                    <p:cTn id="1938" fill="hold">
                      <p:stCondLst>
                        <p:cond delay="indefinite"/>
                      </p:stCondLst>
                      <p:childTnLst>
                        <p:par>
                          <p:cTn id="1939" fill="hold">
                            <p:stCondLst>
                              <p:cond delay="0"/>
                            </p:stCondLst>
                            <p:childTnLst>
                              <p:par>
                                <p:cTn id="1940" nodeType="clickEffect" fill="hold" presetClass="entr" presetID="2" presetSubtype="8">
                                  <p:stCondLst>
                                    <p:cond delay="0"/>
                                  </p:stCondLst>
                                  <p:childTnLst>
                                    <p:set>
                                      <p:cBhvr>
                                        <p:cTn id="1941" dur="1" fill="hold">
                                          <p:stCondLst>
                                            <p:cond delay="0"/>
                                          </p:stCondLst>
                                        </p:cTn>
                                        <p:tgtEl>
                                          <p:spTgt spid="1005"/>
                                        </p:tgtEl>
                                        <p:attrNameLst>
                                          <p:attrName>style.visibility</p:attrName>
                                        </p:attrNameLst>
                                      </p:cBhvr>
                                      <p:to>
                                        <p:strVal val="visible"/>
                                      </p:to>
                                    </p:set>
                                    <p:anim calcmode="lin" valueType="num">
                                      <p:cBhvr additive="repl">
                                        <p:cTn id="1942" dur="500" fill="hold"/>
                                        <p:tgtEl>
                                          <p:spTgt spid="1005"/>
                                        </p:tgtEl>
                                        <p:attrNameLst>
                                          <p:attrName>ppt_x</p:attrName>
                                        </p:attrNameLst>
                                      </p:cBhvr>
                                      <p:tavLst>
                                        <p:tav tm="0">
                                          <p:val>
                                            <p:strVal val="0-#ppt_w/2"/>
                                          </p:val>
                                        </p:tav>
                                        <p:tav tm="100000">
                                          <p:val>
                                            <p:strVal val="#ppt_x"/>
                                          </p:val>
                                        </p:tav>
                                      </p:tavLst>
                                    </p:anim>
                                    <p:anim calcmode="lin" valueType="num">
                                      <p:cBhvr additive="repl">
                                        <p:cTn id="1943" dur="500" fill="hold"/>
                                        <p:tgtEl>
                                          <p:spTgt spid="1005"/>
                                        </p:tgtEl>
                                        <p:attrNameLst>
                                          <p:attrName>ppt_y</p:attrName>
                                        </p:attrNameLst>
                                      </p:cBhvr>
                                      <p:tavLst>
                                        <p:tav tm="0">
                                          <p:val>
                                            <p:strVal val="#ppt_y"/>
                                          </p:val>
                                        </p:tav>
                                        <p:tav tm="100000">
                                          <p:val>
                                            <p:strVal val="#ppt_y"/>
                                          </p:val>
                                        </p:tav>
                                      </p:tavLst>
                                    </p:anim>
                                  </p:childTnLst>
                                </p:cTn>
                              </p:par>
                            </p:childTnLst>
                          </p:cTn>
                        </p:par>
                      </p:childTnLst>
                    </p:cTn>
                  </p:par>
                  <p:par>
                    <p:cTn id="1944" fill="hold">
                      <p:stCondLst>
                        <p:cond delay="indefinite"/>
                      </p:stCondLst>
                      <p:childTnLst>
                        <p:par>
                          <p:cTn id="1945" fill="hold">
                            <p:stCondLst>
                              <p:cond delay="0"/>
                            </p:stCondLst>
                            <p:childTnLst>
                              <p:par>
                                <p:cTn id="1946" nodeType="clickEffect" fill="hold" presetClass="entr" presetID="2" presetSubtype="2">
                                  <p:stCondLst>
                                    <p:cond delay="0"/>
                                  </p:stCondLst>
                                  <p:childTnLst>
                                    <p:set>
                                      <p:cBhvr>
                                        <p:cTn id="1947" dur="1" fill="hold">
                                          <p:stCondLst>
                                            <p:cond delay="0"/>
                                          </p:stCondLst>
                                        </p:cTn>
                                        <p:tgtEl>
                                          <p:spTgt spid="1000"/>
                                        </p:tgtEl>
                                        <p:attrNameLst>
                                          <p:attrName>style.visibility</p:attrName>
                                        </p:attrNameLst>
                                      </p:cBhvr>
                                      <p:to>
                                        <p:strVal val="visible"/>
                                      </p:to>
                                    </p:set>
                                    <p:anim calcmode="lin" valueType="num">
                                      <p:cBhvr additive="repl">
                                        <p:cTn id="1948" dur="500" fill="hold"/>
                                        <p:tgtEl>
                                          <p:spTgt spid="1000"/>
                                        </p:tgtEl>
                                        <p:attrNameLst>
                                          <p:attrName>ppt_x</p:attrName>
                                        </p:attrNameLst>
                                      </p:cBhvr>
                                      <p:tavLst>
                                        <p:tav tm="0">
                                          <p:val>
                                            <p:strVal val="1+#ppt_w/2"/>
                                          </p:val>
                                        </p:tav>
                                        <p:tav tm="100000">
                                          <p:val>
                                            <p:strVal val="#ppt_x"/>
                                          </p:val>
                                        </p:tav>
                                      </p:tavLst>
                                    </p:anim>
                                    <p:anim calcmode="lin" valueType="num">
                                      <p:cBhvr additive="repl">
                                        <p:cTn id="1949" dur="500" fill="hold"/>
                                        <p:tgtEl>
                                          <p:spTgt spid="1000"/>
                                        </p:tgtEl>
                                        <p:attrNameLst>
                                          <p:attrName>ppt_y</p:attrName>
                                        </p:attrNameLst>
                                      </p:cBhvr>
                                      <p:tavLst>
                                        <p:tav tm="0">
                                          <p:val>
                                            <p:strVal val="#ppt_y"/>
                                          </p:val>
                                        </p:tav>
                                        <p:tav tm="100000">
                                          <p:val>
                                            <p:strVal val="#ppt_y"/>
                                          </p:val>
                                        </p:tav>
                                      </p:tavLst>
                                    </p:anim>
                                  </p:childTnLst>
                                </p:cTn>
                              </p:par>
                            </p:childTnLst>
                          </p:cTn>
                        </p:par>
                      </p:childTnLst>
                    </p:cTn>
                  </p:par>
                  <p:par>
                    <p:cTn id="1950" fill="hold">
                      <p:stCondLst>
                        <p:cond delay="indefinite"/>
                      </p:stCondLst>
                      <p:childTnLst>
                        <p:par>
                          <p:cTn id="1951" fill="hold">
                            <p:stCondLst>
                              <p:cond delay="0"/>
                            </p:stCondLst>
                            <p:childTnLst>
                              <p:par>
                                <p:cTn id="1952" nodeType="clickEffect" fill="hold" presetClass="entr" presetID="2" presetSubtype="4">
                                  <p:stCondLst>
                                    <p:cond delay="0"/>
                                  </p:stCondLst>
                                  <p:childTnLst>
                                    <p:set>
                                      <p:cBhvr>
                                        <p:cTn id="1953" dur="1" fill="hold">
                                          <p:stCondLst>
                                            <p:cond delay="0"/>
                                          </p:stCondLst>
                                        </p:cTn>
                                        <p:tgtEl>
                                          <p:spTgt spid="1009"/>
                                        </p:tgtEl>
                                        <p:attrNameLst>
                                          <p:attrName>style.visibility</p:attrName>
                                        </p:attrNameLst>
                                      </p:cBhvr>
                                      <p:to>
                                        <p:strVal val="visible"/>
                                      </p:to>
                                    </p:set>
                                    <p:anim calcmode="lin" valueType="num">
                                      <p:cBhvr additive="repl">
                                        <p:cTn id="1954" dur="500" fill="hold"/>
                                        <p:tgtEl>
                                          <p:spTgt spid="1009"/>
                                        </p:tgtEl>
                                        <p:attrNameLst>
                                          <p:attrName>ppt_x</p:attrName>
                                        </p:attrNameLst>
                                      </p:cBhvr>
                                      <p:tavLst>
                                        <p:tav tm="0">
                                          <p:val>
                                            <p:strVal val="#ppt_x"/>
                                          </p:val>
                                        </p:tav>
                                        <p:tav tm="100000">
                                          <p:val>
                                            <p:strVal val="#ppt_x"/>
                                          </p:val>
                                        </p:tav>
                                      </p:tavLst>
                                    </p:anim>
                                    <p:anim calcmode="lin" valueType="num">
                                      <p:cBhvr additive="repl">
                                        <p:cTn id="1955" dur="500" fill="hold"/>
                                        <p:tgtEl>
                                          <p:spTgt spid="1009"/>
                                        </p:tgtEl>
                                        <p:attrNameLst>
                                          <p:attrName>ppt_y</p:attrName>
                                        </p:attrNameLst>
                                      </p:cBhvr>
                                      <p:tavLst>
                                        <p:tav tm="0">
                                          <p:val>
                                            <p:strVal val="1+#ppt_h/2"/>
                                          </p:val>
                                        </p:tav>
                                        <p:tav tm="100000">
                                          <p:val>
                                            <p:strVal val="#ppt_y"/>
                                          </p:val>
                                        </p:tav>
                                      </p:tavLst>
                                    </p:anim>
                                  </p:childTnLst>
                                </p:cTn>
                              </p:par>
                            </p:childTnLst>
                          </p:cTn>
                        </p:par>
                      </p:childTnLst>
                    </p:cTn>
                  </p:par>
                  <p:par>
                    <p:cTn id="1956" fill="hold">
                      <p:stCondLst>
                        <p:cond delay="indefinite"/>
                      </p:stCondLst>
                      <p:childTnLst>
                        <p:par>
                          <p:cTn id="1957" fill="hold">
                            <p:stCondLst>
                              <p:cond delay="0"/>
                            </p:stCondLst>
                            <p:childTnLst>
                              <p:par>
                                <p:cTn id="1958" nodeType="clickEffect" fill="hold" presetClass="entr" presetID="4" presetSubtype="16">
                                  <p:stCondLst>
                                    <p:cond delay="0"/>
                                  </p:stCondLst>
                                  <p:childTnLst>
                                    <p:set>
                                      <p:cBhvr>
                                        <p:cTn id="1959" dur="1" fill="hold">
                                          <p:stCondLst>
                                            <p:cond delay="0"/>
                                          </p:stCondLst>
                                        </p:cTn>
                                        <p:tgtEl>
                                          <p:spTgt spid="1011"/>
                                        </p:tgtEl>
                                        <p:attrNameLst>
                                          <p:attrName>style.visibility</p:attrName>
                                        </p:attrNameLst>
                                      </p:cBhvr>
                                      <p:to>
                                        <p:strVal val="visible"/>
                                      </p:to>
                                    </p:set>
                                    <p:animEffect filter="box(in)" transition="in">
                                      <p:cBhvr additive="repl">
                                        <p:cTn id="1960" dur="500"/>
                                        <p:tgtEl>
                                          <p:spTgt spid="1011"/>
                                        </p:tgtEl>
                                      </p:cBhvr>
                                    </p:animEffect>
                                  </p:childTnLst>
                                </p:cTn>
                              </p:par>
                            </p:childTnLst>
                          </p:cTn>
                        </p:par>
                      </p:childTnLst>
                    </p:cTn>
                  </p:par>
                  <p:par>
                    <p:cTn id="1961" fill="hold">
                      <p:stCondLst>
                        <p:cond delay="indefinite"/>
                      </p:stCondLst>
                      <p:childTnLst>
                        <p:par>
                          <p:cTn id="1962" fill="hold">
                            <p:stCondLst>
                              <p:cond delay="0"/>
                            </p:stCondLst>
                            <p:childTnLst>
                              <p:par>
                                <p:cTn id="1963" nodeType="clickEffect" fill="hold" presetClass="entr" presetID="4" presetSubtype="16">
                                  <p:stCondLst>
                                    <p:cond delay="0"/>
                                  </p:stCondLst>
                                  <p:childTnLst>
                                    <p:set>
                                      <p:cBhvr>
                                        <p:cTn id="1964" dur="1" fill="hold">
                                          <p:stCondLst>
                                            <p:cond delay="0"/>
                                          </p:stCondLst>
                                        </p:cTn>
                                        <p:tgtEl>
                                          <p:spTgt spid="1012"/>
                                        </p:tgtEl>
                                        <p:attrNameLst>
                                          <p:attrName>style.visibility</p:attrName>
                                        </p:attrNameLst>
                                      </p:cBhvr>
                                      <p:to>
                                        <p:strVal val="visible"/>
                                      </p:to>
                                    </p:set>
                                    <p:animEffect filter="box(in)" transition="in">
                                      <p:cBhvr additive="repl">
                                        <p:cTn id="1965" dur="500"/>
                                        <p:tgtEl>
                                          <p:spTgt spid="10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9" name="PlaceHolder 1"/>
          <p:cNvSpPr>
            <a:spLocks noGrp="1"/>
          </p:cNvSpPr>
          <p:nvPr>
            <p:ph type="sldNum" idx="41"/>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B09C41B4-8D94-43E2-AEAD-D54875782FB4}"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020" name="PlaceHolder 2"/>
          <p:cNvSpPr>
            <a:spLocks noGrp="1"/>
          </p:cNvSpPr>
          <p:nvPr>
            <p:ph type="title"/>
          </p:nvPr>
        </p:nvSpPr>
        <p:spPr>
          <a:xfrm>
            <a:off x="2666880" y="152280"/>
            <a:ext cx="3733560" cy="685440"/>
          </a:xfrm>
          <a:prstGeom prst="rect">
            <a:avLst/>
          </a:prstGeom>
          <a:noFill/>
          <a:ln w="9360">
            <a:noFill/>
          </a:ln>
        </p:spPr>
        <p:txBody>
          <a:bodyPr numCol="1" spcCol="0" anchor="ctr">
            <a:noAutofit/>
          </a:bodyPr>
          <a:p>
            <a:pPr>
              <a:lnSpc>
                <a:spcPct val="100000"/>
              </a:lnSpc>
              <a:buNone/>
            </a:pPr>
            <a:r>
              <a:rPr b="1" lang="en-US" sz="2800" spc="-1" strike="noStrike">
                <a:solidFill>
                  <a:srgbClr val="ffff00"/>
                </a:solidFill>
                <a:latin typeface="Times New Roman"/>
                <a:ea typeface="黑体"/>
              </a:rPr>
              <a:t>BFS </a:t>
            </a:r>
            <a:r>
              <a:rPr b="1" lang="zh-CN" sz="2800" spc="-1" strike="noStrike">
                <a:solidFill>
                  <a:srgbClr val="ffff00"/>
                </a:solidFill>
                <a:latin typeface="Times New Roman"/>
                <a:ea typeface="黑体"/>
              </a:rPr>
              <a:t>算法效率分析</a:t>
            </a:r>
            <a:r>
              <a:rPr b="1" lang="en-US" sz="2800" spc="-1" strike="noStrike">
                <a:solidFill>
                  <a:srgbClr val="ffff00"/>
                </a:solidFill>
                <a:latin typeface="Times New Roman"/>
                <a:ea typeface="黑体"/>
              </a:rPr>
              <a:t>:</a:t>
            </a:r>
            <a:endParaRPr b="0" lang="en-US" sz="2800" spc="-1" strike="noStrike">
              <a:solidFill>
                <a:srgbClr val="ff3399"/>
              </a:solidFill>
              <a:latin typeface="楷体_GB2312"/>
            </a:endParaRPr>
          </a:p>
        </p:txBody>
      </p:sp>
      <p:sp>
        <p:nvSpPr>
          <p:cNvPr id="1021" name="Rectangle 5"/>
          <p:cNvSpPr/>
          <p:nvPr/>
        </p:nvSpPr>
        <p:spPr>
          <a:xfrm>
            <a:off x="1828800" y="3657600"/>
            <a:ext cx="8588160" cy="2171160"/>
          </a:xfrm>
          <a:prstGeom prst="rect">
            <a:avLst/>
          </a:prstGeom>
          <a:noFill/>
          <a:ln w="9525">
            <a:noFill/>
          </a:ln>
        </p:spPr>
        <p:style>
          <a:lnRef idx="0"/>
          <a:fillRef idx="0"/>
          <a:effectRef idx="0"/>
          <a:fontRef idx="minor"/>
        </p:style>
        <p:txBody>
          <a:bodyPr lIns="90000" rIns="90000" tIns="45000" bIns="45000" anchor="t">
            <a:spAutoFit/>
          </a:bodyPr>
          <a:p>
            <a:pPr marL="285840" indent="-285840">
              <a:lnSpc>
                <a:spcPct val="100000"/>
              </a:lnSpc>
              <a:buNone/>
              <a:tabLst>
                <a:tab algn="l" pos="0"/>
              </a:tabLst>
            </a:pPr>
            <a:r>
              <a:rPr b="1" lang="en-US" sz="2800" spc="-1" strike="noStrike">
                <a:solidFill>
                  <a:srgbClr val="ffff00"/>
                </a:solidFill>
                <a:latin typeface="Times New Roman"/>
                <a:ea typeface="仿宋_GB2312"/>
              </a:rPr>
              <a:t>DFS</a:t>
            </a:r>
            <a:r>
              <a:rPr b="1" lang="zh-CN" sz="2800" spc="-1" strike="noStrike">
                <a:solidFill>
                  <a:srgbClr val="ffff00"/>
                </a:solidFill>
                <a:latin typeface="Times New Roman"/>
                <a:ea typeface="仿宋_GB2312"/>
              </a:rPr>
              <a:t>与</a:t>
            </a:r>
            <a:r>
              <a:rPr b="1" lang="en-US" sz="2800" spc="-1" strike="noStrike">
                <a:solidFill>
                  <a:srgbClr val="ffff00"/>
                </a:solidFill>
                <a:latin typeface="Times New Roman"/>
                <a:ea typeface="仿宋_GB2312"/>
              </a:rPr>
              <a:t>BFS</a:t>
            </a:r>
            <a:r>
              <a:rPr b="1" lang="zh-CN" sz="2800" spc="-1" strike="noStrike">
                <a:solidFill>
                  <a:srgbClr val="ffff00"/>
                </a:solidFill>
                <a:latin typeface="Times New Roman"/>
                <a:ea typeface="仿宋_GB2312"/>
              </a:rPr>
              <a:t>之比较：</a:t>
            </a:r>
            <a:endParaRPr b="0" lang="en-US" sz="2800" spc="-1" strike="noStrike">
              <a:latin typeface="Arial"/>
            </a:endParaRPr>
          </a:p>
          <a:p>
            <a:pPr marL="285840" indent="-285840">
              <a:lnSpc>
                <a:spcPct val="100000"/>
              </a:lnSpc>
              <a:spcBef>
                <a:spcPts val="519"/>
              </a:spcBef>
              <a:buClr>
                <a:srgbClr val="ffff00"/>
              </a:buClr>
              <a:buFont typeface="Symbol" charset="2"/>
              <a:buChar char=""/>
              <a:tabLst>
                <a:tab algn="l" pos="0"/>
              </a:tabLst>
            </a:pPr>
            <a:r>
              <a:rPr b="1" lang="zh-CN" sz="2600" spc="-1" strike="noStrike">
                <a:solidFill>
                  <a:srgbClr val="ffff00"/>
                </a:solidFill>
                <a:latin typeface="楷体_GB2312"/>
                <a:ea typeface="楷体_GB2312"/>
              </a:rPr>
              <a:t>空间复杂度相同，都是</a:t>
            </a:r>
            <a:r>
              <a:rPr b="1" lang="en-US" sz="2600" spc="-1" strike="noStrike">
                <a:solidFill>
                  <a:srgbClr val="ffff00"/>
                </a:solidFill>
                <a:latin typeface="楷体_GB2312"/>
                <a:ea typeface="楷体_GB2312"/>
              </a:rPr>
              <a:t>O(n</a:t>
            </a:r>
            <a:r>
              <a:rPr b="1" lang="en-US" sz="2600" spc="-1" strike="noStrike">
                <a:solidFill>
                  <a:srgbClr val="66ff33"/>
                </a:solidFill>
                <a:latin typeface="楷体_GB2312"/>
                <a:ea typeface="楷体_GB2312"/>
              </a:rPr>
              <a:t>)</a:t>
            </a:r>
            <a:r>
              <a:rPr b="1" lang="en-US" sz="2200" spc="-1" strike="noStrike">
                <a:solidFill>
                  <a:srgbClr val="66ff33"/>
                </a:solidFill>
                <a:latin typeface="楷体_GB2312"/>
                <a:ea typeface="楷体_GB2312"/>
              </a:rPr>
              <a:t>(</a:t>
            </a:r>
            <a:r>
              <a:rPr b="1" lang="zh-CN" sz="2200" spc="-1" strike="noStrike">
                <a:solidFill>
                  <a:srgbClr val="66ff33"/>
                </a:solidFill>
                <a:latin typeface="楷体_GB2312"/>
                <a:ea typeface="楷体_GB2312"/>
              </a:rPr>
              <a:t>借用堆栈或队列装</a:t>
            </a:r>
            <a:r>
              <a:rPr b="1" lang="en-US" sz="2200" spc="-1" strike="noStrike">
                <a:solidFill>
                  <a:srgbClr val="66ff33"/>
                </a:solidFill>
                <a:latin typeface="楷体_GB2312"/>
                <a:ea typeface="楷体_GB2312"/>
              </a:rPr>
              <a:t>n</a:t>
            </a:r>
            <a:r>
              <a:rPr b="1" lang="zh-CN" sz="2200" spc="-1" strike="noStrike">
                <a:solidFill>
                  <a:srgbClr val="66ff33"/>
                </a:solidFill>
                <a:latin typeface="楷体_GB2312"/>
                <a:ea typeface="楷体_GB2312"/>
              </a:rPr>
              <a:t>个顶点）；</a:t>
            </a:r>
            <a:endParaRPr b="0" lang="en-US" sz="2200" spc="-1" strike="noStrike">
              <a:latin typeface="Arial"/>
            </a:endParaRPr>
          </a:p>
          <a:p>
            <a:pPr marL="285840" indent="-285840">
              <a:lnSpc>
                <a:spcPct val="100000"/>
              </a:lnSpc>
              <a:spcBef>
                <a:spcPts val="519"/>
              </a:spcBef>
              <a:buClr>
                <a:srgbClr val="ffff00"/>
              </a:buClr>
              <a:buFont typeface="Symbol" charset="2"/>
              <a:buChar char=""/>
              <a:tabLst>
                <a:tab algn="l" pos="0"/>
              </a:tabLst>
            </a:pPr>
            <a:r>
              <a:rPr b="1" lang="zh-CN" sz="2600" spc="-1" strike="noStrike">
                <a:solidFill>
                  <a:srgbClr val="ffff00"/>
                </a:solidFill>
                <a:latin typeface="楷体_GB2312"/>
                <a:ea typeface="楷体_GB2312"/>
              </a:rPr>
              <a:t>时间复杂度只与存储结构</a:t>
            </a:r>
            <a:r>
              <a:rPr b="1" lang="zh-CN" sz="2400" spc="-1" strike="noStrike">
                <a:solidFill>
                  <a:srgbClr val="66ff33"/>
                </a:solidFill>
                <a:latin typeface="楷体_GB2312"/>
                <a:ea typeface="楷体_GB2312"/>
              </a:rPr>
              <a:t>（邻接矩阵或邻接表）</a:t>
            </a:r>
            <a:r>
              <a:rPr b="1" lang="zh-CN" sz="2600" spc="-1" strike="noStrike">
                <a:solidFill>
                  <a:srgbClr val="ffff00"/>
                </a:solidFill>
                <a:latin typeface="楷体_GB2312"/>
                <a:ea typeface="楷体_GB2312"/>
              </a:rPr>
              <a:t>有关，而与搜索路径无关。</a:t>
            </a:r>
            <a:endParaRPr b="0" lang="en-US" sz="2600" spc="-1" strike="noStrike">
              <a:latin typeface="Arial"/>
            </a:endParaRPr>
          </a:p>
        </p:txBody>
      </p:sp>
      <p:sp>
        <p:nvSpPr>
          <p:cNvPr id="1022" name="Rectangle 6"/>
          <p:cNvSpPr/>
          <p:nvPr/>
        </p:nvSpPr>
        <p:spPr>
          <a:xfrm>
            <a:off x="1828800" y="1295280"/>
            <a:ext cx="8457840" cy="2285640"/>
          </a:xfrm>
          <a:prstGeom prst="rect">
            <a:avLst/>
          </a:prstGeom>
          <a:noFill/>
          <a:ln w="9525">
            <a:noFill/>
          </a:ln>
        </p:spPr>
        <p:style>
          <a:lnRef idx="0"/>
          <a:fillRef idx="0"/>
          <a:effectRef idx="0"/>
          <a:fontRef idx="minor"/>
        </p:style>
        <p:txBody>
          <a:bodyPr lIns="92160" rIns="92160" tIns="46080" bIns="46080" anchor="t">
            <a:noAutofit/>
          </a:bodyPr>
          <a:p>
            <a:pPr marL="343080" indent="-343080">
              <a:lnSpc>
                <a:spcPct val="100000"/>
              </a:lnSpc>
              <a:spcBef>
                <a:spcPts val="1301"/>
              </a:spcBef>
              <a:buClr>
                <a:srgbClr val="ffffff"/>
              </a:buClr>
              <a:buFont typeface="Symbol" charset="2"/>
              <a:buChar char=""/>
            </a:pPr>
            <a:r>
              <a:rPr b="1" lang="zh-CN" sz="2600" spc="-1" strike="noStrike">
                <a:solidFill>
                  <a:srgbClr val="ffffff"/>
                </a:solidFill>
                <a:latin typeface="Times New Roman"/>
                <a:ea typeface="楷体_GB2312"/>
              </a:rPr>
              <a:t>如果使用邻接表来表示图，则</a:t>
            </a:r>
            <a:r>
              <a:rPr b="1" lang="en-US" sz="2600" spc="-1" strike="noStrike">
                <a:solidFill>
                  <a:srgbClr val="ffffff"/>
                </a:solidFill>
                <a:latin typeface="Times New Roman"/>
                <a:ea typeface="楷体_GB2312"/>
              </a:rPr>
              <a:t>BFS</a:t>
            </a:r>
            <a:r>
              <a:rPr b="1" lang="zh-CN" sz="2600" spc="-1" strike="noStrike">
                <a:solidFill>
                  <a:srgbClr val="ffffff"/>
                </a:solidFill>
                <a:latin typeface="Times New Roman"/>
                <a:ea typeface="楷体_GB2312"/>
              </a:rPr>
              <a:t>循环的总时间代价为</a:t>
            </a:r>
            <a:r>
              <a:rPr b="1" lang="en-US" sz="2600" spc="-1" strike="noStrike">
                <a:solidFill>
                  <a:srgbClr val="ffffff"/>
                </a:solidFill>
                <a:latin typeface="Times New Roman"/>
                <a:ea typeface="仿宋_GB2312"/>
              </a:rPr>
              <a:t> </a:t>
            </a:r>
            <a:r>
              <a:rPr b="1" lang="en-US" sz="2600" spc="-1" strike="noStrike">
                <a:solidFill>
                  <a:srgbClr val="ffffff"/>
                </a:solidFill>
                <a:latin typeface="Times New Roman"/>
                <a:ea typeface="仿宋_GB2312"/>
              </a:rPr>
              <a:t>d</a:t>
            </a:r>
            <a:r>
              <a:rPr b="1" lang="en-US" sz="2600" spc="-1" strike="noStrike" baseline="-25000">
                <a:solidFill>
                  <a:srgbClr val="ffffff"/>
                </a:solidFill>
                <a:latin typeface="Times New Roman"/>
                <a:ea typeface="仿宋_GB2312"/>
              </a:rPr>
              <a:t>0</a:t>
            </a:r>
            <a:r>
              <a:rPr b="1" lang="en-US" sz="2600" spc="-1" strike="noStrike">
                <a:solidFill>
                  <a:srgbClr val="ffffff"/>
                </a:solidFill>
                <a:latin typeface="Times New Roman"/>
                <a:ea typeface="仿宋_GB2312"/>
              </a:rPr>
              <a:t> + d</a:t>
            </a:r>
            <a:r>
              <a:rPr b="1" lang="en-US" sz="2600" spc="-1" strike="noStrike" baseline="-25000">
                <a:solidFill>
                  <a:srgbClr val="ffffff"/>
                </a:solidFill>
                <a:latin typeface="Times New Roman"/>
                <a:ea typeface="仿宋_GB2312"/>
              </a:rPr>
              <a:t>1</a:t>
            </a:r>
            <a:r>
              <a:rPr b="1" lang="en-US" sz="2600" spc="-1" strike="noStrike">
                <a:solidFill>
                  <a:srgbClr val="ffffff"/>
                </a:solidFill>
                <a:latin typeface="Times New Roman"/>
                <a:ea typeface="仿宋_GB2312"/>
              </a:rPr>
              <a:t> + … + d</a:t>
            </a:r>
            <a:r>
              <a:rPr b="1" i="1" lang="en-US" sz="2600" spc="-1" strike="noStrike" baseline="-25000">
                <a:solidFill>
                  <a:srgbClr val="ffffff"/>
                </a:solidFill>
                <a:latin typeface="Times New Roman"/>
                <a:ea typeface="仿宋_GB2312"/>
              </a:rPr>
              <a:t>n</a:t>
            </a:r>
            <a:r>
              <a:rPr b="1" lang="en-US" sz="2600" spc="-1" strike="noStrike" baseline="-25000">
                <a:solidFill>
                  <a:srgbClr val="ffffff"/>
                </a:solidFill>
                <a:latin typeface="Times New Roman"/>
                <a:ea typeface="仿宋_GB2312"/>
              </a:rPr>
              <a:t>-1</a:t>
            </a:r>
            <a:r>
              <a:rPr b="1" lang="en-US" sz="2600" spc="-1" strike="noStrike">
                <a:solidFill>
                  <a:srgbClr val="ffffff"/>
                </a:solidFill>
                <a:latin typeface="Times New Roman"/>
                <a:ea typeface="仿宋_GB2312"/>
              </a:rPr>
              <a:t> = </a:t>
            </a:r>
            <a:r>
              <a:rPr b="1" lang="en-US" sz="2600" spc="-1" strike="noStrike">
                <a:solidFill>
                  <a:srgbClr val="ffff00"/>
                </a:solidFill>
                <a:latin typeface="Times New Roman"/>
                <a:ea typeface="仿宋_GB2312"/>
              </a:rPr>
              <a:t>O(</a:t>
            </a:r>
            <a:r>
              <a:rPr b="1" i="1" lang="en-US" sz="2600" spc="-1" strike="noStrike">
                <a:solidFill>
                  <a:srgbClr val="ffff00"/>
                </a:solidFill>
                <a:latin typeface="Times New Roman"/>
                <a:ea typeface="仿宋_GB2312"/>
              </a:rPr>
              <a:t>e</a:t>
            </a:r>
            <a:r>
              <a:rPr b="1" lang="en-US" sz="2600" spc="-1" strike="noStrike">
                <a:solidFill>
                  <a:srgbClr val="ffff00"/>
                </a:solidFill>
                <a:latin typeface="Times New Roman"/>
                <a:ea typeface="仿宋_GB2312"/>
              </a:rPr>
              <a:t>)</a:t>
            </a:r>
            <a:r>
              <a:rPr b="1" lang="zh-CN" sz="2600" spc="-1" strike="noStrike">
                <a:solidFill>
                  <a:srgbClr val="ffffff"/>
                </a:solidFill>
                <a:latin typeface="Times New Roman"/>
                <a:ea typeface="仿宋_GB2312"/>
              </a:rPr>
              <a:t>，</a:t>
            </a:r>
            <a:r>
              <a:rPr b="1" lang="zh-CN" sz="2600" spc="-1" strike="noStrike">
                <a:solidFill>
                  <a:srgbClr val="ffffff"/>
                </a:solidFill>
                <a:latin typeface="Times New Roman"/>
                <a:ea typeface="楷体_GB2312"/>
              </a:rPr>
              <a:t>其中的</a:t>
            </a:r>
            <a:r>
              <a:rPr b="1" lang="en-US" sz="2600" spc="-1" strike="noStrike">
                <a:solidFill>
                  <a:srgbClr val="ffffff"/>
                </a:solidFill>
                <a:latin typeface="Times New Roman"/>
                <a:ea typeface="仿宋_GB2312"/>
              </a:rPr>
              <a:t> </a:t>
            </a:r>
            <a:r>
              <a:rPr b="1" lang="en-US" sz="2600" spc="-1" strike="noStrike">
                <a:solidFill>
                  <a:srgbClr val="ffffff"/>
                </a:solidFill>
                <a:latin typeface="Times New Roman"/>
                <a:ea typeface="仿宋_GB2312"/>
              </a:rPr>
              <a:t>d</a:t>
            </a:r>
            <a:r>
              <a:rPr b="1" i="1" lang="en-US" sz="2600" spc="-1" strike="noStrike" baseline="-25000">
                <a:solidFill>
                  <a:srgbClr val="ffffff"/>
                </a:solidFill>
                <a:latin typeface="Times New Roman"/>
                <a:ea typeface="仿宋_GB2312"/>
              </a:rPr>
              <a:t>i </a:t>
            </a:r>
            <a:r>
              <a:rPr b="1" lang="zh-CN" sz="2600" spc="-1" strike="noStrike">
                <a:solidFill>
                  <a:srgbClr val="ffffff"/>
                </a:solidFill>
                <a:latin typeface="Times New Roman"/>
                <a:ea typeface="楷体_GB2312"/>
              </a:rPr>
              <a:t>是顶点</a:t>
            </a:r>
            <a:r>
              <a:rPr b="1" lang="en-US" sz="2600" spc="-1" strike="noStrike">
                <a:solidFill>
                  <a:srgbClr val="ffffff"/>
                </a:solidFill>
                <a:latin typeface="Times New Roman"/>
                <a:ea typeface="仿宋_GB2312"/>
              </a:rPr>
              <a:t> </a:t>
            </a:r>
            <a:r>
              <a:rPr b="1" i="1" lang="en-US" sz="2600" spc="-1" strike="noStrike">
                <a:solidFill>
                  <a:srgbClr val="ffffff"/>
                </a:solidFill>
                <a:latin typeface="Times New Roman"/>
                <a:ea typeface="仿宋_GB2312"/>
              </a:rPr>
              <a:t>i </a:t>
            </a:r>
            <a:r>
              <a:rPr b="1" lang="zh-CN" sz="2600" spc="-1" strike="noStrike">
                <a:solidFill>
                  <a:srgbClr val="ffffff"/>
                </a:solidFill>
                <a:latin typeface="Times New Roman"/>
                <a:ea typeface="楷体_GB2312"/>
              </a:rPr>
              <a:t>的度</a:t>
            </a:r>
            <a:r>
              <a:rPr b="1" lang="zh-CN" sz="2600" spc="-1" strike="noStrike">
                <a:solidFill>
                  <a:srgbClr val="ffffff"/>
                </a:solidFill>
                <a:latin typeface="Times New Roman"/>
                <a:ea typeface="仿宋_GB2312"/>
              </a:rPr>
              <a:t>。</a:t>
            </a:r>
            <a:endParaRPr b="0" lang="en-US" sz="2600" spc="-1" strike="noStrike">
              <a:latin typeface="Arial"/>
            </a:endParaRPr>
          </a:p>
          <a:p>
            <a:pPr marL="343080" indent="-343080">
              <a:lnSpc>
                <a:spcPct val="100000"/>
              </a:lnSpc>
              <a:spcBef>
                <a:spcPts val="1301"/>
              </a:spcBef>
              <a:buClr>
                <a:srgbClr val="ffffff"/>
              </a:buClr>
              <a:buFont typeface="Symbol" charset="2"/>
              <a:buChar char=""/>
            </a:pPr>
            <a:r>
              <a:rPr b="1" lang="zh-CN" sz="2600" spc="-1" strike="noStrike">
                <a:solidFill>
                  <a:srgbClr val="ffffff"/>
                </a:solidFill>
                <a:latin typeface="Times New Roman"/>
                <a:ea typeface="楷体_GB2312"/>
              </a:rPr>
              <a:t>如果使用邻接矩阵，则</a:t>
            </a:r>
            <a:r>
              <a:rPr b="1" lang="en-US" sz="2600" spc="-1" strike="noStrike">
                <a:solidFill>
                  <a:srgbClr val="ffffff"/>
                </a:solidFill>
                <a:latin typeface="Times New Roman"/>
                <a:ea typeface="楷体_GB2312"/>
              </a:rPr>
              <a:t>BFS</a:t>
            </a:r>
            <a:r>
              <a:rPr b="1" lang="zh-CN" sz="2600" spc="-1" strike="noStrike">
                <a:solidFill>
                  <a:srgbClr val="ffffff"/>
                </a:solidFill>
                <a:latin typeface="Times New Roman"/>
                <a:ea typeface="楷体_GB2312"/>
              </a:rPr>
              <a:t>对于每一个被访问到的顶点，都要循环检测矩阵中的整整一行（</a:t>
            </a:r>
            <a:r>
              <a:rPr b="1" lang="en-US" sz="2600" spc="-1" strike="noStrike">
                <a:solidFill>
                  <a:srgbClr val="ffffff"/>
                </a:solidFill>
                <a:latin typeface="Times New Roman"/>
                <a:ea typeface="仿宋_GB2312"/>
              </a:rPr>
              <a:t> </a:t>
            </a:r>
            <a:r>
              <a:rPr b="1" i="1" lang="en-US" sz="2600" spc="-1" strike="noStrike">
                <a:solidFill>
                  <a:srgbClr val="ffffff"/>
                </a:solidFill>
                <a:latin typeface="Times New Roman"/>
                <a:ea typeface="仿宋_GB2312"/>
              </a:rPr>
              <a:t>n </a:t>
            </a:r>
            <a:r>
              <a:rPr b="1" lang="zh-CN" sz="2600" spc="-1" strike="noStrike">
                <a:solidFill>
                  <a:srgbClr val="ffffff"/>
                </a:solidFill>
                <a:latin typeface="Times New Roman"/>
                <a:ea typeface="楷体_GB2312"/>
              </a:rPr>
              <a:t>个元素），总的时间代价为</a:t>
            </a:r>
            <a:r>
              <a:rPr b="1" lang="en-US" sz="2600" spc="-1" strike="noStrike">
                <a:solidFill>
                  <a:srgbClr val="ffff00"/>
                </a:solidFill>
                <a:latin typeface="Times New Roman"/>
                <a:ea typeface="仿宋_GB2312"/>
              </a:rPr>
              <a:t>O(</a:t>
            </a:r>
            <a:r>
              <a:rPr b="1" i="1" lang="en-US" sz="2600" spc="-1" strike="noStrike">
                <a:solidFill>
                  <a:srgbClr val="ffff00"/>
                </a:solidFill>
                <a:latin typeface="Times New Roman"/>
                <a:ea typeface="仿宋_GB2312"/>
              </a:rPr>
              <a:t>n</a:t>
            </a:r>
            <a:r>
              <a:rPr b="1" lang="en-US" sz="2600" spc="-1" strike="noStrike" baseline="30000">
                <a:solidFill>
                  <a:srgbClr val="ffff00"/>
                </a:solidFill>
                <a:latin typeface="Times New Roman"/>
                <a:ea typeface="仿宋_GB2312"/>
              </a:rPr>
              <a:t>2</a:t>
            </a:r>
            <a:r>
              <a:rPr b="1" lang="en-US" sz="2600" spc="-1" strike="noStrike">
                <a:solidFill>
                  <a:srgbClr val="ffff00"/>
                </a:solidFill>
                <a:latin typeface="Times New Roman"/>
                <a:ea typeface="仿宋_GB2312"/>
              </a:rPr>
              <a:t>)</a:t>
            </a:r>
            <a:r>
              <a:rPr b="1" lang="zh-CN" sz="2600" spc="-1" strike="noStrike">
                <a:solidFill>
                  <a:srgbClr val="ffffff"/>
                </a:solidFill>
                <a:latin typeface="Times New Roman"/>
                <a:ea typeface="仿宋_GB2312"/>
              </a:rPr>
              <a:t>。</a:t>
            </a:r>
            <a:endParaRPr b="0" lang="en-US" sz="2600" spc="-1" strike="noStrike">
              <a:latin typeface="Arial"/>
            </a:endParaRPr>
          </a:p>
        </p:txBody>
      </p:sp>
      <p:sp>
        <p:nvSpPr>
          <p:cNvPr id="1023" name="Rectangle 7"/>
          <p:cNvSpPr/>
          <p:nvPr/>
        </p:nvSpPr>
        <p:spPr>
          <a:xfrm>
            <a:off x="2086200" y="762120"/>
            <a:ext cx="5492160" cy="51624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spcBef>
                <a:spcPts val="1400"/>
              </a:spcBef>
              <a:buNone/>
            </a:pPr>
            <a:r>
              <a:rPr b="1" lang="zh-CN" sz="2800" spc="-1" strike="noStrike">
                <a:solidFill>
                  <a:srgbClr val="66ff33"/>
                </a:solidFill>
                <a:latin typeface="Times New Roman"/>
                <a:ea typeface="仿宋_GB2312"/>
              </a:rPr>
              <a:t>（设图中有 </a:t>
            </a:r>
            <a:r>
              <a:rPr b="1" i="1" lang="en-US" sz="2800" spc="-1" strike="noStrike">
                <a:solidFill>
                  <a:srgbClr val="66ff33"/>
                </a:solidFill>
                <a:latin typeface="Times New Roman"/>
                <a:ea typeface="仿宋_GB2312"/>
              </a:rPr>
              <a:t>n </a:t>
            </a:r>
            <a:r>
              <a:rPr b="1" lang="zh-CN" sz="2800" spc="-1" strike="noStrike">
                <a:solidFill>
                  <a:srgbClr val="66ff33"/>
                </a:solidFill>
                <a:latin typeface="Times New Roman"/>
                <a:ea typeface="仿宋_GB2312"/>
              </a:rPr>
              <a:t>个顶点，</a:t>
            </a:r>
            <a:r>
              <a:rPr b="1" i="1" lang="en-US" sz="2800" spc="-1" strike="noStrike">
                <a:solidFill>
                  <a:srgbClr val="66ff33"/>
                </a:solidFill>
                <a:latin typeface="Times New Roman"/>
                <a:ea typeface="仿宋_GB2312"/>
              </a:rPr>
              <a:t>e </a:t>
            </a:r>
            <a:r>
              <a:rPr b="1" lang="zh-CN" sz="2800" spc="-1" strike="noStrike">
                <a:solidFill>
                  <a:srgbClr val="66ff33"/>
                </a:solidFill>
                <a:latin typeface="Times New Roman"/>
                <a:ea typeface="仿宋_GB2312"/>
              </a:rPr>
              <a:t>条边）</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966" dur="indefinite" restart="never" nodeType="tmRoot">
          <p:childTnLst>
            <p:seq>
              <p:cTn id="1967" dur="indefinite" nodeType="mainSeq">
                <p:childTnLst>
                  <p:par>
                    <p:cTn id="1968" fill="hold">
                      <p:stCondLst>
                        <p:cond delay="indefinite"/>
                      </p:stCondLst>
                      <p:childTnLst>
                        <p:par>
                          <p:cTn id="1969" fill="hold">
                            <p:stCondLst>
                              <p:cond delay="0"/>
                            </p:stCondLst>
                            <p:childTnLst>
                              <p:par>
                                <p:cTn id="1970" nodeType="clickEffect" fill="hold" presetClass="entr" presetID="1">
                                  <p:stCondLst>
                                    <p:cond delay="0"/>
                                  </p:stCondLst>
                                  <p:childTnLst>
                                    <p:set>
                                      <p:cBhvr>
                                        <p:cTn id="1971" dur="1" fill="hold">
                                          <p:stCondLst>
                                            <p:cond delay="499"/>
                                          </p:stCondLst>
                                        </p:cTn>
                                        <p:tgtEl>
                                          <p:spTgt spid="1023"/>
                                        </p:tgtEl>
                                        <p:attrNameLst>
                                          <p:attrName>style.visibility</p:attrName>
                                        </p:attrNameLst>
                                      </p:cBhvr>
                                      <p:to>
                                        <p:strVal val="visible"/>
                                      </p:to>
                                    </p:set>
                                  </p:childTnLst>
                                </p:cTn>
                              </p:par>
                            </p:childTnLst>
                          </p:cTn>
                        </p:par>
                      </p:childTnLst>
                    </p:cTn>
                  </p:par>
                  <p:par>
                    <p:cTn id="1972" fill="hold">
                      <p:stCondLst>
                        <p:cond delay="indefinite"/>
                      </p:stCondLst>
                      <p:childTnLst>
                        <p:par>
                          <p:cTn id="1973" fill="hold">
                            <p:stCondLst>
                              <p:cond delay="0"/>
                            </p:stCondLst>
                            <p:childTnLst>
                              <p:par>
                                <p:cTn id="1974" nodeType="clickEffect" fill="hold" presetClass="entr" presetID="22" presetSubtype="8">
                                  <p:stCondLst>
                                    <p:cond delay="0"/>
                                  </p:stCondLst>
                                  <p:childTnLst>
                                    <p:set>
                                      <p:cBhvr>
                                        <p:cTn id="1975" dur="1" fill="hold">
                                          <p:stCondLst>
                                            <p:cond delay="0"/>
                                          </p:stCondLst>
                                        </p:cTn>
                                        <p:tgtEl>
                                          <p:spTgt spid="1022">
                                            <p:txEl>
                                              <p:pRg st="0" end="0"/>
                                            </p:txEl>
                                          </p:spTgt>
                                        </p:tgtEl>
                                        <p:attrNameLst>
                                          <p:attrName>style.visibility</p:attrName>
                                        </p:attrNameLst>
                                      </p:cBhvr>
                                      <p:to>
                                        <p:strVal val="visible"/>
                                      </p:to>
                                    </p:set>
                                    <p:animEffect filter="wipe(left)" transition="in">
                                      <p:cBhvr additive="repl">
                                        <p:cTn id="1976" dur="500"/>
                                        <p:tgtEl>
                                          <p:spTgt spid="1022">
                                            <p:txEl>
                                              <p:pRg st="0" end="0"/>
                                            </p:txEl>
                                          </p:spTgt>
                                        </p:tgtEl>
                                      </p:cBhvr>
                                    </p:animEffect>
                                  </p:childTnLst>
                                </p:cTn>
                              </p:par>
                            </p:childTnLst>
                          </p:cTn>
                        </p:par>
                      </p:childTnLst>
                    </p:cTn>
                  </p:par>
                  <p:par>
                    <p:cTn id="1977" fill="hold">
                      <p:stCondLst>
                        <p:cond delay="indefinite"/>
                      </p:stCondLst>
                      <p:childTnLst>
                        <p:par>
                          <p:cTn id="1978" fill="hold">
                            <p:stCondLst>
                              <p:cond delay="0"/>
                            </p:stCondLst>
                            <p:childTnLst>
                              <p:par>
                                <p:cTn id="1979" nodeType="clickEffect" fill="hold" presetClass="entr" presetID="22" presetSubtype="8">
                                  <p:stCondLst>
                                    <p:cond delay="0"/>
                                  </p:stCondLst>
                                  <p:childTnLst>
                                    <p:set>
                                      <p:cBhvr>
                                        <p:cTn id="1980" dur="1" fill="hold">
                                          <p:stCondLst>
                                            <p:cond delay="0"/>
                                          </p:stCondLst>
                                        </p:cTn>
                                        <p:tgtEl>
                                          <p:spTgt spid="1022">
                                            <p:txEl>
                                              <p:pRg st="1" end="1"/>
                                            </p:txEl>
                                          </p:spTgt>
                                        </p:tgtEl>
                                        <p:attrNameLst>
                                          <p:attrName>style.visibility</p:attrName>
                                        </p:attrNameLst>
                                      </p:cBhvr>
                                      <p:to>
                                        <p:strVal val="visible"/>
                                      </p:to>
                                    </p:set>
                                    <p:animEffect filter="wipe(left)" transition="in">
                                      <p:cBhvr additive="repl">
                                        <p:cTn id="1981" dur="500"/>
                                        <p:tgtEl>
                                          <p:spTgt spid="1022">
                                            <p:txEl>
                                              <p:pRg st="1" end="1"/>
                                            </p:txEl>
                                          </p:spTgt>
                                        </p:tgtEl>
                                      </p:cBhvr>
                                    </p:animEffect>
                                  </p:childTnLst>
                                </p:cTn>
                              </p:par>
                            </p:childTnLst>
                          </p:cTn>
                        </p:par>
                      </p:childTnLst>
                    </p:cTn>
                  </p:par>
                  <p:par>
                    <p:cTn id="1982" fill="hold">
                      <p:stCondLst>
                        <p:cond delay="indefinite"/>
                      </p:stCondLst>
                      <p:childTnLst>
                        <p:par>
                          <p:cTn id="1983" fill="hold">
                            <p:stCondLst>
                              <p:cond delay="0"/>
                            </p:stCondLst>
                            <p:childTnLst>
                              <p:par>
                                <p:cTn id="1984" nodeType="clickEffect" fill="hold" presetClass="entr" presetID="23" presetSubtype="16">
                                  <p:stCondLst>
                                    <p:cond delay="0"/>
                                  </p:stCondLst>
                                  <p:childTnLst>
                                    <p:set>
                                      <p:cBhvr>
                                        <p:cTn id="1985" dur="1" fill="hold">
                                          <p:stCondLst>
                                            <p:cond delay="0"/>
                                          </p:stCondLst>
                                        </p:cTn>
                                        <p:tgtEl>
                                          <p:spTgt spid="1021">
                                            <p:txEl>
                                              <p:pRg st="0" end="0"/>
                                            </p:txEl>
                                          </p:spTgt>
                                        </p:tgtEl>
                                        <p:attrNameLst>
                                          <p:attrName>style.visibility</p:attrName>
                                        </p:attrNameLst>
                                      </p:cBhvr>
                                      <p:to>
                                        <p:strVal val="visible"/>
                                      </p:to>
                                    </p:set>
                                    <p:anim calcmode="lin" valueType="num">
                                      <p:cBhvr additive="repl">
                                        <p:cTn id="1986" dur="500" fill="hold"/>
                                        <p:tgtEl>
                                          <p:spTgt spid="1021">
                                            <p:txEl>
                                              <p:pRg st="0" end="0"/>
                                            </p:txEl>
                                          </p:spTgt>
                                        </p:tgtEl>
                                        <p:attrNameLst>
                                          <p:attrName>ppt_w</p:attrName>
                                        </p:attrNameLst>
                                      </p:cBhvr>
                                      <p:tavLst>
                                        <p:tav tm="0">
                                          <p:val>
                                            <p:fltVal val="0"/>
                                          </p:val>
                                        </p:tav>
                                        <p:tav tm="100000">
                                          <p:val>
                                            <p:strVal val="#ppt_w"/>
                                          </p:val>
                                        </p:tav>
                                      </p:tavLst>
                                    </p:anim>
                                    <p:anim calcmode="lin" valueType="num">
                                      <p:cBhvr additive="repl">
                                        <p:cTn id="1987" dur="500" fill="hold"/>
                                        <p:tgtEl>
                                          <p:spTgt spid="102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88" fill="hold">
                      <p:stCondLst>
                        <p:cond delay="indefinite"/>
                      </p:stCondLst>
                      <p:childTnLst>
                        <p:par>
                          <p:cTn id="1989" fill="hold">
                            <p:stCondLst>
                              <p:cond delay="0"/>
                            </p:stCondLst>
                            <p:childTnLst>
                              <p:par>
                                <p:cTn id="1990" nodeType="clickEffect" fill="hold" presetClass="entr" presetID="23" presetSubtype="16">
                                  <p:stCondLst>
                                    <p:cond delay="0"/>
                                  </p:stCondLst>
                                  <p:childTnLst>
                                    <p:set>
                                      <p:cBhvr>
                                        <p:cTn id="1991" dur="1" fill="hold">
                                          <p:stCondLst>
                                            <p:cond delay="0"/>
                                          </p:stCondLst>
                                        </p:cTn>
                                        <p:tgtEl>
                                          <p:spTgt spid="1021">
                                            <p:txEl>
                                              <p:pRg st="1" end="1"/>
                                            </p:txEl>
                                          </p:spTgt>
                                        </p:tgtEl>
                                        <p:attrNameLst>
                                          <p:attrName>style.visibility</p:attrName>
                                        </p:attrNameLst>
                                      </p:cBhvr>
                                      <p:to>
                                        <p:strVal val="visible"/>
                                      </p:to>
                                    </p:set>
                                    <p:anim calcmode="lin" valueType="num">
                                      <p:cBhvr additive="repl">
                                        <p:cTn id="1992" dur="500" fill="hold"/>
                                        <p:tgtEl>
                                          <p:spTgt spid="1021">
                                            <p:txEl>
                                              <p:pRg st="1" end="1"/>
                                            </p:txEl>
                                          </p:spTgt>
                                        </p:tgtEl>
                                        <p:attrNameLst>
                                          <p:attrName>ppt_w</p:attrName>
                                        </p:attrNameLst>
                                      </p:cBhvr>
                                      <p:tavLst>
                                        <p:tav tm="0">
                                          <p:val>
                                            <p:fltVal val="0"/>
                                          </p:val>
                                        </p:tav>
                                        <p:tav tm="100000">
                                          <p:val>
                                            <p:strVal val="#ppt_w"/>
                                          </p:val>
                                        </p:tav>
                                      </p:tavLst>
                                    </p:anim>
                                    <p:anim calcmode="lin" valueType="num">
                                      <p:cBhvr additive="repl">
                                        <p:cTn id="1993" dur="500" fill="hold"/>
                                        <p:tgtEl>
                                          <p:spTgt spid="1021">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94" fill="hold">
                      <p:stCondLst>
                        <p:cond delay="indefinite"/>
                      </p:stCondLst>
                      <p:childTnLst>
                        <p:par>
                          <p:cTn id="1995" fill="hold">
                            <p:stCondLst>
                              <p:cond delay="0"/>
                            </p:stCondLst>
                            <p:childTnLst>
                              <p:par>
                                <p:cTn id="1996" nodeType="clickEffect" fill="hold" presetClass="entr" presetID="23" presetSubtype="16">
                                  <p:stCondLst>
                                    <p:cond delay="0"/>
                                  </p:stCondLst>
                                  <p:childTnLst>
                                    <p:set>
                                      <p:cBhvr>
                                        <p:cTn id="1997" dur="1" fill="hold">
                                          <p:stCondLst>
                                            <p:cond delay="0"/>
                                          </p:stCondLst>
                                        </p:cTn>
                                        <p:tgtEl>
                                          <p:spTgt spid="1021">
                                            <p:txEl>
                                              <p:pRg st="2" end="2"/>
                                            </p:txEl>
                                          </p:spTgt>
                                        </p:tgtEl>
                                        <p:attrNameLst>
                                          <p:attrName>style.visibility</p:attrName>
                                        </p:attrNameLst>
                                      </p:cBhvr>
                                      <p:to>
                                        <p:strVal val="visible"/>
                                      </p:to>
                                    </p:set>
                                    <p:anim calcmode="lin" valueType="num">
                                      <p:cBhvr additive="repl">
                                        <p:cTn id="1998" dur="500" fill="hold"/>
                                        <p:tgtEl>
                                          <p:spTgt spid="1021">
                                            <p:txEl>
                                              <p:pRg st="2" end="2"/>
                                            </p:txEl>
                                          </p:spTgt>
                                        </p:tgtEl>
                                        <p:attrNameLst>
                                          <p:attrName>ppt_w</p:attrName>
                                        </p:attrNameLst>
                                      </p:cBhvr>
                                      <p:tavLst>
                                        <p:tav tm="0">
                                          <p:val>
                                            <p:fltVal val="0"/>
                                          </p:val>
                                        </p:tav>
                                        <p:tav tm="100000">
                                          <p:val>
                                            <p:strVal val="#ppt_w"/>
                                          </p:val>
                                        </p:tav>
                                      </p:tavLst>
                                    </p:anim>
                                    <p:anim calcmode="lin" valueType="num">
                                      <p:cBhvr additive="repl">
                                        <p:cTn id="1999" dur="500" fill="hold"/>
                                        <p:tgtEl>
                                          <p:spTgt spid="1021">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4" name="PlaceHolder 1"/>
          <p:cNvSpPr>
            <a:spLocks noGrp="1"/>
          </p:cNvSpPr>
          <p:nvPr>
            <p:ph type="sldNum" idx="42"/>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CA8BE031-AAC6-4416-955B-97EF2894DDF5}"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025" name="PlaceHolder 2"/>
          <p:cNvSpPr>
            <a:spLocks noGrp="1"/>
          </p:cNvSpPr>
          <p:nvPr>
            <p:ph type="title"/>
          </p:nvPr>
        </p:nvSpPr>
        <p:spPr>
          <a:xfrm>
            <a:off x="1981080" y="457200"/>
            <a:ext cx="7772040" cy="609120"/>
          </a:xfrm>
          <a:prstGeom prst="rect">
            <a:avLst/>
          </a:prstGeom>
          <a:noFill/>
          <a:ln w="9360">
            <a:noFill/>
          </a:ln>
        </p:spPr>
        <p:txBody>
          <a:bodyPr numCol="1" spcCol="0" anchor="ctr">
            <a:noAutofit/>
          </a:bodyPr>
          <a:p>
            <a:pPr algn="ctr">
              <a:lnSpc>
                <a:spcPct val="100000"/>
              </a:lnSpc>
              <a:buNone/>
            </a:pPr>
            <a:r>
              <a:rPr b="1" lang="en-US" sz="3600" spc="-1" strike="noStrike">
                <a:solidFill>
                  <a:srgbClr val="ffff00"/>
                </a:solidFill>
                <a:latin typeface="宋体"/>
                <a:ea typeface="宋体"/>
              </a:rPr>
              <a:t>6.4 </a:t>
            </a:r>
            <a:r>
              <a:rPr b="1" lang="zh-CN" sz="3600" spc="-1" strike="noStrike">
                <a:solidFill>
                  <a:srgbClr val="ffff00"/>
                </a:solidFill>
                <a:latin typeface="宋体"/>
                <a:ea typeface="宋体"/>
              </a:rPr>
              <a:t>图的其他运算</a:t>
            </a:r>
            <a:endParaRPr b="0" lang="en-US" sz="3600" spc="-1" strike="noStrike">
              <a:solidFill>
                <a:srgbClr val="ff3399"/>
              </a:solidFill>
              <a:latin typeface="楷体_GB2312"/>
            </a:endParaRPr>
          </a:p>
        </p:txBody>
      </p:sp>
      <p:sp>
        <p:nvSpPr>
          <p:cNvPr id="1026" name="Rectangle 8"/>
          <p:cNvSpPr/>
          <p:nvPr/>
        </p:nvSpPr>
        <p:spPr>
          <a:xfrm>
            <a:off x="4038480" y="1371600"/>
            <a:ext cx="5638320" cy="172512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400"/>
              </a:spcBef>
              <a:buNone/>
            </a:pPr>
            <a:r>
              <a:rPr b="1" lang="en-US" sz="2800" spc="-1" strike="noStrike">
                <a:solidFill>
                  <a:srgbClr val="ffff00"/>
                </a:solidFill>
                <a:latin typeface="Times New Roman"/>
                <a:ea typeface="黑体"/>
              </a:rPr>
              <a:t>1.  </a:t>
            </a:r>
            <a:r>
              <a:rPr b="1" lang="zh-CN" sz="2800" spc="-1" strike="noStrike">
                <a:solidFill>
                  <a:srgbClr val="ffff00"/>
                </a:solidFill>
                <a:latin typeface="Times New Roman"/>
                <a:ea typeface="黑体"/>
              </a:rPr>
              <a:t>求图的生成树</a:t>
            </a:r>
            <a:endParaRPr b="0" lang="en-US" sz="2800" spc="-1" strike="noStrike">
              <a:latin typeface="Arial"/>
            </a:endParaRPr>
          </a:p>
          <a:p>
            <a:pPr>
              <a:lnSpc>
                <a:spcPct val="100000"/>
              </a:lnSpc>
              <a:spcBef>
                <a:spcPts val="1400"/>
              </a:spcBef>
              <a:buNone/>
            </a:pPr>
            <a:r>
              <a:rPr b="1" lang="en-US" sz="2800" spc="-1" strike="noStrike">
                <a:solidFill>
                  <a:srgbClr val="ffff00"/>
                </a:solidFill>
                <a:latin typeface="Times New Roman"/>
                <a:ea typeface="黑体"/>
              </a:rPr>
              <a:t>2.  </a:t>
            </a:r>
            <a:r>
              <a:rPr b="1" lang="zh-CN" sz="2800" spc="-1" strike="noStrike">
                <a:solidFill>
                  <a:srgbClr val="ffff00"/>
                </a:solidFill>
                <a:latin typeface="Times New Roman"/>
                <a:ea typeface="黑体"/>
              </a:rPr>
              <a:t>求最小生成树</a:t>
            </a:r>
            <a:endParaRPr b="0" lang="en-US" sz="2800" spc="-1" strike="noStrike">
              <a:latin typeface="Arial"/>
            </a:endParaRPr>
          </a:p>
          <a:p>
            <a:pPr>
              <a:lnSpc>
                <a:spcPct val="100000"/>
              </a:lnSpc>
              <a:spcBef>
                <a:spcPts val="1400"/>
              </a:spcBef>
              <a:buNone/>
            </a:pPr>
            <a:r>
              <a:rPr b="1" lang="en-US" sz="2800" spc="-1" strike="noStrike">
                <a:solidFill>
                  <a:srgbClr val="ffff00"/>
                </a:solidFill>
                <a:latin typeface="Times New Roman"/>
                <a:ea typeface="黑体"/>
              </a:rPr>
              <a:t>3.  </a:t>
            </a:r>
            <a:r>
              <a:rPr b="1" lang="zh-CN" sz="2800" spc="-1" strike="noStrike">
                <a:solidFill>
                  <a:srgbClr val="ffff00"/>
                </a:solidFill>
                <a:latin typeface="Times New Roman"/>
                <a:ea typeface="黑体"/>
              </a:rPr>
              <a:t>求最短路径</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000" dur="indefinite" restart="never" nodeType="tmRoot">
          <p:childTnLst>
            <p:seq>
              <p:cTn id="2001" dur="indefinite" nodeType="mainSeq">
                <p:childTnLst>
                  <p:par>
                    <p:cTn id="2002" fill="hold">
                      <p:stCondLst>
                        <p:cond delay="0"/>
                      </p:stCondLst>
                      <p:childTnLst>
                        <p:par>
                          <p:cTn id="2003" fill="hold">
                            <p:stCondLst>
                              <p:cond delay="0"/>
                            </p:stCondLst>
                            <p:childTnLst>
                              <p:par>
                                <p:cTn id="2004" nodeType="afterEffect" fill="hold" presetClass="entr" presetID="22" presetSubtype="1">
                                  <p:stCondLst>
                                    <p:cond delay="0"/>
                                  </p:stCondLst>
                                  <p:childTnLst>
                                    <p:set>
                                      <p:cBhvr>
                                        <p:cTn id="2005" dur="1" fill="hold">
                                          <p:stCondLst>
                                            <p:cond delay="0"/>
                                          </p:stCondLst>
                                        </p:cTn>
                                        <p:tgtEl>
                                          <p:spTgt spid="1026">
                                            <p:txEl>
                                              <p:pRg st="0" end="0"/>
                                            </p:txEl>
                                          </p:spTgt>
                                        </p:tgtEl>
                                        <p:attrNameLst>
                                          <p:attrName>style.visibility</p:attrName>
                                        </p:attrNameLst>
                                      </p:cBhvr>
                                      <p:to>
                                        <p:strVal val="visible"/>
                                      </p:to>
                                    </p:set>
                                    <p:animEffect filter="wipe(up)" transition="in">
                                      <p:cBhvr additive="repl">
                                        <p:cTn id="2006" dur="500"/>
                                        <p:tgtEl>
                                          <p:spTgt spid="1026">
                                            <p:txEl>
                                              <p:pRg st="0" end="0"/>
                                            </p:txEl>
                                          </p:spTgt>
                                        </p:tgtEl>
                                      </p:cBhvr>
                                    </p:animEffect>
                                  </p:childTnLst>
                                </p:cTn>
                              </p:par>
                            </p:childTnLst>
                          </p:cTn>
                        </p:par>
                        <p:par>
                          <p:cTn id="2007" fill="hold">
                            <p:stCondLst>
                              <p:cond delay="500"/>
                            </p:stCondLst>
                            <p:childTnLst>
                              <p:par>
                                <p:cTn id="2008" nodeType="afterEffect" fill="hold" presetClass="entr" presetID="22" presetSubtype="1">
                                  <p:stCondLst>
                                    <p:cond delay="0"/>
                                  </p:stCondLst>
                                  <p:childTnLst>
                                    <p:set>
                                      <p:cBhvr>
                                        <p:cTn id="2009" dur="1" fill="hold">
                                          <p:stCondLst>
                                            <p:cond delay="0"/>
                                          </p:stCondLst>
                                        </p:cTn>
                                        <p:tgtEl>
                                          <p:spTgt spid="1026">
                                            <p:txEl>
                                              <p:pRg st="1" end="1"/>
                                            </p:txEl>
                                          </p:spTgt>
                                        </p:tgtEl>
                                        <p:attrNameLst>
                                          <p:attrName>style.visibility</p:attrName>
                                        </p:attrNameLst>
                                      </p:cBhvr>
                                      <p:to>
                                        <p:strVal val="visible"/>
                                      </p:to>
                                    </p:set>
                                    <p:animEffect filter="wipe(up)" transition="in">
                                      <p:cBhvr additive="repl">
                                        <p:cTn id="2010" dur="500"/>
                                        <p:tgtEl>
                                          <p:spTgt spid="1026">
                                            <p:txEl>
                                              <p:pRg st="1" end="1"/>
                                            </p:txEl>
                                          </p:spTgt>
                                        </p:tgtEl>
                                      </p:cBhvr>
                                    </p:animEffect>
                                  </p:childTnLst>
                                </p:cTn>
                              </p:par>
                            </p:childTnLst>
                          </p:cTn>
                        </p:par>
                        <p:par>
                          <p:cTn id="2011" fill="hold">
                            <p:stCondLst>
                              <p:cond delay="1000"/>
                            </p:stCondLst>
                            <p:childTnLst>
                              <p:par>
                                <p:cTn id="2012" nodeType="afterEffect" fill="hold" presetClass="entr" presetID="22" presetSubtype="1">
                                  <p:stCondLst>
                                    <p:cond delay="0"/>
                                  </p:stCondLst>
                                  <p:childTnLst>
                                    <p:set>
                                      <p:cBhvr>
                                        <p:cTn id="2013" dur="1" fill="hold">
                                          <p:stCondLst>
                                            <p:cond delay="0"/>
                                          </p:stCondLst>
                                        </p:cTn>
                                        <p:tgtEl>
                                          <p:spTgt spid="1026">
                                            <p:txEl>
                                              <p:pRg st="2" end="2"/>
                                            </p:txEl>
                                          </p:spTgt>
                                        </p:tgtEl>
                                        <p:attrNameLst>
                                          <p:attrName>style.visibility</p:attrName>
                                        </p:attrNameLst>
                                      </p:cBhvr>
                                      <p:to>
                                        <p:strVal val="visible"/>
                                      </p:to>
                                    </p:set>
                                    <p:animEffect filter="wipe(up)" transition="in">
                                      <p:cBhvr additive="repl">
                                        <p:cTn id="2014" dur="500"/>
                                        <p:tgtEl>
                                          <p:spTgt spid="102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7" name="PlaceHolder 1"/>
          <p:cNvSpPr>
            <a:spLocks noGrp="1"/>
          </p:cNvSpPr>
          <p:nvPr>
            <p:ph type="sldNum" idx="43"/>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8094D32A-D54E-4D1D-812E-31887F862CD4}"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grpSp>
        <p:nvGrpSpPr>
          <p:cNvPr id="1028" name="Group 4"/>
          <p:cNvGrpSpPr/>
          <p:nvPr/>
        </p:nvGrpSpPr>
        <p:grpSpPr>
          <a:xfrm>
            <a:off x="2711520" y="1845720"/>
            <a:ext cx="2145960" cy="1294920"/>
            <a:chOff x="2711520" y="1845720"/>
            <a:chExt cx="2145960" cy="1294920"/>
          </a:xfrm>
        </p:grpSpPr>
        <p:sp>
          <p:nvSpPr>
            <p:cNvPr id="1029" name="Oval 5"/>
            <p:cNvSpPr/>
            <p:nvPr/>
          </p:nvSpPr>
          <p:spPr>
            <a:xfrm>
              <a:off x="2711520" y="189000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v0</a:t>
              </a:r>
              <a:endParaRPr b="0" lang="en-US" sz="2400" spc="-1" strike="noStrike">
                <a:latin typeface="Arial"/>
              </a:endParaRPr>
            </a:p>
          </p:txBody>
        </p:sp>
        <p:sp>
          <p:nvSpPr>
            <p:cNvPr id="1030" name="Oval 6"/>
            <p:cNvSpPr/>
            <p:nvPr/>
          </p:nvSpPr>
          <p:spPr>
            <a:xfrm>
              <a:off x="4197600" y="184572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v1</a:t>
              </a:r>
              <a:endParaRPr b="0" lang="en-US" sz="2400" spc="-1" strike="noStrike">
                <a:latin typeface="Arial"/>
              </a:endParaRPr>
            </a:p>
          </p:txBody>
        </p:sp>
        <p:sp>
          <p:nvSpPr>
            <p:cNvPr id="1031" name="Oval 7"/>
            <p:cNvSpPr/>
            <p:nvPr/>
          </p:nvSpPr>
          <p:spPr>
            <a:xfrm>
              <a:off x="3454560" y="2337840"/>
              <a:ext cx="495000" cy="3106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v2</a:t>
              </a:r>
              <a:endParaRPr b="0" lang="en-US" sz="2400" spc="-1" strike="noStrike">
                <a:latin typeface="Arial"/>
              </a:endParaRPr>
            </a:p>
          </p:txBody>
        </p:sp>
        <p:sp>
          <p:nvSpPr>
            <p:cNvPr id="1032" name="Oval 8"/>
            <p:cNvSpPr/>
            <p:nvPr/>
          </p:nvSpPr>
          <p:spPr>
            <a:xfrm>
              <a:off x="4362480" y="282816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v4</a:t>
              </a:r>
              <a:endParaRPr b="0" lang="en-US" sz="2400" spc="-1" strike="noStrike">
                <a:latin typeface="Arial"/>
              </a:endParaRPr>
            </a:p>
          </p:txBody>
        </p:sp>
        <p:sp>
          <p:nvSpPr>
            <p:cNvPr id="1033" name="Line 9"/>
            <p:cNvSpPr/>
            <p:nvPr/>
          </p:nvSpPr>
          <p:spPr>
            <a:xfrm>
              <a:off x="3206880" y="2024640"/>
              <a:ext cx="990360" cy="360"/>
            </a:xfrm>
            <a:prstGeom prst="line">
              <a:avLst/>
            </a:prstGeom>
            <a:ln w="38100">
              <a:solidFill>
                <a:srgbClr val="bade78"/>
              </a:solidFill>
              <a:round/>
            </a:ln>
          </p:spPr>
          <p:style>
            <a:lnRef idx="0"/>
            <a:fillRef idx="0"/>
            <a:effectRef idx="0"/>
            <a:fontRef idx="minor"/>
          </p:style>
        </p:sp>
        <p:sp>
          <p:nvSpPr>
            <p:cNvPr id="1034" name="Line 10"/>
            <p:cNvSpPr/>
            <p:nvPr/>
          </p:nvSpPr>
          <p:spPr>
            <a:xfrm>
              <a:off x="2959200" y="2202480"/>
              <a:ext cx="360" cy="581040"/>
            </a:xfrm>
            <a:prstGeom prst="line">
              <a:avLst/>
            </a:prstGeom>
            <a:ln w="38100">
              <a:solidFill>
                <a:srgbClr val="bade78"/>
              </a:solidFill>
              <a:round/>
            </a:ln>
          </p:spPr>
          <p:style>
            <a:lnRef idx="0"/>
            <a:fillRef idx="0"/>
            <a:effectRef idx="0"/>
            <a:fontRef idx="minor"/>
          </p:style>
        </p:sp>
        <p:sp>
          <p:nvSpPr>
            <p:cNvPr id="1035" name="Line 11"/>
            <p:cNvSpPr/>
            <p:nvPr/>
          </p:nvSpPr>
          <p:spPr>
            <a:xfrm>
              <a:off x="3206880" y="3007440"/>
              <a:ext cx="1155600" cy="360"/>
            </a:xfrm>
            <a:prstGeom prst="line">
              <a:avLst/>
            </a:prstGeom>
            <a:ln w="38100">
              <a:solidFill>
                <a:srgbClr val="bade78"/>
              </a:solidFill>
              <a:round/>
            </a:ln>
          </p:spPr>
          <p:style>
            <a:lnRef idx="0"/>
            <a:fillRef idx="0"/>
            <a:effectRef idx="0"/>
            <a:fontRef idx="minor"/>
          </p:style>
        </p:sp>
        <p:sp>
          <p:nvSpPr>
            <p:cNvPr id="1036" name="Line 12"/>
            <p:cNvSpPr/>
            <p:nvPr/>
          </p:nvSpPr>
          <p:spPr>
            <a:xfrm>
              <a:off x="3854520" y="2604240"/>
              <a:ext cx="577800" cy="268200"/>
            </a:xfrm>
            <a:prstGeom prst="line">
              <a:avLst/>
            </a:prstGeom>
            <a:ln w="38100">
              <a:solidFill>
                <a:srgbClr val="bade78"/>
              </a:solidFill>
              <a:round/>
            </a:ln>
          </p:spPr>
          <p:style>
            <a:lnRef idx="0"/>
            <a:fillRef idx="0"/>
            <a:effectRef idx="0"/>
            <a:fontRef idx="minor"/>
          </p:style>
        </p:sp>
        <p:sp>
          <p:nvSpPr>
            <p:cNvPr id="1037" name="Oval 13"/>
            <p:cNvSpPr/>
            <p:nvPr/>
          </p:nvSpPr>
          <p:spPr>
            <a:xfrm>
              <a:off x="2711520" y="278388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v4</a:t>
              </a:r>
              <a:endParaRPr b="0" lang="en-US" sz="2400" spc="-1" strike="noStrike">
                <a:latin typeface="Arial"/>
              </a:endParaRPr>
            </a:p>
          </p:txBody>
        </p:sp>
        <p:sp>
          <p:nvSpPr>
            <p:cNvPr id="1038" name="Line 14"/>
            <p:cNvSpPr/>
            <p:nvPr/>
          </p:nvSpPr>
          <p:spPr>
            <a:xfrm flipH="1">
              <a:off x="3124080" y="2604240"/>
              <a:ext cx="412920" cy="223920"/>
            </a:xfrm>
            <a:prstGeom prst="line">
              <a:avLst/>
            </a:prstGeom>
            <a:ln w="38100">
              <a:solidFill>
                <a:srgbClr val="bade78"/>
              </a:solidFill>
              <a:round/>
            </a:ln>
          </p:spPr>
          <p:style>
            <a:lnRef idx="0"/>
            <a:fillRef idx="0"/>
            <a:effectRef idx="0"/>
            <a:fontRef idx="minor"/>
          </p:style>
        </p:sp>
        <p:sp>
          <p:nvSpPr>
            <p:cNvPr id="1039" name="Line 15"/>
            <p:cNvSpPr/>
            <p:nvPr/>
          </p:nvSpPr>
          <p:spPr>
            <a:xfrm flipH="1">
              <a:off x="3867120" y="2113560"/>
              <a:ext cx="412920" cy="268560"/>
            </a:xfrm>
            <a:prstGeom prst="line">
              <a:avLst/>
            </a:prstGeom>
            <a:ln w="38100">
              <a:solidFill>
                <a:srgbClr val="bade78"/>
              </a:solidFill>
              <a:round/>
            </a:ln>
          </p:spPr>
          <p:style>
            <a:lnRef idx="0"/>
            <a:fillRef idx="0"/>
            <a:effectRef idx="0"/>
            <a:fontRef idx="minor"/>
          </p:style>
        </p:sp>
        <p:sp>
          <p:nvSpPr>
            <p:cNvPr id="1040" name="Line 16"/>
            <p:cNvSpPr/>
            <p:nvPr/>
          </p:nvSpPr>
          <p:spPr>
            <a:xfrm>
              <a:off x="4527720" y="2158200"/>
              <a:ext cx="360" cy="669960"/>
            </a:xfrm>
            <a:prstGeom prst="line">
              <a:avLst/>
            </a:prstGeom>
            <a:ln w="38100">
              <a:solidFill>
                <a:srgbClr val="bade78"/>
              </a:solidFill>
              <a:round/>
            </a:ln>
          </p:spPr>
          <p:style>
            <a:lnRef idx="0"/>
            <a:fillRef idx="0"/>
            <a:effectRef idx="0"/>
            <a:fontRef idx="minor"/>
          </p:style>
        </p:sp>
        <p:sp>
          <p:nvSpPr>
            <p:cNvPr id="1041" name="Oval 17"/>
            <p:cNvSpPr/>
            <p:nvPr/>
          </p:nvSpPr>
          <p:spPr>
            <a:xfrm>
              <a:off x="2711520" y="278388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v3</a:t>
              </a:r>
              <a:endParaRPr b="0" lang="en-US" sz="2400" spc="-1" strike="noStrike">
                <a:latin typeface="Arial"/>
              </a:endParaRPr>
            </a:p>
          </p:txBody>
        </p:sp>
      </p:grpSp>
      <p:grpSp>
        <p:nvGrpSpPr>
          <p:cNvPr id="1042" name="Group 345"/>
          <p:cNvGrpSpPr/>
          <p:nvPr/>
        </p:nvGrpSpPr>
        <p:grpSpPr>
          <a:xfrm>
            <a:off x="5715000" y="1100520"/>
            <a:ext cx="3504600" cy="2971440"/>
            <a:chOff x="5715000" y="1100520"/>
            <a:chExt cx="3504600" cy="2971440"/>
          </a:xfrm>
        </p:grpSpPr>
        <p:sp>
          <p:nvSpPr>
            <p:cNvPr id="1043" name="Oval 4"/>
            <p:cNvSpPr/>
            <p:nvPr/>
          </p:nvSpPr>
          <p:spPr>
            <a:xfrm>
              <a:off x="7168680" y="172620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D</a:t>
              </a:r>
              <a:endParaRPr b="0" lang="en-US" sz="2000" spc="-1" strike="noStrike">
                <a:latin typeface="Arial"/>
              </a:endParaRPr>
            </a:p>
          </p:txBody>
        </p:sp>
        <p:sp>
          <p:nvSpPr>
            <p:cNvPr id="1044" name="Oval 5"/>
            <p:cNvSpPr/>
            <p:nvPr/>
          </p:nvSpPr>
          <p:spPr>
            <a:xfrm>
              <a:off x="7937280" y="172620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E</a:t>
              </a:r>
              <a:endParaRPr b="0" lang="en-US" sz="2000" spc="-1" strike="noStrike">
                <a:latin typeface="Arial"/>
              </a:endParaRPr>
            </a:p>
          </p:txBody>
        </p:sp>
        <p:sp>
          <p:nvSpPr>
            <p:cNvPr id="1045" name="Line 6"/>
            <p:cNvSpPr/>
            <p:nvPr/>
          </p:nvSpPr>
          <p:spPr>
            <a:xfrm>
              <a:off x="7597080" y="1883160"/>
              <a:ext cx="340200" cy="360"/>
            </a:xfrm>
            <a:prstGeom prst="line">
              <a:avLst/>
            </a:prstGeom>
            <a:ln w="38100">
              <a:solidFill>
                <a:srgbClr val="bade78"/>
              </a:solidFill>
              <a:round/>
            </a:ln>
          </p:spPr>
          <p:style>
            <a:lnRef idx="0"/>
            <a:fillRef idx="0"/>
            <a:effectRef idx="0"/>
            <a:fontRef idx="minor"/>
          </p:style>
        </p:sp>
        <p:sp>
          <p:nvSpPr>
            <p:cNvPr id="1046" name="Oval 8"/>
            <p:cNvSpPr/>
            <p:nvPr/>
          </p:nvSpPr>
          <p:spPr>
            <a:xfrm>
              <a:off x="5715000" y="110052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A</a:t>
              </a:r>
              <a:endParaRPr b="0" lang="en-US" sz="2000" spc="-1" strike="noStrike">
                <a:latin typeface="Arial"/>
              </a:endParaRPr>
            </a:p>
          </p:txBody>
        </p:sp>
        <p:sp>
          <p:nvSpPr>
            <p:cNvPr id="1047" name="Oval 9"/>
            <p:cNvSpPr/>
            <p:nvPr/>
          </p:nvSpPr>
          <p:spPr>
            <a:xfrm>
              <a:off x="8791560" y="110052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B</a:t>
              </a:r>
              <a:endParaRPr b="0" lang="en-US" sz="2000" spc="-1" strike="noStrike">
                <a:latin typeface="Arial"/>
              </a:endParaRPr>
            </a:p>
          </p:txBody>
        </p:sp>
        <p:sp>
          <p:nvSpPr>
            <p:cNvPr id="1048" name="Oval 10"/>
            <p:cNvSpPr/>
            <p:nvPr/>
          </p:nvSpPr>
          <p:spPr>
            <a:xfrm>
              <a:off x="6398280" y="172620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C</a:t>
              </a:r>
              <a:endParaRPr b="0" lang="en-US" sz="2000" spc="-1" strike="noStrike">
                <a:latin typeface="Arial"/>
              </a:endParaRPr>
            </a:p>
          </p:txBody>
        </p:sp>
        <p:sp>
          <p:nvSpPr>
            <p:cNvPr id="1049" name="Oval 11"/>
            <p:cNvSpPr/>
            <p:nvPr/>
          </p:nvSpPr>
          <p:spPr>
            <a:xfrm>
              <a:off x="6398280" y="2195640"/>
              <a:ext cx="428040" cy="31176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F</a:t>
              </a:r>
              <a:endParaRPr b="0" lang="en-US" sz="2000" spc="-1" strike="noStrike">
                <a:latin typeface="Arial"/>
              </a:endParaRPr>
            </a:p>
          </p:txBody>
        </p:sp>
        <p:sp>
          <p:nvSpPr>
            <p:cNvPr id="1050" name="Oval 12"/>
            <p:cNvSpPr/>
            <p:nvPr/>
          </p:nvSpPr>
          <p:spPr>
            <a:xfrm>
              <a:off x="7681320" y="3211920"/>
              <a:ext cx="42660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J</a:t>
              </a:r>
              <a:endParaRPr b="0" lang="en-US" sz="2000" spc="-1" strike="noStrike">
                <a:latin typeface="Arial"/>
              </a:endParaRPr>
            </a:p>
          </p:txBody>
        </p:sp>
        <p:sp>
          <p:nvSpPr>
            <p:cNvPr id="1051" name="Oval 13"/>
            <p:cNvSpPr/>
            <p:nvPr/>
          </p:nvSpPr>
          <p:spPr>
            <a:xfrm>
              <a:off x="5715000" y="3681360"/>
              <a:ext cx="428040" cy="31176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L</a:t>
              </a:r>
              <a:endParaRPr b="0" lang="en-US" sz="2000" spc="-1" strike="noStrike">
                <a:latin typeface="Arial"/>
              </a:endParaRPr>
            </a:p>
          </p:txBody>
        </p:sp>
        <p:sp>
          <p:nvSpPr>
            <p:cNvPr id="1052" name="Oval 14"/>
            <p:cNvSpPr/>
            <p:nvPr/>
          </p:nvSpPr>
          <p:spPr>
            <a:xfrm>
              <a:off x="8791560" y="375876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M</a:t>
              </a:r>
              <a:endParaRPr b="0" lang="en-US" sz="2000" spc="-1" strike="noStrike">
                <a:latin typeface="Arial"/>
              </a:endParaRPr>
            </a:p>
          </p:txBody>
        </p:sp>
        <p:sp>
          <p:nvSpPr>
            <p:cNvPr id="1053" name="Line 15"/>
            <p:cNvSpPr/>
            <p:nvPr/>
          </p:nvSpPr>
          <p:spPr>
            <a:xfrm>
              <a:off x="5885640" y="1413720"/>
              <a:ext cx="360" cy="2267640"/>
            </a:xfrm>
            <a:prstGeom prst="line">
              <a:avLst/>
            </a:prstGeom>
            <a:ln w="38100">
              <a:solidFill>
                <a:srgbClr val="bade78"/>
              </a:solidFill>
              <a:round/>
            </a:ln>
          </p:spPr>
          <p:style>
            <a:lnRef idx="0"/>
            <a:fillRef idx="0"/>
            <a:effectRef idx="0"/>
            <a:fontRef idx="minor"/>
          </p:style>
        </p:sp>
        <p:sp>
          <p:nvSpPr>
            <p:cNvPr id="1054" name="Line 16"/>
            <p:cNvSpPr/>
            <p:nvPr/>
          </p:nvSpPr>
          <p:spPr>
            <a:xfrm>
              <a:off x="8955360" y="1409760"/>
              <a:ext cx="9720" cy="2349000"/>
            </a:xfrm>
            <a:prstGeom prst="line">
              <a:avLst/>
            </a:prstGeom>
            <a:ln w="38100">
              <a:solidFill>
                <a:srgbClr val="bade78"/>
              </a:solidFill>
              <a:round/>
            </a:ln>
          </p:spPr>
          <p:style>
            <a:lnRef idx="0"/>
            <a:fillRef idx="0"/>
            <a:effectRef idx="0"/>
            <a:fontRef idx="minor"/>
          </p:style>
        </p:sp>
        <p:sp>
          <p:nvSpPr>
            <p:cNvPr id="1055" name="Line 17"/>
            <p:cNvSpPr/>
            <p:nvPr/>
          </p:nvSpPr>
          <p:spPr>
            <a:xfrm>
              <a:off x="6143400" y="1256400"/>
              <a:ext cx="2648160" cy="360"/>
            </a:xfrm>
            <a:prstGeom prst="line">
              <a:avLst/>
            </a:prstGeom>
            <a:ln w="38100">
              <a:solidFill>
                <a:srgbClr val="bade78"/>
              </a:solidFill>
              <a:round/>
            </a:ln>
          </p:spPr>
          <p:style>
            <a:lnRef idx="0"/>
            <a:fillRef idx="0"/>
            <a:effectRef idx="0"/>
            <a:fontRef idx="minor"/>
          </p:style>
        </p:sp>
        <p:sp>
          <p:nvSpPr>
            <p:cNvPr id="1056" name="Line 18"/>
            <p:cNvSpPr/>
            <p:nvPr/>
          </p:nvSpPr>
          <p:spPr>
            <a:xfrm>
              <a:off x="6143400" y="3916080"/>
              <a:ext cx="2648160" cy="360"/>
            </a:xfrm>
            <a:prstGeom prst="line">
              <a:avLst/>
            </a:prstGeom>
            <a:ln w="38100">
              <a:solidFill>
                <a:srgbClr val="bade78"/>
              </a:solidFill>
              <a:round/>
            </a:ln>
          </p:spPr>
          <p:style>
            <a:lnRef idx="0"/>
            <a:fillRef idx="0"/>
            <a:effectRef idx="0"/>
            <a:fontRef idx="minor"/>
          </p:style>
        </p:sp>
        <p:sp>
          <p:nvSpPr>
            <p:cNvPr id="1057" name="Line 19"/>
            <p:cNvSpPr/>
            <p:nvPr/>
          </p:nvSpPr>
          <p:spPr>
            <a:xfrm>
              <a:off x="6055200" y="1413720"/>
              <a:ext cx="428400" cy="312120"/>
            </a:xfrm>
            <a:prstGeom prst="line">
              <a:avLst/>
            </a:prstGeom>
            <a:ln w="38100">
              <a:solidFill>
                <a:srgbClr val="bade78"/>
              </a:solidFill>
              <a:round/>
            </a:ln>
          </p:spPr>
          <p:style>
            <a:lnRef idx="0"/>
            <a:fillRef idx="0"/>
            <a:effectRef idx="0"/>
            <a:fontRef idx="minor"/>
          </p:style>
        </p:sp>
        <p:sp>
          <p:nvSpPr>
            <p:cNvPr id="1058" name="Line 20"/>
            <p:cNvSpPr/>
            <p:nvPr/>
          </p:nvSpPr>
          <p:spPr>
            <a:xfrm>
              <a:off x="5970960" y="1413720"/>
              <a:ext cx="427320" cy="858960"/>
            </a:xfrm>
            <a:prstGeom prst="line">
              <a:avLst/>
            </a:prstGeom>
            <a:ln w="38100">
              <a:solidFill>
                <a:srgbClr val="bade78"/>
              </a:solidFill>
              <a:round/>
            </a:ln>
          </p:spPr>
          <p:style>
            <a:lnRef idx="0"/>
            <a:fillRef idx="0"/>
            <a:effectRef idx="0"/>
            <a:fontRef idx="minor"/>
          </p:style>
        </p:sp>
        <p:sp>
          <p:nvSpPr>
            <p:cNvPr id="1059" name="Line 21"/>
            <p:cNvSpPr/>
            <p:nvPr/>
          </p:nvSpPr>
          <p:spPr>
            <a:xfrm flipV="1">
              <a:off x="6143400" y="3446640"/>
              <a:ext cx="1537560" cy="312120"/>
            </a:xfrm>
            <a:prstGeom prst="line">
              <a:avLst/>
            </a:prstGeom>
            <a:ln w="38100">
              <a:solidFill>
                <a:srgbClr val="bade78"/>
              </a:solidFill>
              <a:round/>
            </a:ln>
          </p:spPr>
          <p:style>
            <a:lnRef idx="0"/>
            <a:fillRef idx="0"/>
            <a:effectRef idx="0"/>
            <a:fontRef idx="minor"/>
          </p:style>
        </p:sp>
        <p:sp>
          <p:nvSpPr>
            <p:cNvPr id="1060" name="Line 22"/>
            <p:cNvSpPr/>
            <p:nvPr/>
          </p:nvSpPr>
          <p:spPr>
            <a:xfrm>
              <a:off x="8108280" y="3367800"/>
              <a:ext cx="771480" cy="390960"/>
            </a:xfrm>
            <a:prstGeom prst="line">
              <a:avLst/>
            </a:prstGeom>
            <a:ln w="38100">
              <a:solidFill>
                <a:srgbClr val="bade78"/>
              </a:solidFill>
              <a:round/>
            </a:ln>
          </p:spPr>
          <p:style>
            <a:lnRef idx="0"/>
            <a:fillRef idx="0"/>
            <a:effectRef idx="0"/>
            <a:fontRef idx="minor"/>
          </p:style>
        </p:sp>
        <p:sp>
          <p:nvSpPr>
            <p:cNvPr id="1061" name="Oval 24"/>
            <p:cNvSpPr/>
            <p:nvPr/>
          </p:nvSpPr>
          <p:spPr>
            <a:xfrm>
              <a:off x="7338240" y="227304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G</a:t>
              </a:r>
              <a:endParaRPr b="0" lang="en-US" sz="2000" spc="-1" strike="noStrike">
                <a:latin typeface="Arial"/>
              </a:endParaRPr>
            </a:p>
          </p:txBody>
        </p:sp>
        <p:sp>
          <p:nvSpPr>
            <p:cNvPr id="1062" name="Oval 25"/>
            <p:cNvSpPr/>
            <p:nvPr/>
          </p:nvSpPr>
          <p:spPr>
            <a:xfrm>
              <a:off x="8022960" y="227304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H</a:t>
              </a:r>
              <a:endParaRPr b="0" lang="en-US" sz="2000" spc="-1" strike="noStrike">
                <a:latin typeface="Arial"/>
              </a:endParaRPr>
            </a:p>
          </p:txBody>
        </p:sp>
        <p:sp>
          <p:nvSpPr>
            <p:cNvPr id="1063" name="Oval 26"/>
            <p:cNvSpPr/>
            <p:nvPr/>
          </p:nvSpPr>
          <p:spPr>
            <a:xfrm>
              <a:off x="6740280" y="289836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I</a:t>
              </a:r>
              <a:endParaRPr b="0" lang="en-US" sz="2000" spc="-1" strike="noStrike">
                <a:latin typeface="Arial"/>
              </a:endParaRPr>
            </a:p>
          </p:txBody>
        </p:sp>
        <p:sp>
          <p:nvSpPr>
            <p:cNvPr id="1064" name="Oval 27"/>
            <p:cNvSpPr/>
            <p:nvPr/>
          </p:nvSpPr>
          <p:spPr>
            <a:xfrm>
              <a:off x="8108280" y="2820960"/>
              <a:ext cx="428040" cy="31176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K</a:t>
              </a:r>
              <a:endParaRPr b="0" lang="en-US" sz="2000" spc="-1" strike="noStrike">
                <a:latin typeface="Arial"/>
              </a:endParaRPr>
            </a:p>
          </p:txBody>
        </p:sp>
        <p:sp>
          <p:nvSpPr>
            <p:cNvPr id="1065" name="Line 28"/>
            <p:cNvSpPr/>
            <p:nvPr/>
          </p:nvSpPr>
          <p:spPr>
            <a:xfrm flipH="1">
              <a:off x="6994800" y="2507400"/>
              <a:ext cx="428400" cy="390960"/>
            </a:xfrm>
            <a:prstGeom prst="line">
              <a:avLst/>
            </a:prstGeom>
            <a:ln w="38100">
              <a:solidFill>
                <a:srgbClr val="bade78"/>
              </a:solidFill>
              <a:round/>
            </a:ln>
          </p:spPr>
          <p:style>
            <a:lnRef idx="0"/>
            <a:fillRef idx="0"/>
            <a:effectRef idx="0"/>
            <a:fontRef idx="minor"/>
          </p:style>
        </p:sp>
        <p:sp>
          <p:nvSpPr>
            <p:cNvPr id="1066" name="Line 29"/>
            <p:cNvSpPr/>
            <p:nvPr/>
          </p:nvSpPr>
          <p:spPr>
            <a:xfrm>
              <a:off x="7766280" y="2428920"/>
              <a:ext cx="256320" cy="360"/>
            </a:xfrm>
            <a:prstGeom prst="line">
              <a:avLst/>
            </a:prstGeom>
            <a:ln w="38100">
              <a:solidFill>
                <a:srgbClr val="bade78"/>
              </a:solidFill>
              <a:round/>
            </a:ln>
          </p:spPr>
          <p:style>
            <a:lnRef idx="0"/>
            <a:fillRef idx="0"/>
            <a:effectRef idx="0"/>
            <a:fontRef idx="minor"/>
          </p:style>
        </p:sp>
        <p:sp>
          <p:nvSpPr>
            <p:cNvPr id="1067" name="Line 30"/>
            <p:cNvSpPr/>
            <p:nvPr/>
          </p:nvSpPr>
          <p:spPr>
            <a:xfrm>
              <a:off x="7680960" y="2507400"/>
              <a:ext cx="427320" cy="390960"/>
            </a:xfrm>
            <a:prstGeom prst="line">
              <a:avLst/>
            </a:prstGeom>
            <a:ln w="38100">
              <a:solidFill>
                <a:srgbClr val="bade78"/>
              </a:solidFill>
              <a:round/>
            </a:ln>
          </p:spPr>
          <p:style>
            <a:lnRef idx="0"/>
            <a:fillRef idx="0"/>
            <a:effectRef idx="0"/>
            <a:fontRef idx="minor"/>
          </p:style>
        </p:sp>
        <p:sp>
          <p:nvSpPr>
            <p:cNvPr id="1068" name="Line 31"/>
            <p:cNvSpPr/>
            <p:nvPr/>
          </p:nvSpPr>
          <p:spPr>
            <a:xfrm>
              <a:off x="8365680" y="2586240"/>
              <a:ext cx="360" cy="234720"/>
            </a:xfrm>
            <a:prstGeom prst="line">
              <a:avLst/>
            </a:prstGeom>
            <a:ln w="38100">
              <a:solidFill>
                <a:srgbClr val="bade78"/>
              </a:solidFill>
              <a:round/>
            </a:ln>
          </p:spPr>
          <p:style>
            <a:lnRef idx="0"/>
            <a:fillRef idx="0"/>
            <a:effectRef idx="0"/>
            <a:fontRef idx="minor"/>
          </p:style>
        </p:sp>
      </p:grpSp>
    </p:spTree>
  </p:cSld>
  <mc:AlternateContent>
    <mc:Choice Requires="p14">
      <p:transition spd="slow" p14:dur="2000"/>
    </mc:Choice>
    <mc:Fallback>
      <p:transition spd="slow"/>
    </mc:Fallback>
  </mc:AlternateContent>
  <p:timing>
    <p:tnLst>
      <p:par>
        <p:cTn id="2015" dur="indefinite" restart="never" nodeType="tmRoot">
          <p:childTnLst>
            <p:seq>
              <p:cTn id="2016" dur="indefinite" nodeType="mainSeq">
                <p:childTnLst>
                  <p:par>
                    <p:cTn id="2017" fill="hold">
                      <p:stCondLst>
                        <p:cond delay="indefinite"/>
                      </p:stCondLst>
                      <p:childTnLst>
                        <p:par>
                          <p:cTn id="2018" fill="hold">
                            <p:stCondLst>
                              <p:cond delay="0"/>
                            </p:stCondLst>
                            <p:childTnLst>
                              <p:par>
                                <p:cTn id="2019" nodeType="clickEffect" fill="hold" presetClass="entr" presetID="1">
                                  <p:stCondLst>
                                    <p:cond delay="0"/>
                                  </p:stCondLst>
                                  <p:childTnLst>
                                    <p:set>
                                      <p:cBhvr>
                                        <p:cTn id="2020" dur="1" fill="hold">
                                          <p:stCondLst>
                                            <p:cond delay="499"/>
                                          </p:stCondLst>
                                        </p:cTn>
                                        <p:tgtEl>
                                          <p:spTgt spid="1028"/>
                                        </p:tgtEl>
                                        <p:attrNameLst>
                                          <p:attrName>style.visibility</p:attrName>
                                        </p:attrNameLst>
                                      </p:cBhvr>
                                      <p:to>
                                        <p:strVal val="visible"/>
                                      </p:to>
                                    </p:set>
                                  </p:childTnLst>
                                </p:cTn>
                              </p:par>
                            </p:childTnLst>
                          </p:cTn>
                        </p:par>
                      </p:childTnLst>
                    </p:cTn>
                  </p:par>
                  <p:par>
                    <p:cTn id="2021" fill="hold">
                      <p:stCondLst>
                        <p:cond delay="indefinite"/>
                      </p:stCondLst>
                      <p:childTnLst>
                        <p:par>
                          <p:cTn id="2022" fill="hold">
                            <p:stCondLst>
                              <p:cond delay="0"/>
                            </p:stCondLst>
                            <p:childTnLst>
                              <p:par>
                                <p:cTn id="2023" nodeType="clickEffect" fill="hold" presetClass="entr" presetID="1">
                                  <p:stCondLst>
                                    <p:cond delay="0"/>
                                  </p:stCondLst>
                                  <p:childTnLst>
                                    <p:set>
                                      <p:cBhvr>
                                        <p:cTn id="2024" dur="1" fill="hold">
                                          <p:stCondLst>
                                            <p:cond delay="0"/>
                                          </p:stCondLst>
                                        </p:cTn>
                                        <p:tgtEl>
                                          <p:spTgt spid="10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9" name="PlaceHolder 1"/>
          <p:cNvSpPr>
            <a:spLocks noGrp="1"/>
          </p:cNvSpPr>
          <p:nvPr>
            <p:ph type="sldNum" idx="44"/>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15442958-5C23-4305-B18D-A2EBE72BF906}"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070" name="PlaceHolder 2"/>
          <p:cNvSpPr>
            <a:spLocks noGrp="1"/>
          </p:cNvSpPr>
          <p:nvPr>
            <p:ph type="title"/>
          </p:nvPr>
        </p:nvSpPr>
        <p:spPr>
          <a:xfrm>
            <a:off x="1828800" y="228600"/>
            <a:ext cx="5866920" cy="685440"/>
          </a:xfrm>
          <a:prstGeom prst="rect">
            <a:avLst/>
          </a:prstGeom>
          <a:noFill/>
          <a:ln w="9360">
            <a:noFill/>
          </a:ln>
        </p:spPr>
        <p:txBody>
          <a:bodyPr numCol="1" spcCol="0" anchor="ctr">
            <a:noAutofit/>
          </a:bodyPr>
          <a:p>
            <a:pPr>
              <a:lnSpc>
                <a:spcPct val="100000"/>
              </a:lnSpc>
              <a:buNone/>
            </a:pPr>
            <a:r>
              <a:rPr b="1" lang="en-US" sz="2800" spc="-1" strike="noStrike">
                <a:solidFill>
                  <a:srgbClr val="ffff00"/>
                </a:solidFill>
                <a:latin typeface="Times New Roman"/>
                <a:ea typeface="黑体"/>
              </a:rPr>
              <a:t>1.</a:t>
            </a:r>
            <a:r>
              <a:rPr b="1" lang="zh-CN" sz="2800" spc="-1" strike="noStrike">
                <a:solidFill>
                  <a:srgbClr val="ffff00"/>
                </a:solidFill>
                <a:latin typeface="Times New Roman"/>
                <a:ea typeface="黑体"/>
              </a:rPr>
              <a:t>求图的生成树（或生成森林）</a:t>
            </a:r>
            <a:endParaRPr b="0" lang="en-US" sz="2800" spc="-1" strike="noStrike">
              <a:solidFill>
                <a:srgbClr val="ff3399"/>
              </a:solidFill>
              <a:latin typeface="楷体_GB2312"/>
            </a:endParaRPr>
          </a:p>
        </p:txBody>
      </p:sp>
      <p:sp>
        <p:nvSpPr>
          <p:cNvPr id="1071" name="Rectangle 5"/>
          <p:cNvSpPr/>
          <p:nvPr/>
        </p:nvSpPr>
        <p:spPr>
          <a:xfrm>
            <a:off x="1752480" y="914400"/>
            <a:ext cx="8457840" cy="1552680"/>
          </a:xfrm>
          <a:prstGeom prst="rect">
            <a:avLst/>
          </a:prstGeom>
          <a:noFill/>
          <a:ln w="9525">
            <a:noFill/>
          </a:ln>
        </p:spPr>
        <p:style>
          <a:lnRef idx="0"/>
          <a:fillRef idx="0"/>
          <a:effectRef idx="0"/>
          <a:fontRef idx="minor"/>
        </p:style>
        <p:txBody>
          <a:bodyPr lIns="90000" rIns="90000" tIns="45000" bIns="45000" anchor="t">
            <a:spAutoFit/>
          </a:bodyPr>
          <a:p>
            <a:pPr marL="1238400" indent="-1238400">
              <a:lnSpc>
                <a:spcPct val="100000"/>
              </a:lnSpc>
              <a:buNone/>
              <a:tabLst>
                <a:tab algn="l" pos="0"/>
              </a:tabLst>
            </a:pPr>
            <a:r>
              <a:rPr b="1" lang="zh-CN" sz="2400" spc="-1" strike="noStrike">
                <a:solidFill>
                  <a:srgbClr val="66ff33"/>
                </a:solidFill>
                <a:latin typeface="楷体_GB2312"/>
                <a:ea typeface="楷体_GB2312"/>
              </a:rPr>
              <a:t>生成树：</a:t>
            </a:r>
            <a:r>
              <a:rPr b="1" lang="zh-CN" sz="2400" spc="-1" strike="noStrike">
                <a:solidFill>
                  <a:srgbClr val="ffffff"/>
                </a:solidFill>
                <a:latin typeface="楷体_GB2312"/>
                <a:ea typeface="楷体_GB2312"/>
              </a:rPr>
              <a:t>是一个极小连通子图，它含有图中全部顶点，但只有</a:t>
            </a:r>
            <a:r>
              <a:rPr b="1" lang="en-US" sz="2400" spc="-1" strike="noStrike">
                <a:solidFill>
                  <a:srgbClr val="ffffff"/>
                </a:solidFill>
                <a:latin typeface="楷体_GB2312"/>
                <a:ea typeface="楷体_GB2312"/>
              </a:rPr>
              <a:t>n-1</a:t>
            </a:r>
            <a:r>
              <a:rPr b="1" lang="zh-CN" sz="2400" spc="-1" strike="noStrike">
                <a:solidFill>
                  <a:srgbClr val="ffffff"/>
                </a:solidFill>
                <a:latin typeface="楷体_GB2312"/>
                <a:ea typeface="楷体_GB2312"/>
              </a:rPr>
              <a:t>条边。</a:t>
            </a:r>
            <a:endParaRPr b="0" lang="en-US" sz="2400" spc="-1" strike="noStrike">
              <a:latin typeface="Arial"/>
            </a:endParaRPr>
          </a:p>
          <a:p>
            <a:pPr marL="1238400" indent="-1238400">
              <a:lnSpc>
                <a:spcPct val="100000"/>
              </a:lnSpc>
              <a:buNone/>
              <a:tabLst>
                <a:tab algn="l" pos="0"/>
              </a:tabLst>
            </a:pPr>
            <a:r>
              <a:rPr b="1" lang="zh-CN" sz="2400" spc="-1" strike="noStrike">
                <a:solidFill>
                  <a:srgbClr val="66ff33"/>
                </a:solidFill>
                <a:latin typeface="楷体_GB2312"/>
                <a:ea typeface="楷体_GB2312"/>
              </a:rPr>
              <a:t>生成森林：</a:t>
            </a:r>
            <a:r>
              <a:rPr b="1" lang="zh-CN" sz="2400" spc="-1" strike="noStrike">
                <a:solidFill>
                  <a:srgbClr val="ffffff"/>
                </a:solidFill>
                <a:latin typeface="楷体_GB2312"/>
                <a:ea typeface="楷体_GB2312"/>
              </a:rPr>
              <a:t>由若干棵</a:t>
            </a:r>
            <a:r>
              <a:rPr b="1" lang="zh-CN" sz="2400" spc="-1" strike="noStrike">
                <a:solidFill>
                  <a:srgbClr val="66ff33"/>
                </a:solidFill>
                <a:latin typeface="楷体_GB2312"/>
                <a:ea typeface="楷体_GB2312"/>
              </a:rPr>
              <a:t>生成树</a:t>
            </a:r>
            <a:r>
              <a:rPr b="1" lang="zh-CN" sz="2400" spc="-1" strike="noStrike">
                <a:solidFill>
                  <a:srgbClr val="ffffff"/>
                </a:solidFill>
                <a:latin typeface="楷体_GB2312"/>
                <a:ea typeface="楷体_GB2312"/>
              </a:rPr>
              <a:t>组成，含全部顶点，但构成这些树的边或弧是最少的。</a:t>
            </a:r>
            <a:endParaRPr b="0" lang="en-US" sz="2400" spc="-1" strike="noStrike">
              <a:latin typeface="Arial"/>
            </a:endParaRPr>
          </a:p>
        </p:txBody>
      </p:sp>
      <p:sp>
        <p:nvSpPr>
          <p:cNvPr id="1072" name="Rectangle 8"/>
          <p:cNvSpPr/>
          <p:nvPr/>
        </p:nvSpPr>
        <p:spPr>
          <a:xfrm>
            <a:off x="1752480" y="2590920"/>
            <a:ext cx="8686440" cy="33933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0" lang="zh-CN" sz="2800" spc="-1" strike="noStrike">
                <a:solidFill>
                  <a:srgbClr val="ffff00"/>
                </a:solidFill>
                <a:latin typeface="Times New Roman"/>
                <a:ea typeface="黑体"/>
              </a:rPr>
              <a:t>思考</a:t>
            </a:r>
            <a:r>
              <a:rPr b="0" lang="en-US" sz="2800" spc="-1" strike="noStrike">
                <a:solidFill>
                  <a:srgbClr val="ffff00"/>
                </a:solidFill>
                <a:latin typeface="Times New Roman"/>
                <a:ea typeface="黑体"/>
              </a:rPr>
              <a:t>1</a:t>
            </a:r>
            <a:r>
              <a:rPr b="0" lang="zh-CN" sz="2800" spc="-1" strike="noStrike">
                <a:solidFill>
                  <a:srgbClr val="ffff00"/>
                </a:solidFill>
                <a:latin typeface="Times New Roman"/>
                <a:ea typeface="黑体"/>
              </a:rPr>
              <a:t>：若对连通图进行遍历，得到的是什么？</a:t>
            </a:r>
            <a:endParaRPr b="0" lang="en-US" sz="2800" spc="-1" strike="noStrike">
              <a:latin typeface="Arial"/>
            </a:endParaRPr>
          </a:p>
          <a:p>
            <a:pPr>
              <a:lnSpc>
                <a:spcPct val="100000"/>
              </a:lnSpc>
              <a:buNone/>
            </a:pPr>
            <a:r>
              <a:rPr b="0" lang="en-US" sz="2400" spc="-1" strike="noStrike">
                <a:solidFill>
                  <a:srgbClr val="ffffff"/>
                </a:solidFill>
                <a:latin typeface="Times New Roman"/>
                <a:ea typeface="黑体"/>
              </a:rPr>
              <a:t>             </a:t>
            </a:r>
            <a:r>
              <a:rPr b="1" lang="en-US" sz="2400" spc="-1" strike="noStrike">
                <a:solidFill>
                  <a:srgbClr val="ffffff"/>
                </a:solidFill>
                <a:latin typeface="Times New Roman"/>
                <a:ea typeface="仿宋_GB2312"/>
              </a:rPr>
              <a:t>——</a:t>
            </a:r>
            <a:r>
              <a:rPr b="1" lang="zh-CN" sz="2400" spc="-1" strike="noStrike">
                <a:solidFill>
                  <a:srgbClr val="ffffff"/>
                </a:solidFill>
                <a:latin typeface="Times New Roman"/>
                <a:ea typeface="仿宋_GB2312"/>
              </a:rPr>
              <a:t>得到的将是一个极小连通子图，即图的</a:t>
            </a:r>
            <a:r>
              <a:rPr b="1" lang="zh-CN" sz="2400" spc="-1" strike="noStrike">
                <a:solidFill>
                  <a:srgbClr val="66ff33"/>
                </a:solidFill>
                <a:latin typeface="Times New Roman"/>
                <a:ea typeface="仿宋_GB2312"/>
              </a:rPr>
              <a:t>生成树！</a:t>
            </a:r>
            <a:endParaRPr b="0" lang="en-US" sz="2400" spc="-1" strike="noStrike">
              <a:latin typeface="Arial"/>
            </a:endParaRPr>
          </a:p>
          <a:p>
            <a:pPr>
              <a:lnSpc>
                <a:spcPct val="100000"/>
              </a:lnSpc>
              <a:buNone/>
            </a:pPr>
            <a:r>
              <a:rPr b="1" lang="zh-CN" sz="2400" spc="-1" strike="noStrike">
                <a:solidFill>
                  <a:srgbClr val="ffffff"/>
                </a:solidFill>
                <a:latin typeface="Times New Roman"/>
                <a:ea typeface="楷体_GB2312"/>
              </a:rPr>
              <a:t>由深度优先搜索得到的生成树，称为</a:t>
            </a:r>
            <a:r>
              <a:rPr b="1" lang="zh-CN" sz="2400" spc="-1" strike="noStrike">
                <a:solidFill>
                  <a:srgbClr val="66ff33"/>
                </a:solidFill>
                <a:latin typeface="Times New Roman"/>
                <a:ea typeface="楷体_GB2312"/>
              </a:rPr>
              <a:t>深度优先搜索生成树。</a:t>
            </a:r>
            <a:endParaRPr b="0" lang="en-US" sz="2400" spc="-1" strike="noStrike">
              <a:latin typeface="Arial"/>
            </a:endParaRPr>
          </a:p>
          <a:p>
            <a:pPr>
              <a:lnSpc>
                <a:spcPct val="100000"/>
              </a:lnSpc>
              <a:buNone/>
            </a:pPr>
            <a:r>
              <a:rPr b="1" lang="zh-CN" sz="2400" spc="-1" strike="noStrike">
                <a:solidFill>
                  <a:srgbClr val="ffffff"/>
                </a:solidFill>
                <a:latin typeface="Times New Roman"/>
                <a:ea typeface="楷体_GB2312"/>
              </a:rPr>
              <a:t>由广度优先搜索得到的生成树，称为</a:t>
            </a:r>
            <a:r>
              <a:rPr b="1" lang="zh-CN" sz="2400" spc="-1" strike="noStrike">
                <a:solidFill>
                  <a:srgbClr val="66ff33"/>
                </a:solidFill>
                <a:latin typeface="Times New Roman"/>
                <a:ea typeface="楷体_GB2312"/>
              </a:rPr>
              <a:t>广度优先搜索生成树。</a:t>
            </a:r>
            <a:endParaRPr b="0" lang="en-US" sz="2400" spc="-1" strike="noStrike">
              <a:latin typeface="Arial"/>
            </a:endParaRPr>
          </a:p>
          <a:p>
            <a:pPr>
              <a:lnSpc>
                <a:spcPct val="70000"/>
              </a:lnSpc>
              <a:buNone/>
            </a:pPr>
            <a:endParaRPr b="0" lang="en-US" sz="2400" spc="-1" strike="noStrike">
              <a:latin typeface="Arial"/>
            </a:endParaRPr>
          </a:p>
          <a:p>
            <a:pPr>
              <a:lnSpc>
                <a:spcPct val="100000"/>
              </a:lnSpc>
              <a:buNone/>
            </a:pPr>
            <a:r>
              <a:rPr b="0" lang="zh-CN" sz="2800" spc="-1" strike="noStrike">
                <a:solidFill>
                  <a:srgbClr val="ffff00"/>
                </a:solidFill>
                <a:latin typeface="Times New Roman"/>
                <a:ea typeface="黑体"/>
              </a:rPr>
              <a:t>思考</a:t>
            </a:r>
            <a:r>
              <a:rPr b="0" lang="en-US" sz="2800" spc="-1" strike="noStrike">
                <a:solidFill>
                  <a:srgbClr val="ffff00"/>
                </a:solidFill>
                <a:latin typeface="Times New Roman"/>
                <a:ea typeface="黑体"/>
              </a:rPr>
              <a:t>2</a:t>
            </a:r>
            <a:r>
              <a:rPr b="0" lang="zh-CN" sz="2800" spc="-1" strike="noStrike">
                <a:solidFill>
                  <a:srgbClr val="ffff00"/>
                </a:solidFill>
                <a:latin typeface="Times New Roman"/>
                <a:ea typeface="黑体"/>
              </a:rPr>
              <a:t>：若对非连通图进行遍历，得到的是什么？</a:t>
            </a:r>
            <a:endParaRPr b="0" lang="en-US" sz="2800" spc="-1" strike="noStrike">
              <a:latin typeface="Arial"/>
            </a:endParaRPr>
          </a:p>
          <a:p>
            <a:pPr>
              <a:lnSpc>
                <a:spcPct val="100000"/>
              </a:lnSpc>
              <a:buNone/>
            </a:pPr>
            <a:r>
              <a:rPr b="0" lang="en-US" sz="2400" spc="-1" strike="noStrike">
                <a:solidFill>
                  <a:srgbClr val="ffffff"/>
                </a:solidFill>
                <a:latin typeface="Times New Roman"/>
                <a:ea typeface="黑体"/>
              </a:rPr>
              <a:t>            </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得到的将是各连通分量的生成树，即图的</a:t>
            </a:r>
            <a:r>
              <a:rPr b="1" lang="zh-CN" sz="2400" spc="-1" strike="noStrike">
                <a:solidFill>
                  <a:srgbClr val="66ff33"/>
                </a:solidFill>
                <a:latin typeface="Times New Roman"/>
                <a:ea typeface="仿宋_GB2312"/>
              </a:rPr>
              <a:t>生成森林！</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025" dur="indefinite" restart="never" nodeType="tmRoot">
          <p:childTnLst>
            <p:seq>
              <p:cTn id="2026" dur="indefinite" nodeType="mainSeq">
                <p:childTnLst>
                  <p:par>
                    <p:cTn id="2027" fill="hold">
                      <p:stCondLst>
                        <p:cond delay="indefinite"/>
                      </p:stCondLst>
                      <p:childTnLst>
                        <p:par>
                          <p:cTn id="2028" fill="hold">
                            <p:stCondLst>
                              <p:cond delay="0"/>
                            </p:stCondLst>
                            <p:childTnLst>
                              <p:par>
                                <p:cTn id="2029" nodeType="clickEffect" fill="hold" presetClass="entr" presetID="22" presetSubtype="8">
                                  <p:stCondLst>
                                    <p:cond delay="0"/>
                                  </p:stCondLst>
                                  <p:childTnLst>
                                    <p:set>
                                      <p:cBhvr>
                                        <p:cTn id="2030" dur="1" fill="hold">
                                          <p:stCondLst>
                                            <p:cond delay="0"/>
                                          </p:stCondLst>
                                        </p:cTn>
                                        <p:tgtEl>
                                          <p:spTgt spid="1071">
                                            <p:txEl>
                                              <p:pRg st="0" end="0"/>
                                            </p:txEl>
                                          </p:spTgt>
                                        </p:tgtEl>
                                        <p:attrNameLst>
                                          <p:attrName>style.visibility</p:attrName>
                                        </p:attrNameLst>
                                      </p:cBhvr>
                                      <p:to>
                                        <p:strVal val="visible"/>
                                      </p:to>
                                    </p:set>
                                    <p:animEffect filter="wipe(left)" transition="in">
                                      <p:cBhvr additive="repl">
                                        <p:cTn id="2031" dur="500"/>
                                        <p:tgtEl>
                                          <p:spTgt spid="1071">
                                            <p:txEl>
                                              <p:pRg st="0" end="0"/>
                                            </p:txEl>
                                          </p:spTgt>
                                        </p:tgtEl>
                                      </p:cBhvr>
                                    </p:animEffect>
                                  </p:childTnLst>
                                </p:cTn>
                              </p:par>
                            </p:childTnLst>
                          </p:cTn>
                        </p:par>
                      </p:childTnLst>
                    </p:cTn>
                  </p:par>
                  <p:par>
                    <p:cTn id="2032" fill="hold">
                      <p:stCondLst>
                        <p:cond delay="indefinite"/>
                      </p:stCondLst>
                      <p:childTnLst>
                        <p:par>
                          <p:cTn id="2033" fill="hold">
                            <p:stCondLst>
                              <p:cond delay="0"/>
                            </p:stCondLst>
                            <p:childTnLst>
                              <p:par>
                                <p:cTn id="2034" nodeType="clickEffect" fill="hold" presetClass="entr" presetID="22" presetSubtype="8">
                                  <p:stCondLst>
                                    <p:cond delay="0"/>
                                  </p:stCondLst>
                                  <p:childTnLst>
                                    <p:set>
                                      <p:cBhvr>
                                        <p:cTn id="2035" dur="1" fill="hold">
                                          <p:stCondLst>
                                            <p:cond delay="0"/>
                                          </p:stCondLst>
                                        </p:cTn>
                                        <p:tgtEl>
                                          <p:spTgt spid="1071">
                                            <p:txEl>
                                              <p:pRg st="1" end="1"/>
                                            </p:txEl>
                                          </p:spTgt>
                                        </p:tgtEl>
                                        <p:attrNameLst>
                                          <p:attrName>style.visibility</p:attrName>
                                        </p:attrNameLst>
                                      </p:cBhvr>
                                      <p:to>
                                        <p:strVal val="visible"/>
                                      </p:to>
                                    </p:set>
                                    <p:animEffect filter="wipe(left)" transition="in">
                                      <p:cBhvr additive="repl">
                                        <p:cTn id="2036" dur="500"/>
                                        <p:tgtEl>
                                          <p:spTgt spid="1071">
                                            <p:txEl>
                                              <p:pRg st="1" end="1"/>
                                            </p:txEl>
                                          </p:spTgt>
                                        </p:tgtEl>
                                      </p:cBhvr>
                                    </p:animEffect>
                                  </p:childTnLst>
                                </p:cTn>
                              </p:par>
                            </p:childTnLst>
                          </p:cTn>
                        </p:par>
                      </p:childTnLst>
                    </p:cTn>
                  </p:par>
                  <p:par>
                    <p:cTn id="2037" fill="hold">
                      <p:stCondLst>
                        <p:cond delay="indefinite"/>
                      </p:stCondLst>
                      <p:childTnLst>
                        <p:par>
                          <p:cTn id="2038" fill="hold">
                            <p:stCondLst>
                              <p:cond delay="0"/>
                            </p:stCondLst>
                            <p:childTnLst>
                              <p:par>
                                <p:cTn id="2039" nodeType="clickEffect" fill="hold" presetClass="entr" presetID="1">
                                  <p:stCondLst>
                                    <p:cond delay="0"/>
                                  </p:stCondLst>
                                  <p:iterate type="lt">
                                    <p:tmAbs val="75"/>
                                  </p:iterate>
                                  <p:childTnLst>
                                    <p:set>
                                      <p:cBhvr>
                                        <p:cTn id="2040" dur="1" fill="hold">
                                          <p:stCondLst>
                                            <p:cond delay="74"/>
                                          </p:stCondLst>
                                        </p:cTn>
                                        <p:tgtEl>
                                          <p:spTgt spid="1072">
                                            <p:txEl>
                                              <p:pRg st="0" end="0"/>
                                            </p:txEl>
                                          </p:spTgt>
                                        </p:tgtEl>
                                        <p:attrNameLst>
                                          <p:attrName>style.visibility</p:attrName>
                                        </p:attrNameLst>
                                      </p:cBhvr>
                                      <p:to>
                                        <p:strVal val="visible"/>
                                      </p:to>
                                    </p:set>
                                  </p:childTnLst>
                                </p:cTn>
                              </p:par>
                            </p:childTnLst>
                          </p:cTn>
                        </p:par>
                      </p:childTnLst>
                    </p:cTn>
                  </p:par>
                  <p:par>
                    <p:cTn id="2041" fill="hold">
                      <p:stCondLst>
                        <p:cond delay="indefinite"/>
                      </p:stCondLst>
                      <p:childTnLst>
                        <p:par>
                          <p:cTn id="2042" fill="hold">
                            <p:stCondLst>
                              <p:cond delay="0"/>
                            </p:stCondLst>
                            <p:childTnLst>
                              <p:par>
                                <p:cTn id="2043" nodeType="clickEffect" fill="hold" presetClass="entr" presetID="1">
                                  <p:stCondLst>
                                    <p:cond delay="0"/>
                                  </p:stCondLst>
                                  <p:iterate type="lt">
                                    <p:tmAbs val="75"/>
                                  </p:iterate>
                                  <p:childTnLst>
                                    <p:set>
                                      <p:cBhvr>
                                        <p:cTn id="2044" dur="1" fill="hold">
                                          <p:stCondLst>
                                            <p:cond delay="74"/>
                                          </p:stCondLst>
                                        </p:cTn>
                                        <p:tgtEl>
                                          <p:spTgt spid="1072">
                                            <p:txEl>
                                              <p:pRg st="1" end="1"/>
                                            </p:txEl>
                                          </p:spTgt>
                                        </p:tgtEl>
                                        <p:attrNameLst>
                                          <p:attrName>style.visibility</p:attrName>
                                        </p:attrNameLst>
                                      </p:cBhvr>
                                      <p:to>
                                        <p:strVal val="visible"/>
                                      </p:to>
                                    </p:set>
                                  </p:childTnLst>
                                </p:cTn>
                              </p:par>
                            </p:childTnLst>
                          </p:cTn>
                        </p:par>
                      </p:childTnLst>
                    </p:cTn>
                  </p:par>
                  <p:par>
                    <p:cTn id="2045" fill="hold">
                      <p:stCondLst>
                        <p:cond delay="indefinite"/>
                      </p:stCondLst>
                      <p:childTnLst>
                        <p:par>
                          <p:cTn id="2046" fill="hold">
                            <p:stCondLst>
                              <p:cond delay="0"/>
                            </p:stCondLst>
                            <p:childTnLst>
                              <p:par>
                                <p:cTn id="2047" nodeType="clickEffect" fill="hold" presetClass="entr" presetID="1">
                                  <p:stCondLst>
                                    <p:cond delay="0"/>
                                  </p:stCondLst>
                                  <p:iterate type="lt">
                                    <p:tmAbs val="75"/>
                                  </p:iterate>
                                  <p:childTnLst>
                                    <p:set>
                                      <p:cBhvr>
                                        <p:cTn id="2048" dur="1" fill="hold">
                                          <p:stCondLst>
                                            <p:cond delay="74"/>
                                          </p:stCondLst>
                                        </p:cTn>
                                        <p:tgtEl>
                                          <p:spTgt spid="1072">
                                            <p:txEl>
                                              <p:pRg st="2" end="2"/>
                                            </p:txEl>
                                          </p:spTgt>
                                        </p:tgtEl>
                                        <p:attrNameLst>
                                          <p:attrName>style.visibility</p:attrName>
                                        </p:attrNameLst>
                                      </p:cBhvr>
                                      <p:to>
                                        <p:strVal val="visible"/>
                                      </p:to>
                                    </p:set>
                                  </p:childTnLst>
                                </p:cTn>
                              </p:par>
                            </p:childTnLst>
                          </p:cTn>
                        </p:par>
                      </p:childTnLst>
                    </p:cTn>
                  </p:par>
                  <p:par>
                    <p:cTn id="2049" fill="hold">
                      <p:stCondLst>
                        <p:cond delay="indefinite"/>
                      </p:stCondLst>
                      <p:childTnLst>
                        <p:par>
                          <p:cTn id="2050" fill="hold">
                            <p:stCondLst>
                              <p:cond delay="0"/>
                            </p:stCondLst>
                            <p:childTnLst>
                              <p:par>
                                <p:cTn id="2051" nodeType="clickEffect" fill="hold" presetClass="entr" presetID="1">
                                  <p:stCondLst>
                                    <p:cond delay="0"/>
                                  </p:stCondLst>
                                  <p:iterate type="lt">
                                    <p:tmAbs val="75"/>
                                  </p:iterate>
                                  <p:childTnLst>
                                    <p:set>
                                      <p:cBhvr>
                                        <p:cTn id="2052" dur="1" fill="hold">
                                          <p:stCondLst>
                                            <p:cond delay="74"/>
                                          </p:stCondLst>
                                        </p:cTn>
                                        <p:tgtEl>
                                          <p:spTgt spid="1072">
                                            <p:txEl>
                                              <p:pRg st="3" end="3"/>
                                            </p:txEl>
                                          </p:spTgt>
                                        </p:tgtEl>
                                        <p:attrNameLst>
                                          <p:attrName>style.visibility</p:attrName>
                                        </p:attrNameLst>
                                      </p:cBhvr>
                                      <p:to>
                                        <p:strVal val="visible"/>
                                      </p:to>
                                    </p:set>
                                  </p:childTnLst>
                                </p:cTn>
                              </p:par>
                            </p:childTnLst>
                          </p:cTn>
                        </p:par>
                      </p:childTnLst>
                    </p:cTn>
                  </p:par>
                  <p:par>
                    <p:cTn id="2053" fill="hold">
                      <p:stCondLst>
                        <p:cond delay="indefinite"/>
                      </p:stCondLst>
                      <p:childTnLst>
                        <p:par>
                          <p:cTn id="2054" fill="hold">
                            <p:stCondLst>
                              <p:cond delay="0"/>
                            </p:stCondLst>
                            <p:childTnLst>
                              <p:par>
                                <p:cTn id="2055" nodeType="clickEffect" fill="hold" presetClass="entr" presetID="1">
                                  <p:stCondLst>
                                    <p:cond delay="0"/>
                                  </p:stCondLst>
                                  <p:iterate type="lt">
                                    <p:tmAbs val="75"/>
                                  </p:iterate>
                                  <p:childTnLst>
                                    <p:set>
                                      <p:cBhvr>
                                        <p:cTn id="2056" dur="1" fill="hold">
                                          <p:stCondLst>
                                            <p:cond delay="74"/>
                                          </p:stCondLst>
                                        </p:cTn>
                                        <p:tgtEl>
                                          <p:spTgt spid="1072">
                                            <p:txEl>
                                              <p:pRg st="5" end="5"/>
                                            </p:txEl>
                                          </p:spTgt>
                                        </p:tgtEl>
                                        <p:attrNameLst>
                                          <p:attrName>style.visibility</p:attrName>
                                        </p:attrNameLst>
                                      </p:cBhvr>
                                      <p:to>
                                        <p:strVal val="visible"/>
                                      </p:to>
                                    </p:set>
                                  </p:childTnLst>
                                </p:cTn>
                              </p:par>
                            </p:childTnLst>
                          </p:cTn>
                        </p:par>
                      </p:childTnLst>
                    </p:cTn>
                  </p:par>
                  <p:par>
                    <p:cTn id="2057" fill="hold">
                      <p:stCondLst>
                        <p:cond delay="indefinite"/>
                      </p:stCondLst>
                      <p:childTnLst>
                        <p:par>
                          <p:cTn id="2058" fill="hold">
                            <p:stCondLst>
                              <p:cond delay="0"/>
                            </p:stCondLst>
                            <p:childTnLst>
                              <p:par>
                                <p:cTn id="2059" nodeType="clickEffect" fill="hold" presetClass="entr" presetID="1">
                                  <p:stCondLst>
                                    <p:cond delay="0"/>
                                  </p:stCondLst>
                                  <p:iterate type="lt">
                                    <p:tmAbs val="75"/>
                                  </p:iterate>
                                  <p:childTnLst>
                                    <p:set>
                                      <p:cBhvr>
                                        <p:cTn id="2060" dur="1" fill="hold">
                                          <p:stCondLst>
                                            <p:cond delay="74"/>
                                          </p:stCondLst>
                                        </p:cTn>
                                        <p:tgtEl>
                                          <p:spTgt spid="1072">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Num" idx="18"/>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8AE7E9B-D135-4879-8C65-3ED1AEC2A1ED}"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208" name="PlaceHolder 2"/>
          <p:cNvSpPr>
            <a:spLocks noGrp="1"/>
          </p:cNvSpPr>
          <p:nvPr>
            <p:ph type="title"/>
          </p:nvPr>
        </p:nvSpPr>
        <p:spPr>
          <a:xfrm>
            <a:off x="1676520" y="152280"/>
            <a:ext cx="7772040" cy="609120"/>
          </a:xfrm>
          <a:prstGeom prst="rect">
            <a:avLst/>
          </a:prstGeom>
          <a:noFill/>
          <a:ln w="9360">
            <a:noFill/>
          </a:ln>
        </p:spPr>
        <p:txBody>
          <a:bodyPr numCol="1" spcCol="0" anchor="ctr">
            <a:noAutofit/>
          </a:bodyPr>
          <a:p>
            <a:pPr>
              <a:lnSpc>
                <a:spcPct val="100000"/>
              </a:lnSpc>
              <a:buNone/>
            </a:pPr>
            <a:r>
              <a:rPr b="1" lang="zh-CN" sz="2800" spc="-1" strike="noStrike">
                <a:solidFill>
                  <a:srgbClr val="ffffff"/>
                </a:solidFill>
                <a:latin typeface="Times New Roman"/>
                <a:ea typeface="宋体"/>
              </a:rPr>
              <a:t>例：判断下列</a:t>
            </a:r>
            <a:r>
              <a:rPr b="1" lang="en-US" sz="2800" spc="-1" strike="noStrike">
                <a:solidFill>
                  <a:srgbClr val="ffffff"/>
                </a:solidFill>
                <a:latin typeface="Times New Roman"/>
                <a:ea typeface="宋体"/>
              </a:rPr>
              <a:t>4</a:t>
            </a:r>
            <a:r>
              <a:rPr b="1" lang="zh-CN" sz="2800" spc="-1" strike="noStrike">
                <a:solidFill>
                  <a:srgbClr val="ffffff"/>
                </a:solidFill>
                <a:latin typeface="Times New Roman"/>
                <a:ea typeface="宋体"/>
              </a:rPr>
              <a:t>种图形各属什么类型？</a:t>
            </a:r>
            <a:endParaRPr b="0" lang="en-US" sz="2800" spc="-1" strike="noStrike">
              <a:solidFill>
                <a:srgbClr val="ff3399"/>
              </a:solidFill>
              <a:latin typeface="楷体_GB2312"/>
            </a:endParaRPr>
          </a:p>
        </p:txBody>
      </p:sp>
      <p:pic>
        <p:nvPicPr>
          <p:cNvPr id="209" name="Picture 3" descr=""/>
          <p:cNvPicPr/>
          <p:nvPr/>
        </p:nvPicPr>
        <p:blipFill>
          <a:blip r:embed="rId1"/>
          <a:stretch/>
        </p:blipFill>
        <p:spPr>
          <a:xfrm>
            <a:off x="1523880" y="762120"/>
            <a:ext cx="9065880" cy="2895120"/>
          </a:xfrm>
          <a:prstGeom prst="rect">
            <a:avLst/>
          </a:prstGeom>
          <a:ln w="9525">
            <a:noFill/>
          </a:ln>
        </p:spPr>
      </p:pic>
      <p:sp>
        <p:nvSpPr>
          <p:cNvPr id="210" name="AutoShape 4"/>
          <p:cNvSpPr/>
          <p:nvPr/>
        </p:nvSpPr>
        <p:spPr>
          <a:xfrm>
            <a:off x="1523880" y="3886200"/>
            <a:ext cx="1763280" cy="456840"/>
          </a:xfrm>
          <a:prstGeom prst="wedgeRectCallout">
            <a:avLst>
              <a:gd name="adj1" fmla="val -9315"/>
              <a:gd name="adj2" fmla="val -127778"/>
            </a:avLst>
          </a:prstGeom>
          <a:solidFill>
            <a:srgbClr val="ffffff"/>
          </a:solidFill>
          <a:ln w="9525">
            <a:solidFill>
              <a:srgbClr val="ffffff"/>
            </a:solidFill>
            <a:miter/>
          </a:ln>
        </p:spPr>
        <p:style>
          <a:lnRef idx="0"/>
          <a:fillRef idx="0"/>
          <a:effectRef idx="0"/>
          <a:fontRef idx="minor"/>
        </p:style>
        <p:txBody>
          <a:bodyPr lIns="90000" rIns="90000" tIns="45000" bIns="45000" anchor="t">
            <a:noAutofit/>
          </a:bodyPr>
          <a:p>
            <a:pPr>
              <a:lnSpc>
                <a:spcPct val="100000"/>
              </a:lnSpc>
              <a:buNone/>
            </a:pPr>
            <a:r>
              <a:rPr b="1" lang="zh-CN" sz="2400" spc="-1" strike="noStrike">
                <a:solidFill>
                  <a:srgbClr val="0033cc"/>
                </a:solidFill>
                <a:latin typeface="Times New Roman"/>
                <a:ea typeface="宋体"/>
              </a:rPr>
              <a:t>无向</a:t>
            </a:r>
            <a:endParaRPr b="0" lang="en-US" sz="2400" spc="-1" strike="noStrike">
              <a:latin typeface="Arial"/>
            </a:endParaRPr>
          </a:p>
        </p:txBody>
      </p:sp>
      <p:sp>
        <p:nvSpPr>
          <p:cNvPr id="211" name="AutoShape 5"/>
          <p:cNvSpPr/>
          <p:nvPr/>
        </p:nvSpPr>
        <p:spPr>
          <a:xfrm>
            <a:off x="4038480" y="3886200"/>
            <a:ext cx="1676160" cy="456840"/>
          </a:xfrm>
          <a:prstGeom prst="wedgeRectCallout">
            <a:avLst>
              <a:gd name="adj1" fmla="val -3884"/>
              <a:gd name="adj2" fmla="val -142014"/>
            </a:avLst>
          </a:prstGeom>
          <a:solidFill>
            <a:srgbClr val="ff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400" spc="-1" strike="noStrike">
                <a:solidFill>
                  <a:srgbClr val="0033cc"/>
                </a:solidFill>
                <a:latin typeface="Times New Roman"/>
                <a:ea typeface="宋体"/>
              </a:rPr>
              <a:t>无向图</a:t>
            </a:r>
            <a:r>
              <a:rPr b="1" lang="en-US" sz="2400" spc="-1" strike="noStrike">
                <a:solidFill>
                  <a:srgbClr val="0033cc"/>
                </a:solidFill>
                <a:latin typeface="Times New Roman"/>
                <a:ea typeface="宋体"/>
              </a:rPr>
              <a:t>(</a:t>
            </a:r>
            <a:r>
              <a:rPr b="1" lang="zh-CN" sz="2400" spc="-1" strike="noStrike">
                <a:solidFill>
                  <a:srgbClr val="0033cc"/>
                </a:solidFill>
                <a:latin typeface="Times New Roman"/>
                <a:ea typeface="宋体"/>
              </a:rPr>
              <a:t>树</a:t>
            </a:r>
            <a:r>
              <a:rPr b="1" lang="en-US" sz="2400" spc="-1" strike="noStrike">
                <a:solidFill>
                  <a:srgbClr val="0033cc"/>
                </a:solidFill>
                <a:latin typeface="Times New Roman"/>
                <a:ea typeface="宋体"/>
              </a:rPr>
              <a:t>)</a:t>
            </a:r>
            <a:endParaRPr b="0" lang="en-US" sz="2400" spc="-1" strike="noStrike">
              <a:latin typeface="Arial"/>
            </a:endParaRPr>
          </a:p>
        </p:txBody>
      </p:sp>
      <p:sp>
        <p:nvSpPr>
          <p:cNvPr id="212" name="AutoShape 6"/>
          <p:cNvSpPr/>
          <p:nvPr/>
        </p:nvSpPr>
        <p:spPr>
          <a:xfrm>
            <a:off x="6553080" y="3809880"/>
            <a:ext cx="1218960" cy="456840"/>
          </a:xfrm>
          <a:prstGeom prst="wedgeRectCallout">
            <a:avLst>
              <a:gd name="adj1" fmla="val 1171"/>
              <a:gd name="adj2" fmla="val -118750"/>
            </a:avLst>
          </a:prstGeom>
          <a:solidFill>
            <a:srgbClr val="ff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400" spc="-1" strike="noStrike">
                <a:solidFill>
                  <a:srgbClr val="0033cc"/>
                </a:solidFill>
                <a:latin typeface="Times New Roman"/>
                <a:ea typeface="宋体"/>
              </a:rPr>
              <a:t>有向图</a:t>
            </a:r>
            <a:endParaRPr b="0" lang="en-US" sz="2400" spc="-1" strike="noStrike">
              <a:latin typeface="Arial"/>
            </a:endParaRPr>
          </a:p>
        </p:txBody>
      </p:sp>
      <p:sp>
        <p:nvSpPr>
          <p:cNvPr id="213" name="AutoShape 7"/>
          <p:cNvSpPr/>
          <p:nvPr/>
        </p:nvSpPr>
        <p:spPr>
          <a:xfrm>
            <a:off x="8229600" y="3809880"/>
            <a:ext cx="1828440" cy="456840"/>
          </a:xfrm>
          <a:prstGeom prst="wedgeRectCallout">
            <a:avLst>
              <a:gd name="adj1" fmla="val 9722"/>
              <a:gd name="adj2" fmla="val -113194"/>
            </a:avLst>
          </a:prstGeom>
          <a:solidFill>
            <a:srgbClr val="ffffff"/>
          </a:solidFill>
          <a:ln w="9525">
            <a:solidFill>
              <a:srgbClr val="ffffff"/>
            </a:solidFill>
            <a:miter/>
          </a:ln>
        </p:spPr>
        <p:style>
          <a:lnRef idx="0"/>
          <a:fillRef idx="0"/>
          <a:effectRef idx="0"/>
          <a:fontRef idx="minor"/>
        </p:style>
        <p:txBody>
          <a:bodyPr lIns="90000" rIns="90000" tIns="45000" bIns="45000" anchor="t">
            <a:noAutofit/>
          </a:bodyPr>
          <a:p>
            <a:pPr>
              <a:lnSpc>
                <a:spcPct val="100000"/>
              </a:lnSpc>
              <a:buNone/>
            </a:pPr>
            <a:r>
              <a:rPr b="1" lang="zh-CN" sz="2400" spc="-1" strike="noStrike">
                <a:solidFill>
                  <a:srgbClr val="0033cc"/>
                </a:solidFill>
                <a:latin typeface="Times New Roman"/>
                <a:ea typeface="宋体"/>
              </a:rPr>
              <a:t>有向</a:t>
            </a:r>
            <a:endParaRPr b="0" lang="en-US" sz="2400" spc="-1" strike="noStrike">
              <a:latin typeface="Arial"/>
            </a:endParaRPr>
          </a:p>
        </p:txBody>
      </p:sp>
      <p:sp>
        <p:nvSpPr>
          <p:cNvPr id="214" name="Rectangle 8"/>
          <p:cNvSpPr/>
          <p:nvPr/>
        </p:nvSpPr>
        <p:spPr>
          <a:xfrm>
            <a:off x="1490400" y="4419720"/>
            <a:ext cx="197352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i="1" lang="en-US" sz="2400" spc="-1" strike="noStrike">
                <a:solidFill>
                  <a:srgbClr val="ffffff"/>
                </a:solidFill>
                <a:latin typeface="Times New Roman"/>
                <a:ea typeface="仿宋_GB2312"/>
              </a:rPr>
              <a:t>n</a:t>
            </a:r>
            <a:r>
              <a:rPr b="1" lang="en-US" sz="2400" spc="-1" strike="noStrike">
                <a:solidFill>
                  <a:srgbClr val="ffffff"/>
                </a:solidFill>
                <a:latin typeface="Times New Roman"/>
                <a:ea typeface="仿宋_GB2312"/>
              </a:rPr>
              <a:t>(</a:t>
            </a:r>
            <a:r>
              <a:rPr b="1" i="1" lang="en-US" sz="2400" spc="-1" strike="noStrike">
                <a:solidFill>
                  <a:srgbClr val="ffffff"/>
                </a:solidFill>
                <a:latin typeface="Times New Roman"/>
                <a:ea typeface="仿宋_GB2312"/>
              </a:rPr>
              <a:t>n</a:t>
            </a:r>
            <a:r>
              <a:rPr b="1" lang="en-US" sz="2400" spc="-1" strike="noStrike">
                <a:solidFill>
                  <a:srgbClr val="ffffff"/>
                </a:solidFill>
                <a:latin typeface="Times New Roman"/>
                <a:ea typeface="仿宋_GB2312"/>
              </a:rPr>
              <a:t>-1)/2 </a:t>
            </a:r>
            <a:r>
              <a:rPr b="1" lang="zh-CN" sz="2400" spc="-1" strike="noStrike">
                <a:solidFill>
                  <a:srgbClr val="ffffff"/>
                </a:solidFill>
                <a:latin typeface="Times New Roman"/>
                <a:ea typeface="仿宋_GB2312"/>
              </a:rPr>
              <a:t>条边</a:t>
            </a:r>
            <a:endParaRPr b="0" lang="en-US" sz="2400" spc="-1" strike="noStrike">
              <a:latin typeface="Arial"/>
            </a:endParaRPr>
          </a:p>
        </p:txBody>
      </p:sp>
      <p:sp>
        <p:nvSpPr>
          <p:cNvPr id="215" name="Rectangle 9"/>
          <p:cNvSpPr/>
          <p:nvPr/>
        </p:nvSpPr>
        <p:spPr>
          <a:xfrm>
            <a:off x="8352360" y="4419720"/>
            <a:ext cx="173556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i="1" lang="en-US" sz="2400" spc="-1" strike="noStrike">
                <a:solidFill>
                  <a:srgbClr val="ffffff"/>
                </a:solidFill>
                <a:latin typeface="Times New Roman"/>
                <a:ea typeface="仿宋_GB2312"/>
              </a:rPr>
              <a:t>n</a:t>
            </a:r>
            <a:r>
              <a:rPr b="1" lang="en-US" sz="2400" spc="-1" strike="noStrike">
                <a:solidFill>
                  <a:srgbClr val="ffffff"/>
                </a:solidFill>
                <a:latin typeface="Times New Roman"/>
                <a:ea typeface="仿宋_GB2312"/>
              </a:rPr>
              <a:t>(</a:t>
            </a:r>
            <a:r>
              <a:rPr b="1" i="1" lang="en-US" sz="2400" spc="-1" strike="noStrike">
                <a:solidFill>
                  <a:srgbClr val="ffffff"/>
                </a:solidFill>
                <a:latin typeface="Times New Roman"/>
                <a:ea typeface="仿宋_GB2312"/>
              </a:rPr>
              <a:t>n</a:t>
            </a:r>
            <a:r>
              <a:rPr b="1" lang="en-US" sz="2400" spc="-1" strike="noStrike">
                <a:solidFill>
                  <a:srgbClr val="ffffff"/>
                </a:solidFill>
                <a:latin typeface="Times New Roman"/>
                <a:ea typeface="仿宋_GB2312"/>
              </a:rPr>
              <a:t>-1) </a:t>
            </a:r>
            <a:r>
              <a:rPr b="1" lang="zh-CN" sz="2400" spc="-1" strike="noStrike">
                <a:solidFill>
                  <a:srgbClr val="ffffff"/>
                </a:solidFill>
                <a:latin typeface="Times New Roman"/>
                <a:ea typeface="仿宋_GB2312"/>
              </a:rPr>
              <a:t>条边</a:t>
            </a:r>
            <a:endParaRPr b="0" lang="en-US" sz="2400" spc="-1" strike="noStrike">
              <a:latin typeface="Arial"/>
            </a:endParaRPr>
          </a:p>
        </p:txBody>
      </p:sp>
      <p:sp>
        <p:nvSpPr>
          <p:cNvPr id="216" name="Rectangle 10"/>
          <p:cNvSpPr/>
          <p:nvPr/>
        </p:nvSpPr>
        <p:spPr>
          <a:xfrm>
            <a:off x="1752480" y="5029200"/>
            <a:ext cx="8076960" cy="821160"/>
          </a:xfrm>
          <a:prstGeom prst="rect">
            <a:avLst/>
          </a:prstGeom>
          <a:solidFill>
            <a:srgbClr val="ffffff"/>
          </a:solidFill>
          <a:ln w="9525">
            <a:solidFill>
              <a:srgbClr val="339933"/>
            </a:solidFill>
            <a:miter/>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000000"/>
                </a:solidFill>
                <a:latin typeface="楷体_GB2312"/>
                <a:ea typeface="楷体_GB2312"/>
              </a:rPr>
              <a:t>G1</a:t>
            </a:r>
            <a:r>
              <a:rPr b="1" lang="zh-CN" sz="2400" spc="-1" strike="noStrike">
                <a:solidFill>
                  <a:srgbClr val="000000"/>
                </a:solidFill>
                <a:latin typeface="楷体_GB2312"/>
                <a:ea typeface="楷体_GB2312"/>
              </a:rPr>
              <a:t>的顶点集合为</a:t>
            </a:r>
            <a:r>
              <a:rPr b="1" lang="en-US" sz="2400" spc="-1" strike="noStrike">
                <a:solidFill>
                  <a:srgbClr val="000000"/>
                </a:solidFill>
                <a:latin typeface="楷体_GB2312"/>
                <a:ea typeface="楷体_GB2312"/>
              </a:rPr>
              <a:t>V(G1)={0,1,2,3}</a:t>
            </a:r>
            <a:endParaRPr b="0" lang="en-US" sz="2400" spc="-1" strike="noStrike">
              <a:latin typeface="Arial"/>
            </a:endParaRPr>
          </a:p>
          <a:p>
            <a:pPr>
              <a:lnSpc>
                <a:spcPct val="100000"/>
              </a:lnSpc>
              <a:buNone/>
            </a:pPr>
            <a:r>
              <a:rPr b="1" lang="zh-CN" sz="2400" spc="-1" strike="noStrike">
                <a:solidFill>
                  <a:srgbClr val="000000"/>
                </a:solidFill>
                <a:latin typeface="楷体_GB2312"/>
                <a:ea typeface="楷体_GB2312"/>
              </a:rPr>
              <a:t>边集合为</a:t>
            </a:r>
            <a:r>
              <a:rPr b="1" lang="en-US" sz="2400" spc="-1" strike="noStrike">
                <a:solidFill>
                  <a:srgbClr val="000000"/>
                </a:solidFill>
                <a:latin typeface="楷体_GB2312"/>
                <a:ea typeface="楷体_GB2312"/>
              </a:rPr>
              <a:t>E(G1)={(0,1),(0,2),(0,3),(1,2),(1,3),(2,3)}</a:t>
            </a:r>
            <a:endParaRPr b="0" lang="en-US" sz="2400" spc="-1" strike="noStrike">
              <a:latin typeface="Arial"/>
            </a:endParaRPr>
          </a:p>
        </p:txBody>
      </p:sp>
      <p:sp>
        <p:nvSpPr>
          <p:cNvPr id="217" name="Rectangle 11"/>
          <p:cNvSpPr/>
          <p:nvPr/>
        </p:nvSpPr>
        <p:spPr>
          <a:xfrm>
            <a:off x="2142000" y="3886200"/>
            <a:ext cx="109548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zh-CN" sz="2400" spc="-1" strike="noStrike">
                <a:solidFill>
                  <a:srgbClr val="ff3300"/>
                </a:solidFill>
                <a:latin typeface="Times New Roman"/>
                <a:ea typeface="宋体"/>
              </a:rPr>
              <a:t>完全</a:t>
            </a:r>
            <a:r>
              <a:rPr b="1" lang="zh-CN" sz="2400" spc="-1" strike="noStrike">
                <a:solidFill>
                  <a:srgbClr val="0033cc"/>
                </a:solidFill>
                <a:latin typeface="Times New Roman"/>
                <a:ea typeface="宋体"/>
              </a:rPr>
              <a:t>图</a:t>
            </a:r>
            <a:endParaRPr b="0" lang="en-US" sz="2400" spc="-1" strike="noStrike">
              <a:latin typeface="Arial"/>
            </a:endParaRPr>
          </a:p>
        </p:txBody>
      </p:sp>
      <p:sp>
        <p:nvSpPr>
          <p:cNvPr id="218" name="Rectangle 12"/>
          <p:cNvSpPr/>
          <p:nvPr/>
        </p:nvSpPr>
        <p:spPr>
          <a:xfrm>
            <a:off x="8839080" y="3809880"/>
            <a:ext cx="143316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3300"/>
                </a:solidFill>
                <a:latin typeface="Times New Roman"/>
                <a:ea typeface="宋体"/>
              </a:rPr>
              <a:t>完全</a:t>
            </a:r>
            <a:r>
              <a:rPr b="1" lang="zh-CN" sz="2400" spc="-1" strike="noStrike">
                <a:solidFill>
                  <a:srgbClr val="0033cc"/>
                </a:solidFill>
                <a:latin typeface="Times New Roman"/>
                <a:ea typeface="宋体"/>
              </a:rPr>
              <a:t>图</a:t>
            </a:r>
            <a:endParaRPr b="0" lang="en-US" sz="2400" spc="-1" strike="noStrike">
              <a:latin typeface="Arial"/>
            </a:endParaRPr>
          </a:p>
        </p:txBody>
      </p:sp>
      <p:sp>
        <p:nvSpPr>
          <p:cNvPr id="219" name="Line 13"/>
          <p:cNvSpPr/>
          <p:nvPr/>
        </p:nvSpPr>
        <p:spPr>
          <a:xfrm flipH="1" flipV="1">
            <a:off x="3276360" y="3352680"/>
            <a:ext cx="762120" cy="1676520"/>
          </a:xfrm>
          <a:prstGeom prst="line">
            <a:avLst/>
          </a:prstGeom>
          <a:ln w="34925">
            <a:solidFill>
              <a:srgbClr val="339933"/>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82" dur="indefinite" restart="never" nodeType="tmRoot">
          <p:childTnLst>
            <p:seq>
              <p:cTn id="83" dur="indefinite" nodeType="mainSeq">
                <p:childTnLst>
                  <p:par>
                    <p:cTn id="84" fill="hold">
                      <p:stCondLst>
                        <p:cond delay="0"/>
                      </p:stCondLst>
                      <p:childTnLst>
                        <p:par>
                          <p:cTn id="85" fill="hold">
                            <p:stCondLst>
                              <p:cond delay="0"/>
                            </p:stCondLst>
                            <p:childTnLst>
                              <p:par>
                                <p:cTn id="86" nodeType="afterEffect" fill="hold" presetClass="entr" presetID="1">
                                  <p:stCondLst>
                                    <p:cond delay="0"/>
                                  </p:stCondLst>
                                  <p:iterate type="lt">
                                    <p:tmAbs val="75"/>
                                  </p:iterate>
                                  <p:childTnLst>
                                    <p:set>
                                      <p:cBhvr>
                                        <p:cTn id="87" dur="1" fill="hold">
                                          <p:stCondLst>
                                            <p:cond delay="74"/>
                                          </p:stCondLst>
                                        </p:cTn>
                                        <p:tgtEl>
                                          <p:spTgt spid="20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22" presetSubtype="8">
                                  <p:stCondLst>
                                    <p:cond delay="0"/>
                                  </p:stCondLst>
                                  <p:childTnLst>
                                    <p:set>
                                      <p:cBhvr>
                                        <p:cTn id="91" dur="1" fill="hold">
                                          <p:stCondLst>
                                            <p:cond delay="0"/>
                                          </p:stCondLst>
                                        </p:cTn>
                                        <p:tgtEl>
                                          <p:spTgt spid="209"/>
                                        </p:tgtEl>
                                        <p:attrNameLst>
                                          <p:attrName>style.visibility</p:attrName>
                                        </p:attrNameLst>
                                      </p:cBhvr>
                                      <p:to>
                                        <p:strVal val="visible"/>
                                      </p:to>
                                    </p:set>
                                    <p:animEffect filter="wipe(left)" transition="in">
                                      <p:cBhvr additive="repl">
                                        <p:cTn id="92" dur="500"/>
                                        <p:tgtEl>
                                          <p:spTgt spid="209"/>
                                        </p:tgtEl>
                                      </p:cBhvr>
                                    </p:animEffect>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22" presetSubtype="4">
                                  <p:stCondLst>
                                    <p:cond delay="0"/>
                                  </p:stCondLst>
                                  <p:childTnLst>
                                    <p:set>
                                      <p:cBhvr>
                                        <p:cTn id="96" dur="1" fill="hold">
                                          <p:stCondLst>
                                            <p:cond delay="0"/>
                                          </p:stCondLst>
                                        </p:cTn>
                                        <p:tgtEl>
                                          <p:spTgt spid="210"/>
                                        </p:tgtEl>
                                        <p:attrNameLst>
                                          <p:attrName>style.visibility</p:attrName>
                                        </p:attrNameLst>
                                      </p:cBhvr>
                                      <p:to>
                                        <p:strVal val="visible"/>
                                      </p:to>
                                    </p:set>
                                    <p:animEffect filter="wipe(down)" transition="in">
                                      <p:cBhvr additive="repl">
                                        <p:cTn id="97" dur="500"/>
                                        <p:tgtEl>
                                          <p:spTgt spid="210"/>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fill="hold" presetClass="entr" presetID="22" presetSubtype="4">
                                  <p:stCondLst>
                                    <p:cond delay="0"/>
                                  </p:stCondLst>
                                  <p:childTnLst>
                                    <p:set>
                                      <p:cBhvr>
                                        <p:cTn id="101" dur="1" fill="hold">
                                          <p:stCondLst>
                                            <p:cond delay="0"/>
                                          </p:stCondLst>
                                        </p:cTn>
                                        <p:tgtEl>
                                          <p:spTgt spid="211"/>
                                        </p:tgtEl>
                                        <p:attrNameLst>
                                          <p:attrName>style.visibility</p:attrName>
                                        </p:attrNameLst>
                                      </p:cBhvr>
                                      <p:to>
                                        <p:strVal val="visible"/>
                                      </p:to>
                                    </p:set>
                                    <p:animEffect filter="wipe(down)" transition="in">
                                      <p:cBhvr additive="repl">
                                        <p:cTn id="102" dur="500"/>
                                        <p:tgtEl>
                                          <p:spTgt spid="211"/>
                                        </p:tgtEl>
                                      </p:cBhvr>
                                    </p:animEffec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22" presetSubtype="4">
                                  <p:stCondLst>
                                    <p:cond delay="0"/>
                                  </p:stCondLst>
                                  <p:childTnLst>
                                    <p:set>
                                      <p:cBhvr>
                                        <p:cTn id="106" dur="1" fill="hold">
                                          <p:stCondLst>
                                            <p:cond delay="0"/>
                                          </p:stCondLst>
                                        </p:cTn>
                                        <p:tgtEl>
                                          <p:spTgt spid="212"/>
                                        </p:tgtEl>
                                        <p:attrNameLst>
                                          <p:attrName>style.visibility</p:attrName>
                                        </p:attrNameLst>
                                      </p:cBhvr>
                                      <p:to>
                                        <p:strVal val="visible"/>
                                      </p:to>
                                    </p:set>
                                    <p:animEffect filter="wipe(down)" transition="in">
                                      <p:cBhvr additive="repl">
                                        <p:cTn id="107" dur="500"/>
                                        <p:tgtEl>
                                          <p:spTgt spid="212"/>
                                        </p:tgtEl>
                                      </p:cBhvr>
                                    </p:animEffect>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22" presetSubtype="4">
                                  <p:stCondLst>
                                    <p:cond delay="0"/>
                                  </p:stCondLst>
                                  <p:childTnLst>
                                    <p:set>
                                      <p:cBhvr>
                                        <p:cTn id="111" dur="1" fill="hold">
                                          <p:stCondLst>
                                            <p:cond delay="0"/>
                                          </p:stCondLst>
                                        </p:cTn>
                                        <p:tgtEl>
                                          <p:spTgt spid="213"/>
                                        </p:tgtEl>
                                        <p:attrNameLst>
                                          <p:attrName>style.visibility</p:attrName>
                                        </p:attrNameLst>
                                      </p:cBhvr>
                                      <p:to>
                                        <p:strVal val="visible"/>
                                      </p:to>
                                    </p:set>
                                    <p:animEffect filter="wipe(down)" transition="in">
                                      <p:cBhvr additive="repl">
                                        <p:cTn id="112" dur="500"/>
                                        <p:tgtEl>
                                          <p:spTgt spid="213"/>
                                        </p:tgtEl>
                                      </p:cBhvr>
                                    </p:animEffec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22" presetSubtype="4">
                                  <p:stCondLst>
                                    <p:cond delay="0"/>
                                  </p:stCondLst>
                                  <p:childTnLst>
                                    <p:set>
                                      <p:cBhvr>
                                        <p:cTn id="116" dur="1" fill="hold">
                                          <p:stCondLst>
                                            <p:cond delay="0"/>
                                          </p:stCondLst>
                                        </p:cTn>
                                        <p:tgtEl>
                                          <p:spTgt spid="219"/>
                                        </p:tgtEl>
                                        <p:attrNameLst>
                                          <p:attrName>style.visibility</p:attrName>
                                        </p:attrNameLst>
                                      </p:cBhvr>
                                      <p:to>
                                        <p:strVal val="visible"/>
                                      </p:to>
                                    </p:set>
                                    <p:animEffect filter="wipe(down)" transition="in">
                                      <p:cBhvr additive="repl">
                                        <p:cTn id="117" dur="500"/>
                                        <p:tgtEl>
                                          <p:spTgt spid="219"/>
                                        </p:tgtEl>
                                      </p:cBhvr>
                                    </p:animEffect>
                                  </p:childTnLst>
                                </p:cTn>
                              </p:par>
                            </p:childTnLst>
                          </p:cTn>
                        </p:par>
                      </p:childTnLst>
                    </p:cTn>
                  </p:par>
                  <p:par>
                    <p:cTn id="118" fill="hold">
                      <p:stCondLst>
                        <p:cond delay="indefinite"/>
                      </p:stCondLst>
                      <p:childTnLst>
                        <p:par>
                          <p:cTn id="119" fill="hold">
                            <p:stCondLst>
                              <p:cond delay="0"/>
                            </p:stCondLst>
                            <p:childTnLst>
                              <p:par>
                                <p:cTn id="120" nodeType="clickEffect" fill="hold" presetClass="entr" presetID="22" presetSubtype="8">
                                  <p:stCondLst>
                                    <p:cond delay="0"/>
                                  </p:stCondLst>
                                  <p:childTnLst>
                                    <p:set>
                                      <p:cBhvr>
                                        <p:cTn id="121" dur="1" fill="hold">
                                          <p:stCondLst>
                                            <p:cond delay="0"/>
                                          </p:stCondLst>
                                        </p:cTn>
                                        <p:tgtEl>
                                          <p:spTgt spid="216"/>
                                        </p:tgtEl>
                                        <p:attrNameLst>
                                          <p:attrName>style.visibility</p:attrName>
                                        </p:attrNameLst>
                                      </p:cBhvr>
                                      <p:to>
                                        <p:strVal val="visible"/>
                                      </p:to>
                                    </p:set>
                                    <p:animEffect filter="wipe(left)" transition="in">
                                      <p:cBhvr additive="repl">
                                        <p:cTn id="122" dur="500"/>
                                        <p:tgtEl>
                                          <p:spTgt spid="216"/>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fill="hold" presetClass="entr" presetID="22" presetSubtype="8">
                                  <p:stCondLst>
                                    <p:cond delay="0"/>
                                  </p:stCondLst>
                                  <p:childTnLst>
                                    <p:set>
                                      <p:cBhvr>
                                        <p:cTn id="126" dur="1" fill="hold">
                                          <p:stCondLst>
                                            <p:cond delay="0"/>
                                          </p:stCondLst>
                                        </p:cTn>
                                        <p:tgtEl>
                                          <p:spTgt spid="216">
                                            <p:txEl>
                                              <p:pRg st="0" end="0"/>
                                            </p:txEl>
                                          </p:spTgt>
                                        </p:tgtEl>
                                        <p:attrNameLst>
                                          <p:attrName>style.visibility</p:attrName>
                                        </p:attrNameLst>
                                      </p:cBhvr>
                                      <p:to>
                                        <p:strVal val="visible"/>
                                      </p:to>
                                    </p:set>
                                    <p:animEffect filter="wipe(left)" transition="in">
                                      <p:cBhvr additive="repl">
                                        <p:cTn id="127" dur="500"/>
                                        <p:tgtEl>
                                          <p:spTgt spid="216">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22" presetSubtype="8">
                                  <p:stCondLst>
                                    <p:cond delay="0"/>
                                  </p:stCondLst>
                                  <p:childTnLst>
                                    <p:set>
                                      <p:cBhvr>
                                        <p:cTn id="131" dur="1" fill="hold">
                                          <p:stCondLst>
                                            <p:cond delay="0"/>
                                          </p:stCondLst>
                                        </p:cTn>
                                        <p:tgtEl>
                                          <p:spTgt spid="216">
                                            <p:txEl>
                                              <p:pRg st="1" end="1"/>
                                            </p:txEl>
                                          </p:spTgt>
                                        </p:tgtEl>
                                        <p:attrNameLst>
                                          <p:attrName>style.visibility</p:attrName>
                                        </p:attrNameLst>
                                      </p:cBhvr>
                                      <p:to>
                                        <p:strVal val="visible"/>
                                      </p:to>
                                    </p:set>
                                    <p:animEffect filter="wipe(left)" transition="in">
                                      <p:cBhvr additive="repl">
                                        <p:cTn id="132" dur="500"/>
                                        <p:tgtEl>
                                          <p:spTgt spid="216">
                                            <p:txEl>
                                              <p:pRg st="1" end="1"/>
                                            </p:txEl>
                                          </p:spTgt>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22" presetSubtype="8">
                                  <p:stCondLst>
                                    <p:cond delay="0"/>
                                  </p:stCondLst>
                                  <p:iterate type="lt">
                                    <p:tmAbs val="1000"/>
                                  </p:iterate>
                                  <p:childTnLst>
                                    <p:set>
                                      <p:cBhvr>
                                        <p:cTn id="136" dur="1" fill="hold">
                                          <p:stCondLst>
                                            <p:cond delay="0"/>
                                          </p:stCondLst>
                                        </p:cTn>
                                        <p:tgtEl>
                                          <p:spTgt spid="214"/>
                                        </p:tgtEl>
                                        <p:attrNameLst>
                                          <p:attrName>style.visibility</p:attrName>
                                        </p:attrNameLst>
                                      </p:cBhvr>
                                      <p:to>
                                        <p:strVal val="visible"/>
                                      </p:to>
                                    </p:set>
                                    <p:animEffect filter="wipe(left)" transition="in">
                                      <p:cBhvr additive="repl">
                                        <p:cTn id="137" dur="75"/>
                                        <p:tgtEl>
                                          <p:spTgt spid="214"/>
                                        </p:tgtEl>
                                      </p:cBhvr>
                                    </p:animEffec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23" presetSubtype="16">
                                  <p:stCondLst>
                                    <p:cond delay="0"/>
                                  </p:stCondLst>
                                  <p:childTnLst>
                                    <p:set>
                                      <p:cBhvr>
                                        <p:cTn id="141" dur="1" fill="hold">
                                          <p:stCondLst>
                                            <p:cond delay="0"/>
                                          </p:stCondLst>
                                        </p:cTn>
                                        <p:tgtEl>
                                          <p:spTgt spid="217"/>
                                        </p:tgtEl>
                                        <p:attrNameLst>
                                          <p:attrName>style.visibility</p:attrName>
                                        </p:attrNameLst>
                                      </p:cBhvr>
                                      <p:to>
                                        <p:strVal val="visible"/>
                                      </p:to>
                                    </p:set>
                                    <p:anim calcmode="lin" valueType="num">
                                      <p:cBhvr additive="repl">
                                        <p:cTn id="142" dur="500" fill="hold"/>
                                        <p:tgtEl>
                                          <p:spTgt spid="217"/>
                                        </p:tgtEl>
                                        <p:attrNameLst>
                                          <p:attrName>ppt_w</p:attrName>
                                        </p:attrNameLst>
                                      </p:cBhvr>
                                      <p:tavLst>
                                        <p:tav tm="0">
                                          <p:val>
                                            <p:fltVal val="0"/>
                                          </p:val>
                                        </p:tav>
                                        <p:tav tm="100000">
                                          <p:val>
                                            <p:strVal val="#ppt_w"/>
                                          </p:val>
                                        </p:tav>
                                      </p:tavLst>
                                    </p:anim>
                                    <p:anim calcmode="lin" valueType="num">
                                      <p:cBhvr additive="repl">
                                        <p:cTn id="143" dur="500" fill="hold"/>
                                        <p:tgtEl>
                                          <p:spTgt spid="217"/>
                                        </p:tgtEl>
                                        <p:attrNameLst>
                                          <p:attrName>ppt_h</p:attrName>
                                        </p:attrNameLst>
                                      </p:cBhvr>
                                      <p:tavLst>
                                        <p:tav tm="0">
                                          <p:val>
                                            <p:fltVal val="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22" presetSubtype="8">
                                  <p:stCondLst>
                                    <p:cond delay="0"/>
                                  </p:stCondLst>
                                  <p:iterate type="lt">
                                    <p:tmAbs val="1000"/>
                                  </p:iterate>
                                  <p:childTnLst>
                                    <p:set>
                                      <p:cBhvr>
                                        <p:cTn id="147" dur="1" fill="hold">
                                          <p:stCondLst>
                                            <p:cond delay="0"/>
                                          </p:stCondLst>
                                        </p:cTn>
                                        <p:tgtEl>
                                          <p:spTgt spid="215"/>
                                        </p:tgtEl>
                                        <p:attrNameLst>
                                          <p:attrName>style.visibility</p:attrName>
                                        </p:attrNameLst>
                                      </p:cBhvr>
                                      <p:to>
                                        <p:strVal val="visible"/>
                                      </p:to>
                                    </p:set>
                                    <p:animEffect filter="wipe(left)" transition="in">
                                      <p:cBhvr additive="repl">
                                        <p:cTn id="148" dur="75"/>
                                        <p:tgtEl>
                                          <p:spTgt spid="215"/>
                                        </p:tgtEl>
                                      </p:cBhvr>
                                    </p:animEffec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23" presetSubtype="16">
                                  <p:stCondLst>
                                    <p:cond delay="0"/>
                                  </p:stCondLst>
                                  <p:childTnLst>
                                    <p:set>
                                      <p:cBhvr>
                                        <p:cTn id="152" dur="1" fill="hold">
                                          <p:stCondLst>
                                            <p:cond delay="0"/>
                                          </p:stCondLst>
                                        </p:cTn>
                                        <p:tgtEl>
                                          <p:spTgt spid="218"/>
                                        </p:tgtEl>
                                        <p:attrNameLst>
                                          <p:attrName>style.visibility</p:attrName>
                                        </p:attrNameLst>
                                      </p:cBhvr>
                                      <p:to>
                                        <p:strVal val="visible"/>
                                      </p:to>
                                    </p:set>
                                    <p:anim calcmode="lin" valueType="num">
                                      <p:cBhvr additive="repl">
                                        <p:cTn id="153" dur="500" fill="hold"/>
                                        <p:tgtEl>
                                          <p:spTgt spid="218"/>
                                        </p:tgtEl>
                                        <p:attrNameLst>
                                          <p:attrName>ppt_w</p:attrName>
                                        </p:attrNameLst>
                                      </p:cBhvr>
                                      <p:tavLst>
                                        <p:tav tm="0">
                                          <p:val>
                                            <p:fltVal val="0"/>
                                          </p:val>
                                        </p:tav>
                                        <p:tav tm="100000">
                                          <p:val>
                                            <p:strVal val="#ppt_w"/>
                                          </p:val>
                                        </p:tav>
                                      </p:tavLst>
                                    </p:anim>
                                    <p:anim calcmode="lin" valueType="num">
                                      <p:cBhvr additive="repl">
                                        <p:cTn id="154" dur="500" fill="hold"/>
                                        <p:tgtEl>
                                          <p:spTgt spid="2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3" name="PlaceHolder 1"/>
          <p:cNvSpPr>
            <a:spLocks noGrp="1"/>
          </p:cNvSpPr>
          <p:nvPr>
            <p:ph type="sldNum" idx="45"/>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643A5444-F20A-41D4-B554-0E274A173E58}"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074" name="PlaceHolder 2"/>
          <p:cNvSpPr>
            <a:spLocks noGrp="1"/>
          </p:cNvSpPr>
          <p:nvPr>
            <p:ph type="title"/>
          </p:nvPr>
        </p:nvSpPr>
        <p:spPr>
          <a:xfrm>
            <a:off x="1752480" y="228600"/>
            <a:ext cx="4876560" cy="456840"/>
          </a:xfrm>
          <a:prstGeom prst="rect">
            <a:avLst/>
          </a:prstGeom>
          <a:noFill/>
          <a:ln w="9360">
            <a:noFill/>
          </a:ln>
        </p:spPr>
        <p:txBody>
          <a:bodyPr numCol="1" spcCol="0" anchor="ctr">
            <a:noAutofit/>
          </a:bodyPr>
          <a:p>
            <a:pPr algn="ctr">
              <a:lnSpc>
                <a:spcPct val="100000"/>
              </a:lnSpc>
              <a:buNone/>
            </a:pPr>
            <a:r>
              <a:rPr b="1" lang="zh-CN" sz="2800" spc="-1" strike="noStrike">
                <a:solidFill>
                  <a:srgbClr val="ffffff"/>
                </a:solidFill>
                <a:latin typeface="Times New Roman"/>
                <a:ea typeface="宋体"/>
              </a:rPr>
              <a:t>例 ：画出下图的生成树</a:t>
            </a:r>
            <a:endParaRPr b="0" lang="en-US" sz="2800" spc="-1" strike="noStrike">
              <a:solidFill>
                <a:srgbClr val="ff3399"/>
              </a:solidFill>
              <a:latin typeface="楷体_GB2312"/>
            </a:endParaRPr>
          </a:p>
        </p:txBody>
      </p:sp>
      <p:sp>
        <p:nvSpPr>
          <p:cNvPr id="1075" name="Rectangle 3"/>
          <p:cNvSpPr/>
          <p:nvPr/>
        </p:nvSpPr>
        <p:spPr>
          <a:xfrm>
            <a:off x="2209680" y="3705120"/>
            <a:ext cx="761760" cy="155268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ffffff"/>
                </a:solidFill>
                <a:latin typeface="Times New Roman"/>
                <a:ea typeface="黑体"/>
              </a:rPr>
              <a:t>DFS</a:t>
            </a:r>
            <a:r>
              <a:rPr b="1" lang="zh-CN" sz="2400" spc="-1" strike="noStrike">
                <a:solidFill>
                  <a:srgbClr val="ffffff"/>
                </a:solidFill>
                <a:latin typeface="Times New Roman"/>
                <a:ea typeface="黑体"/>
              </a:rPr>
              <a:t>生成树</a:t>
            </a:r>
            <a:endParaRPr b="0" lang="en-US" sz="2400" spc="-1" strike="noStrike">
              <a:latin typeface="Arial"/>
            </a:endParaRPr>
          </a:p>
        </p:txBody>
      </p:sp>
      <p:grpSp>
        <p:nvGrpSpPr>
          <p:cNvPr id="1076" name="Group 4"/>
          <p:cNvGrpSpPr/>
          <p:nvPr/>
        </p:nvGrpSpPr>
        <p:grpSpPr>
          <a:xfrm>
            <a:off x="1828800" y="1066680"/>
            <a:ext cx="2145960" cy="1295280"/>
            <a:chOff x="1828800" y="1066680"/>
            <a:chExt cx="2145960" cy="1295280"/>
          </a:xfrm>
        </p:grpSpPr>
        <p:sp>
          <p:nvSpPr>
            <p:cNvPr id="1077" name="Oval 5"/>
            <p:cNvSpPr/>
            <p:nvPr/>
          </p:nvSpPr>
          <p:spPr>
            <a:xfrm>
              <a:off x="1828800" y="111132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v0</a:t>
              </a:r>
              <a:endParaRPr b="0" lang="en-US" sz="2400" spc="-1" strike="noStrike">
                <a:latin typeface="Arial"/>
              </a:endParaRPr>
            </a:p>
          </p:txBody>
        </p:sp>
        <p:sp>
          <p:nvSpPr>
            <p:cNvPr id="1078" name="Oval 6"/>
            <p:cNvSpPr/>
            <p:nvPr/>
          </p:nvSpPr>
          <p:spPr>
            <a:xfrm>
              <a:off x="3314880" y="106668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v1</a:t>
              </a:r>
              <a:endParaRPr b="0" lang="en-US" sz="2400" spc="-1" strike="noStrike">
                <a:latin typeface="Arial"/>
              </a:endParaRPr>
            </a:p>
          </p:txBody>
        </p:sp>
        <p:sp>
          <p:nvSpPr>
            <p:cNvPr id="1079" name="Oval 7"/>
            <p:cNvSpPr/>
            <p:nvPr/>
          </p:nvSpPr>
          <p:spPr>
            <a:xfrm>
              <a:off x="2571840" y="1558800"/>
              <a:ext cx="495000" cy="3106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v2</a:t>
              </a:r>
              <a:endParaRPr b="0" lang="en-US" sz="2400" spc="-1" strike="noStrike">
                <a:latin typeface="Arial"/>
              </a:endParaRPr>
            </a:p>
          </p:txBody>
        </p:sp>
        <p:sp>
          <p:nvSpPr>
            <p:cNvPr id="1080" name="Oval 8"/>
            <p:cNvSpPr/>
            <p:nvPr/>
          </p:nvSpPr>
          <p:spPr>
            <a:xfrm>
              <a:off x="3479760" y="204948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v4</a:t>
              </a:r>
              <a:endParaRPr b="0" lang="en-US" sz="2400" spc="-1" strike="noStrike">
                <a:latin typeface="Arial"/>
              </a:endParaRPr>
            </a:p>
          </p:txBody>
        </p:sp>
        <p:sp>
          <p:nvSpPr>
            <p:cNvPr id="1081" name="Line 9"/>
            <p:cNvSpPr/>
            <p:nvPr/>
          </p:nvSpPr>
          <p:spPr>
            <a:xfrm>
              <a:off x="2323800" y="1245960"/>
              <a:ext cx="990720" cy="360"/>
            </a:xfrm>
            <a:prstGeom prst="line">
              <a:avLst/>
            </a:prstGeom>
            <a:ln w="38100">
              <a:solidFill>
                <a:srgbClr val="bade78"/>
              </a:solidFill>
              <a:round/>
            </a:ln>
          </p:spPr>
          <p:style>
            <a:lnRef idx="0"/>
            <a:fillRef idx="0"/>
            <a:effectRef idx="0"/>
            <a:fontRef idx="minor"/>
          </p:style>
        </p:sp>
        <p:sp>
          <p:nvSpPr>
            <p:cNvPr id="1082" name="Line 10"/>
            <p:cNvSpPr/>
            <p:nvPr/>
          </p:nvSpPr>
          <p:spPr>
            <a:xfrm>
              <a:off x="2076120" y="1423800"/>
              <a:ext cx="360" cy="581040"/>
            </a:xfrm>
            <a:prstGeom prst="line">
              <a:avLst/>
            </a:prstGeom>
            <a:ln w="38100">
              <a:solidFill>
                <a:srgbClr val="bade78"/>
              </a:solidFill>
              <a:round/>
            </a:ln>
          </p:spPr>
          <p:style>
            <a:lnRef idx="0"/>
            <a:fillRef idx="0"/>
            <a:effectRef idx="0"/>
            <a:fontRef idx="minor"/>
          </p:style>
        </p:sp>
        <p:sp>
          <p:nvSpPr>
            <p:cNvPr id="1083" name="Line 11"/>
            <p:cNvSpPr/>
            <p:nvPr/>
          </p:nvSpPr>
          <p:spPr>
            <a:xfrm>
              <a:off x="2323800" y="2228760"/>
              <a:ext cx="1155960" cy="360"/>
            </a:xfrm>
            <a:prstGeom prst="line">
              <a:avLst/>
            </a:prstGeom>
            <a:ln w="38100">
              <a:solidFill>
                <a:srgbClr val="bade78"/>
              </a:solidFill>
              <a:round/>
            </a:ln>
          </p:spPr>
          <p:style>
            <a:lnRef idx="0"/>
            <a:fillRef idx="0"/>
            <a:effectRef idx="0"/>
            <a:fontRef idx="minor"/>
          </p:style>
        </p:sp>
        <p:sp>
          <p:nvSpPr>
            <p:cNvPr id="1084" name="Line 12"/>
            <p:cNvSpPr/>
            <p:nvPr/>
          </p:nvSpPr>
          <p:spPr>
            <a:xfrm>
              <a:off x="2971800" y="1825560"/>
              <a:ext cx="577800" cy="268200"/>
            </a:xfrm>
            <a:prstGeom prst="line">
              <a:avLst/>
            </a:prstGeom>
            <a:ln w="38100">
              <a:solidFill>
                <a:srgbClr val="bade78"/>
              </a:solidFill>
              <a:round/>
            </a:ln>
          </p:spPr>
          <p:style>
            <a:lnRef idx="0"/>
            <a:fillRef idx="0"/>
            <a:effectRef idx="0"/>
            <a:fontRef idx="minor"/>
          </p:style>
        </p:sp>
        <p:sp>
          <p:nvSpPr>
            <p:cNvPr id="1085" name="Oval 13"/>
            <p:cNvSpPr/>
            <p:nvPr/>
          </p:nvSpPr>
          <p:spPr>
            <a:xfrm>
              <a:off x="1828800" y="200484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v4</a:t>
              </a:r>
              <a:endParaRPr b="0" lang="en-US" sz="2400" spc="-1" strike="noStrike">
                <a:latin typeface="Arial"/>
              </a:endParaRPr>
            </a:p>
          </p:txBody>
        </p:sp>
        <p:sp>
          <p:nvSpPr>
            <p:cNvPr id="1086" name="Line 14"/>
            <p:cNvSpPr/>
            <p:nvPr/>
          </p:nvSpPr>
          <p:spPr>
            <a:xfrm flipH="1">
              <a:off x="2241360" y="1825560"/>
              <a:ext cx="412920" cy="223560"/>
            </a:xfrm>
            <a:prstGeom prst="line">
              <a:avLst/>
            </a:prstGeom>
            <a:ln w="38100">
              <a:solidFill>
                <a:srgbClr val="bade78"/>
              </a:solidFill>
              <a:round/>
            </a:ln>
          </p:spPr>
          <p:style>
            <a:lnRef idx="0"/>
            <a:fillRef idx="0"/>
            <a:effectRef idx="0"/>
            <a:fontRef idx="minor"/>
          </p:style>
        </p:sp>
        <p:sp>
          <p:nvSpPr>
            <p:cNvPr id="1087" name="Line 15"/>
            <p:cNvSpPr/>
            <p:nvPr/>
          </p:nvSpPr>
          <p:spPr>
            <a:xfrm flipH="1">
              <a:off x="2984400" y="1334880"/>
              <a:ext cx="412560" cy="268200"/>
            </a:xfrm>
            <a:prstGeom prst="line">
              <a:avLst/>
            </a:prstGeom>
            <a:ln w="38100">
              <a:solidFill>
                <a:srgbClr val="bade78"/>
              </a:solidFill>
              <a:round/>
            </a:ln>
          </p:spPr>
          <p:style>
            <a:lnRef idx="0"/>
            <a:fillRef idx="0"/>
            <a:effectRef idx="0"/>
            <a:fontRef idx="minor"/>
          </p:style>
        </p:sp>
        <p:sp>
          <p:nvSpPr>
            <p:cNvPr id="1088" name="Line 16"/>
            <p:cNvSpPr/>
            <p:nvPr/>
          </p:nvSpPr>
          <p:spPr>
            <a:xfrm>
              <a:off x="3644640" y="1379520"/>
              <a:ext cx="360" cy="669600"/>
            </a:xfrm>
            <a:prstGeom prst="line">
              <a:avLst/>
            </a:prstGeom>
            <a:ln w="38100">
              <a:solidFill>
                <a:srgbClr val="bade78"/>
              </a:solidFill>
              <a:round/>
            </a:ln>
          </p:spPr>
          <p:style>
            <a:lnRef idx="0"/>
            <a:fillRef idx="0"/>
            <a:effectRef idx="0"/>
            <a:fontRef idx="minor"/>
          </p:style>
        </p:sp>
        <p:sp>
          <p:nvSpPr>
            <p:cNvPr id="1089" name="Oval 17"/>
            <p:cNvSpPr/>
            <p:nvPr/>
          </p:nvSpPr>
          <p:spPr>
            <a:xfrm>
              <a:off x="1828800" y="200484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v3</a:t>
              </a:r>
              <a:endParaRPr b="0" lang="en-US" sz="2400" spc="-1" strike="noStrike">
                <a:latin typeface="Arial"/>
              </a:endParaRPr>
            </a:p>
          </p:txBody>
        </p:sp>
      </p:grpSp>
      <p:sp>
        <p:nvSpPr>
          <p:cNvPr id="1090" name="Text Box 18"/>
          <p:cNvSpPr/>
          <p:nvPr/>
        </p:nvSpPr>
        <p:spPr>
          <a:xfrm>
            <a:off x="4648320" y="1295280"/>
            <a:ext cx="456840" cy="118692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0" lang="zh-CN" sz="2400" spc="-1" strike="noStrike">
                <a:solidFill>
                  <a:srgbClr val="ffffff"/>
                </a:solidFill>
                <a:latin typeface="Times New Roman"/>
                <a:ea typeface="黑体"/>
              </a:rPr>
              <a:t>邻接表</a:t>
            </a:r>
            <a:endParaRPr b="0" lang="en-US" sz="2400" spc="-1" strike="noStrike">
              <a:latin typeface="Arial"/>
            </a:endParaRPr>
          </a:p>
        </p:txBody>
      </p:sp>
      <p:graphicFrame>
        <p:nvGraphicFramePr>
          <p:cNvPr id="1091" name="Group 19"/>
          <p:cNvGraphicFramePr/>
          <p:nvPr/>
        </p:nvGraphicFramePr>
        <p:xfrm>
          <a:off x="4965840" y="922320"/>
          <a:ext cx="533160" cy="2277720"/>
        </p:xfrm>
        <a:graphic>
          <a:graphicData uri="http://schemas.openxmlformats.org/drawingml/2006/table">
            <a:tbl>
              <a:tblPr/>
              <a:tblGrid>
                <a:gridCol w="533160"/>
              </a:tblGrid>
              <a:tr h="457560">
                <a:tc>
                  <a:txBody>
                    <a:bodyPr anchor="t">
                      <a:noAutofit/>
                    </a:bodyPr>
                    <a:p>
                      <a:pPr algn="r">
                        <a:lnSpc>
                          <a:spcPct val="100000"/>
                        </a:lnSpc>
                        <a:spcBef>
                          <a:spcPts val="479"/>
                        </a:spcBef>
                        <a:buNone/>
                        <a:tabLst>
                          <a:tab algn="l" pos="0"/>
                        </a:tabLst>
                      </a:pPr>
                      <a:r>
                        <a:rPr b="0" lang="en-US" sz="2400" spc="-1" strike="noStrike">
                          <a:solidFill>
                            <a:srgbClr val="ffff00"/>
                          </a:solidFill>
                          <a:latin typeface="Times New Roman"/>
                          <a:ea typeface="宋体"/>
                        </a:rPr>
                        <a:t>0</a:t>
                      </a:r>
                      <a:endParaRPr b="0" lang="en-US" sz="2400" spc="-1" strike="noStrike">
                        <a:latin typeface="Arial"/>
                      </a:endParaRPr>
                    </a:p>
                  </a:txBody>
                  <a:tcPr anchor="t" marL="91440" marR="91440">
                    <a:lnL>
                      <a:noFill/>
                    </a:lnL>
                    <a:lnR>
                      <a:noFill/>
                    </a:lnR>
                    <a:lnT>
                      <a:noFill/>
                    </a:lnT>
                    <a:lnB>
                      <a:noFill/>
                    </a:lnB>
                    <a:noFill/>
                  </a:tcPr>
                </a:tc>
              </a:tr>
              <a:tr h="457560">
                <a:tc>
                  <a:txBody>
                    <a:bodyPr anchor="t">
                      <a:noAutofit/>
                    </a:bodyPr>
                    <a:p>
                      <a:pPr algn="r">
                        <a:lnSpc>
                          <a:spcPct val="100000"/>
                        </a:lnSpc>
                        <a:spcBef>
                          <a:spcPts val="479"/>
                        </a:spcBef>
                        <a:buNone/>
                        <a:tabLst>
                          <a:tab algn="l" pos="0"/>
                        </a:tabLst>
                      </a:pPr>
                      <a:r>
                        <a:rPr b="0" lang="en-US" sz="2400" spc="-1" strike="noStrike">
                          <a:solidFill>
                            <a:srgbClr val="ffff00"/>
                          </a:solidFill>
                          <a:latin typeface="Times New Roman"/>
                          <a:ea typeface="宋体"/>
                        </a:rPr>
                        <a:t>1</a:t>
                      </a:r>
                      <a:endParaRPr b="0" lang="en-US" sz="2400" spc="-1" strike="noStrike">
                        <a:latin typeface="Arial"/>
                      </a:endParaRPr>
                    </a:p>
                  </a:txBody>
                  <a:tcPr anchor="t" marL="91440" marR="91440">
                    <a:lnL>
                      <a:noFill/>
                    </a:lnL>
                    <a:lnR>
                      <a:noFill/>
                    </a:lnR>
                    <a:lnT>
                      <a:noFill/>
                    </a:lnT>
                    <a:lnB>
                      <a:noFill/>
                    </a:lnB>
                    <a:noFill/>
                  </a:tcPr>
                </a:tc>
              </a:tr>
              <a:tr h="457560">
                <a:tc>
                  <a:txBody>
                    <a:bodyPr anchor="t">
                      <a:noAutofit/>
                    </a:bodyPr>
                    <a:p>
                      <a:pPr algn="r">
                        <a:lnSpc>
                          <a:spcPct val="100000"/>
                        </a:lnSpc>
                        <a:spcBef>
                          <a:spcPts val="479"/>
                        </a:spcBef>
                        <a:buNone/>
                        <a:tabLst>
                          <a:tab algn="l" pos="0"/>
                        </a:tabLst>
                      </a:pPr>
                      <a:r>
                        <a:rPr b="0" lang="en-US" sz="2400" spc="-1" strike="noStrike">
                          <a:solidFill>
                            <a:srgbClr val="ffff00"/>
                          </a:solidFill>
                          <a:latin typeface="Times New Roman"/>
                          <a:ea typeface="宋体"/>
                        </a:rPr>
                        <a:t>2</a:t>
                      </a:r>
                      <a:endParaRPr b="0" lang="en-US" sz="2400" spc="-1" strike="noStrike">
                        <a:latin typeface="Arial"/>
                      </a:endParaRPr>
                    </a:p>
                  </a:txBody>
                  <a:tcPr anchor="t" marL="91440" marR="91440">
                    <a:lnL>
                      <a:noFill/>
                    </a:lnL>
                    <a:lnR>
                      <a:noFill/>
                    </a:lnR>
                    <a:lnT>
                      <a:noFill/>
                    </a:lnT>
                    <a:lnB>
                      <a:noFill/>
                    </a:lnB>
                    <a:noFill/>
                  </a:tcPr>
                </a:tc>
              </a:tr>
              <a:tr h="457560">
                <a:tc>
                  <a:txBody>
                    <a:bodyPr anchor="t">
                      <a:noAutofit/>
                    </a:bodyPr>
                    <a:p>
                      <a:pPr algn="r">
                        <a:lnSpc>
                          <a:spcPct val="100000"/>
                        </a:lnSpc>
                        <a:spcBef>
                          <a:spcPts val="479"/>
                        </a:spcBef>
                        <a:buNone/>
                        <a:tabLst>
                          <a:tab algn="l" pos="0"/>
                        </a:tabLst>
                      </a:pPr>
                      <a:r>
                        <a:rPr b="0" lang="en-US" sz="2400" spc="-1" strike="noStrike">
                          <a:solidFill>
                            <a:srgbClr val="ffff00"/>
                          </a:solidFill>
                          <a:latin typeface="Times New Roman"/>
                          <a:ea typeface="宋体"/>
                        </a:rPr>
                        <a:t>3</a:t>
                      </a:r>
                      <a:endParaRPr b="0" lang="en-US" sz="2400" spc="-1" strike="noStrike">
                        <a:latin typeface="Arial"/>
                      </a:endParaRPr>
                    </a:p>
                  </a:txBody>
                  <a:tcPr anchor="t" marL="91440" marR="91440">
                    <a:lnL>
                      <a:noFill/>
                    </a:lnL>
                    <a:lnR>
                      <a:noFill/>
                    </a:lnR>
                    <a:lnT>
                      <a:noFill/>
                    </a:lnT>
                    <a:lnB>
                      <a:noFill/>
                    </a:lnB>
                    <a:noFill/>
                  </a:tcPr>
                </a:tc>
              </a:tr>
              <a:tr h="457560">
                <a:tc>
                  <a:txBody>
                    <a:bodyPr anchor="t">
                      <a:noAutofit/>
                    </a:bodyPr>
                    <a:p>
                      <a:pPr algn="r">
                        <a:lnSpc>
                          <a:spcPct val="100000"/>
                        </a:lnSpc>
                        <a:spcBef>
                          <a:spcPts val="479"/>
                        </a:spcBef>
                        <a:buNone/>
                        <a:tabLst>
                          <a:tab algn="l" pos="0"/>
                        </a:tabLst>
                      </a:pPr>
                      <a:r>
                        <a:rPr b="0" lang="en-US" sz="2400" spc="-1" strike="noStrike">
                          <a:solidFill>
                            <a:srgbClr val="ffff00"/>
                          </a:solidFill>
                          <a:latin typeface="Times New Roman"/>
                          <a:ea typeface="宋体"/>
                        </a:rPr>
                        <a:t>4</a:t>
                      </a:r>
                      <a:endParaRPr b="0" lang="en-US" sz="2400" spc="-1" strike="noStrike">
                        <a:latin typeface="Arial"/>
                      </a:endParaRPr>
                    </a:p>
                  </a:txBody>
                  <a:tcPr anchor="t" marL="91440" marR="91440">
                    <a:lnL>
                      <a:noFill/>
                    </a:lnL>
                    <a:lnR>
                      <a:noFill/>
                    </a:lnR>
                    <a:lnT>
                      <a:noFill/>
                    </a:lnT>
                    <a:lnB>
                      <a:noFill/>
                    </a:lnB>
                    <a:noFill/>
                  </a:tcPr>
                </a:tc>
              </a:tr>
            </a:tbl>
          </a:graphicData>
        </a:graphic>
      </p:graphicFrame>
      <p:grpSp>
        <p:nvGrpSpPr>
          <p:cNvPr id="1092" name="Group 37"/>
          <p:cNvGrpSpPr/>
          <p:nvPr/>
        </p:nvGrpSpPr>
        <p:grpSpPr>
          <a:xfrm>
            <a:off x="5448240" y="907920"/>
            <a:ext cx="4750200" cy="2362680"/>
            <a:chOff x="5448240" y="907920"/>
            <a:chExt cx="4750200" cy="2362680"/>
          </a:xfrm>
        </p:grpSpPr>
        <p:sp>
          <p:nvSpPr>
            <p:cNvPr id="1093" name="Rectangle 38"/>
            <p:cNvSpPr/>
            <p:nvPr/>
          </p:nvSpPr>
          <p:spPr>
            <a:xfrm>
              <a:off x="5956200" y="2730600"/>
              <a:ext cx="507600" cy="455400"/>
            </a:xfrm>
            <a:prstGeom prst="rect">
              <a:avLst/>
            </a:prstGeom>
            <a:solidFill>
              <a:srgbClr val="000066"/>
            </a:solidFill>
            <a:ln w="9525">
              <a:solidFill>
                <a:srgbClr val="ffffff"/>
              </a:solidFill>
              <a:miter/>
            </a:ln>
          </p:spPr>
          <p:style>
            <a:lnRef idx="0"/>
            <a:fillRef idx="0"/>
            <a:effectRef idx="0"/>
            <a:fontRef idx="minor"/>
          </p:style>
        </p:sp>
        <p:sp>
          <p:nvSpPr>
            <p:cNvPr id="1094" name="Rectangle 39"/>
            <p:cNvSpPr/>
            <p:nvPr/>
          </p:nvSpPr>
          <p:spPr>
            <a:xfrm>
              <a:off x="5473800" y="2730600"/>
              <a:ext cx="482400" cy="455400"/>
            </a:xfrm>
            <a:prstGeom prst="rect">
              <a:avLst/>
            </a:prstGeom>
            <a:solidFill>
              <a:srgbClr val="000066"/>
            </a:solidFill>
            <a:ln w="9525">
              <a:solidFill>
                <a:srgbClr val="ffffff"/>
              </a:solidFill>
              <a:miter/>
            </a:ln>
          </p:spPr>
          <p:style>
            <a:lnRef idx="0"/>
            <a:fillRef idx="0"/>
            <a:effectRef idx="0"/>
            <a:fontRef idx="minor"/>
          </p:style>
        </p:sp>
        <p:sp>
          <p:nvSpPr>
            <p:cNvPr id="1095" name="Rectangle 40"/>
            <p:cNvSpPr/>
            <p:nvPr/>
          </p:nvSpPr>
          <p:spPr>
            <a:xfrm>
              <a:off x="5956200" y="2274840"/>
              <a:ext cx="507600" cy="455400"/>
            </a:xfrm>
            <a:prstGeom prst="rect">
              <a:avLst/>
            </a:prstGeom>
            <a:solidFill>
              <a:srgbClr val="000066"/>
            </a:solidFill>
            <a:ln w="9525">
              <a:solidFill>
                <a:srgbClr val="ffffff"/>
              </a:solidFill>
              <a:miter/>
            </a:ln>
          </p:spPr>
          <p:style>
            <a:lnRef idx="0"/>
            <a:fillRef idx="0"/>
            <a:effectRef idx="0"/>
            <a:fontRef idx="minor"/>
          </p:style>
        </p:sp>
        <p:sp>
          <p:nvSpPr>
            <p:cNvPr id="1096" name="Rectangle 41"/>
            <p:cNvSpPr/>
            <p:nvPr/>
          </p:nvSpPr>
          <p:spPr>
            <a:xfrm>
              <a:off x="5473800" y="2274840"/>
              <a:ext cx="482400" cy="455400"/>
            </a:xfrm>
            <a:prstGeom prst="rect">
              <a:avLst/>
            </a:prstGeom>
            <a:solidFill>
              <a:srgbClr val="000066"/>
            </a:solidFill>
            <a:ln w="9525">
              <a:solidFill>
                <a:srgbClr val="ffffff"/>
              </a:solidFill>
              <a:miter/>
            </a:ln>
          </p:spPr>
          <p:style>
            <a:lnRef idx="0"/>
            <a:fillRef idx="0"/>
            <a:effectRef idx="0"/>
            <a:fontRef idx="minor"/>
          </p:style>
        </p:sp>
        <p:sp>
          <p:nvSpPr>
            <p:cNvPr id="1097" name="Rectangle 42"/>
            <p:cNvSpPr/>
            <p:nvPr/>
          </p:nvSpPr>
          <p:spPr>
            <a:xfrm>
              <a:off x="5956200" y="1819440"/>
              <a:ext cx="507600" cy="455400"/>
            </a:xfrm>
            <a:prstGeom prst="rect">
              <a:avLst/>
            </a:prstGeom>
            <a:solidFill>
              <a:srgbClr val="000066"/>
            </a:solidFill>
            <a:ln w="9525">
              <a:solidFill>
                <a:srgbClr val="ffffff"/>
              </a:solidFill>
              <a:miter/>
            </a:ln>
          </p:spPr>
          <p:style>
            <a:lnRef idx="0"/>
            <a:fillRef idx="0"/>
            <a:effectRef idx="0"/>
            <a:fontRef idx="minor"/>
          </p:style>
        </p:sp>
        <p:sp>
          <p:nvSpPr>
            <p:cNvPr id="1098" name="Rectangle 43"/>
            <p:cNvSpPr/>
            <p:nvPr/>
          </p:nvSpPr>
          <p:spPr>
            <a:xfrm>
              <a:off x="5473800" y="1819440"/>
              <a:ext cx="482400" cy="455400"/>
            </a:xfrm>
            <a:prstGeom prst="rect">
              <a:avLst/>
            </a:prstGeom>
            <a:solidFill>
              <a:srgbClr val="000066"/>
            </a:solidFill>
            <a:ln w="9525">
              <a:solidFill>
                <a:srgbClr val="ffffff"/>
              </a:solidFill>
              <a:miter/>
            </a:ln>
          </p:spPr>
          <p:style>
            <a:lnRef idx="0"/>
            <a:fillRef idx="0"/>
            <a:effectRef idx="0"/>
            <a:fontRef idx="minor"/>
          </p:style>
        </p:sp>
        <p:sp>
          <p:nvSpPr>
            <p:cNvPr id="1099" name="Rectangle 44"/>
            <p:cNvSpPr/>
            <p:nvPr/>
          </p:nvSpPr>
          <p:spPr>
            <a:xfrm>
              <a:off x="5956200" y="1363680"/>
              <a:ext cx="507600" cy="455400"/>
            </a:xfrm>
            <a:prstGeom prst="rect">
              <a:avLst/>
            </a:prstGeom>
            <a:solidFill>
              <a:srgbClr val="000066"/>
            </a:solidFill>
            <a:ln w="9525">
              <a:solidFill>
                <a:srgbClr val="ffffff"/>
              </a:solidFill>
              <a:miter/>
            </a:ln>
          </p:spPr>
          <p:style>
            <a:lnRef idx="0"/>
            <a:fillRef idx="0"/>
            <a:effectRef idx="0"/>
            <a:fontRef idx="minor"/>
          </p:style>
        </p:sp>
        <p:sp>
          <p:nvSpPr>
            <p:cNvPr id="1100" name="Rectangle 45"/>
            <p:cNvSpPr/>
            <p:nvPr/>
          </p:nvSpPr>
          <p:spPr>
            <a:xfrm>
              <a:off x="5473800" y="1363680"/>
              <a:ext cx="482400" cy="455400"/>
            </a:xfrm>
            <a:prstGeom prst="rect">
              <a:avLst/>
            </a:prstGeom>
            <a:solidFill>
              <a:srgbClr val="000066"/>
            </a:solidFill>
            <a:ln w="9525">
              <a:solidFill>
                <a:srgbClr val="ffffff"/>
              </a:solidFill>
              <a:miter/>
            </a:ln>
          </p:spPr>
          <p:style>
            <a:lnRef idx="0"/>
            <a:fillRef idx="0"/>
            <a:effectRef idx="0"/>
            <a:fontRef idx="minor"/>
          </p:style>
        </p:sp>
        <p:sp>
          <p:nvSpPr>
            <p:cNvPr id="1101" name="Rectangle 46"/>
            <p:cNvSpPr/>
            <p:nvPr/>
          </p:nvSpPr>
          <p:spPr>
            <a:xfrm>
              <a:off x="5956200" y="907920"/>
              <a:ext cx="507600" cy="455400"/>
            </a:xfrm>
            <a:prstGeom prst="rect">
              <a:avLst/>
            </a:prstGeom>
            <a:solidFill>
              <a:srgbClr val="000066"/>
            </a:solidFill>
            <a:ln w="9525">
              <a:solidFill>
                <a:srgbClr val="ffffff"/>
              </a:solidFill>
              <a:miter/>
            </a:ln>
          </p:spPr>
          <p:style>
            <a:lnRef idx="0"/>
            <a:fillRef idx="0"/>
            <a:effectRef idx="0"/>
            <a:fontRef idx="minor"/>
          </p:style>
        </p:sp>
        <p:sp>
          <p:nvSpPr>
            <p:cNvPr id="1102" name="Rectangle 47"/>
            <p:cNvSpPr/>
            <p:nvPr/>
          </p:nvSpPr>
          <p:spPr>
            <a:xfrm>
              <a:off x="5473800" y="907920"/>
              <a:ext cx="482400" cy="455400"/>
            </a:xfrm>
            <a:prstGeom prst="rect">
              <a:avLst/>
            </a:prstGeom>
            <a:solidFill>
              <a:srgbClr val="000066"/>
            </a:solidFill>
            <a:ln w="9525">
              <a:solidFill>
                <a:srgbClr val="ffffff"/>
              </a:solidFill>
              <a:miter/>
            </a:ln>
          </p:spPr>
          <p:style>
            <a:lnRef idx="0"/>
            <a:fillRef idx="0"/>
            <a:effectRef idx="0"/>
            <a:fontRef idx="minor"/>
          </p:style>
        </p:sp>
        <p:sp>
          <p:nvSpPr>
            <p:cNvPr id="1103" name="Line 48"/>
            <p:cNvSpPr/>
            <p:nvPr/>
          </p:nvSpPr>
          <p:spPr>
            <a:xfrm>
              <a:off x="5473440" y="907920"/>
              <a:ext cx="360" cy="2278080"/>
            </a:xfrm>
            <a:prstGeom prst="line">
              <a:avLst/>
            </a:prstGeom>
            <a:ln w="12700">
              <a:solidFill>
                <a:srgbClr val="ffffff"/>
              </a:solidFill>
              <a:round/>
            </a:ln>
          </p:spPr>
          <p:style>
            <a:lnRef idx="0"/>
            <a:fillRef idx="0"/>
            <a:effectRef idx="0"/>
            <a:fontRef idx="minor"/>
          </p:style>
        </p:sp>
        <p:sp>
          <p:nvSpPr>
            <p:cNvPr id="1104" name="Line 49"/>
            <p:cNvSpPr/>
            <p:nvPr/>
          </p:nvSpPr>
          <p:spPr>
            <a:xfrm>
              <a:off x="5956200" y="907920"/>
              <a:ext cx="360" cy="2278080"/>
            </a:xfrm>
            <a:prstGeom prst="line">
              <a:avLst/>
            </a:prstGeom>
            <a:ln w="12700">
              <a:solidFill>
                <a:srgbClr val="ffffff"/>
              </a:solidFill>
              <a:round/>
            </a:ln>
          </p:spPr>
          <p:style>
            <a:lnRef idx="0"/>
            <a:fillRef idx="0"/>
            <a:effectRef idx="0"/>
            <a:fontRef idx="minor"/>
          </p:style>
        </p:sp>
        <p:sp>
          <p:nvSpPr>
            <p:cNvPr id="1105" name="Line 50"/>
            <p:cNvSpPr/>
            <p:nvPr/>
          </p:nvSpPr>
          <p:spPr>
            <a:xfrm>
              <a:off x="6464160" y="907920"/>
              <a:ext cx="360" cy="2278080"/>
            </a:xfrm>
            <a:prstGeom prst="line">
              <a:avLst/>
            </a:prstGeom>
            <a:ln cap="sq" w="12700">
              <a:solidFill>
                <a:srgbClr val="ffffff"/>
              </a:solidFill>
              <a:round/>
            </a:ln>
          </p:spPr>
          <p:style>
            <a:lnRef idx="0"/>
            <a:fillRef idx="0"/>
            <a:effectRef idx="0"/>
            <a:fontRef idx="minor"/>
          </p:style>
        </p:sp>
        <p:sp>
          <p:nvSpPr>
            <p:cNvPr id="1106" name="Line 51"/>
            <p:cNvSpPr/>
            <p:nvPr/>
          </p:nvSpPr>
          <p:spPr>
            <a:xfrm>
              <a:off x="5473440" y="907920"/>
              <a:ext cx="990720" cy="360"/>
            </a:xfrm>
            <a:prstGeom prst="line">
              <a:avLst/>
            </a:prstGeom>
            <a:ln cap="sq" w="12700">
              <a:solidFill>
                <a:srgbClr val="ffffff"/>
              </a:solidFill>
              <a:round/>
            </a:ln>
          </p:spPr>
          <p:style>
            <a:lnRef idx="0"/>
            <a:fillRef idx="0"/>
            <a:effectRef idx="0"/>
            <a:fontRef idx="minor"/>
          </p:style>
        </p:sp>
        <p:sp>
          <p:nvSpPr>
            <p:cNvPr id="1107" name="Line 52"/>
            <p:cNvSpPr/>
            <p:nvPr/>
          </p:nvSpPr>
          <p:spPr>
            <a:xfrm>
              <a:off x="5473440" y="1363320"/>
              <a:ext cx="990720" cy="360"/>
            </a:xfrm>
            <a:prstGeom prst="line">
              <a:avLst/>
            </a:prstGeom>
            <a:ln w="12700">
              <a:solidFill>
                <a:srgbClr val="ffffff"/>
              </a:solidFill>
              <a:round/>
            </a:ln>
          </p:spPr>
          <p:style>
            <a:lnRef idx="0"/>
            <a:fillRef idx="0"/>
            <a:effectRef idx="0"/>
            <a:fontRef idx="minor"/>
          </p:style>
        </p:sp>
        <p:sp>
          <p:nvSpPr>
            <p:cNvPr id="1108" name="Line 53"/>
            <p:cNvSpPr/>
            <p:nvPr/>
          </p:nvSpPr>
          <p:spPr>
            <a:xfrm>
              <a:off x="5473440" y="1819080"/>
              <a:ext cx="990720" cy="360"/>
            </a:xfrm>
            <a:prstGeom prst="line">
              <a:avLst/>
            </a:prstGeom>
            <a:ln w="12700">
              <a:solidFill>
                <a:srgbClr val="ffffff"/>
              </a:solidFill>
              <a:round/>
            </a:ln>
          </p:spPr>
          <p:style>
            <a:lnRef idx="0"/>
            <a:fillRef idx="0"/>
            <a:effectRef idx="0"/>
            <a:fontRef idx="minor"/>
          </p:style>
        </p:sp>
        <p:sp>
          <p:nvSpPr>
            <p:cNvPr id="1109" name="Line 54"/>
            <p:cNvSpPr/>
            <p:nvPr/>
          </p:nvSpPr>
          <p:spPr>
            <a:xfrm>
              <a:off x="5473440" y="2274840"/>
              <a:ext cx="990720" cy="360"/>
            </a:xfrm>
            <a:prstGeom prst="line">
              <a:avLst/>
            </a:prstGeom>
            <a:ln w="12700">
              <a:solidFill>
                <a:srgbClr val="ffffff"/>
              </a:solidFill>
              <a:round/>
            </a:ln>
          </p:spPr>
          <p:style>
            <a:lnRef idx="0"/>
            <a:fillRef idx="0"/>
            <a:effectRef idx="0"/>
            <a:fontRef idx="minor"/>
          </p:style>
        </p:sp>
        <p:sp>
          <p:nvSpPr>
            <p:cNvPr id="1110" name="Line 55"/>
            <p:cNvSpPr/>
            <p:nvPr/>
          </p:nvSpPr>
          <p:spPr>
            <a:xfrm>
              <a:off x="5473440" y="2730240"/>
              <a:ext cx="990720" cy="360"/>
            </a:xfrm>
            <a:prstGeom prst="line">
              <a:avLst/>
            </a:prstGeom>
            <a:ln w="12700">
              <a:solidFill>
                <a:srgbClr val="ffffff"/>
              </a:solidFill>
              <a:round/>
            </a:ln>
          </p:spPr>
          <p:style>
            <a:lnRef idx="0"/>
            <a:fillRef idx="0"/>
            <a:effectRef idx="0"/>
            <a:fontRef idx="minor"/>
          </p:style>
        </p:sp>
        <p:sp>
          <p:nvSpPr>
            <p:cNvPr id="1111" name="Line 56"/>
            <p:cNvSpPr/>
            <p:nvPr/>
          </p:nvSpPr>
          <p:spPr>
            <a:xfrm>
              <a:off x="5473440" y="3186000"/>
              <a:ext cx="990720" cy="360"/>
            </a:xfrm>
            <a:prstGeom prst="line">
              <a:avLst/>
            </a:prstGeom>
            <a:ln cap="sq" w="12700">
              <a:solidFill>
                <a:srgbClr val="ffffff"/>
              </a:solidFill>
              <a:round/>
            </a:ln>
          </p:spPr>
          <p:style>
            <a:lnRef idx="0"/>
            <a:fillRef idx="0"/>
            <a:effectRef idx="0"/>
            <a:fontRef idx="minor"/>
          </p:style>
        </p:sp>
        <p:sp>
          <p:nvSpPr>
            <p:cNvPr id="1112" name="Line 57"/>
            <p:cNvSpPr/>
            <p:nvPr/>
          </p:nvSpPr>
          <p:spPr>
            <a:xfrm>
              <a:off x="6311880" y="1136520"/>
              <a:ext cx="533160" cy="360"/>
            </a:xfrm>
            <a:prstGeom prst="line">
              <a:avLst/>
            </a:prstGeom>
            <a:ln w="38100">
              <a:solidFill>
                <a:srgbClr val="ffffff"/>
              </a:solidFill>
              <a:round/>
              <a:tailEnd len="med" type="triangle" w="med"/>
            </a:ln>
          </p:spPr>
          <p:style>
            <a:lnRef idx="0"/>
            <a:fillRef idx="0"/>
            <a:effectRef idx="0"/>
            <a:fontRef idx="minor"/>
          </p:style>
        </p:sp>
        <p:sp>
          <p:nvSpPr>
            <p:cNvPr id="1113" name="Line 58"/>
            <p:cNvSpPr/>
            <p:nvPr/>
          </p:nvSpPr>
          <p:spPr>
            <a:xfrm>
              <a:off x="6311880" y="2508120"/>
              <a:ext cx="533160" cy="360"/>
            </a:xfrm>
            <a:prstGeom prst="line">
              <a:avLst/>
            </a:prstGeom>
            <a:ln w="38100">
              <a:solidFill>
                <a:srgbClr val="ffffff"/>
              </a:solidFill>
              <a:round/>
              <a:tailEnd len="med" type="triangle" w="med"/>
            </a:ln>
          </p:spPr>
          <p:style>
            <a:lnRef idx="0"/>
            <a:fillRef idx="0"/>
            <a:effectRef idx="0"/>
            <a:fontRef idx="minor"/>
          </p:style>
        </p:sp>
        <p:sp>
          <p:nvSpPr>
            <p:cNvPr id="1114" name="Line 59"/>
            <p:cNvSpPr/>
            <p:nvPr/>
          </p:nvSpPr>
          <p:spPr>
            <a:xfrm>
              <a:off x="6311880" y="2965320"/>
              <a:ext cx="533160" cy="360"/>
            </a:xfrm>
            <a:prstGeom prst="line">
              <a:avLst/>
            </a:prstGeom>
            <a:ln w="38100">
              <a:solidFill>
                <a:srgbClr val="ffffff"/>
              </a:solidFill>
              <a:round/>
              <a:tailEnd len="med" type="triangle" w="med"/>
            </a:ln>
          </p:spPr>
          <p:style>
            <a:lnRef idx="0"/>
            <a:fillRef idx="0"/>
            <a:effectRef idx="0"/>
            <a:fontRef idx="minor"/>
          </p:style>
        </p:sp>
        <p:sp>
          <p:nvSpPr>
            <p:cNvPr id="1115" name="Line 60"/>
            <p:cNvSpPr/>
            <p:nvPr/>
          </p:nvSpPr>
          <p:spPr>
            <a:xfrm>
              <a:off x="6311880" y="1593720"/>
              <a:ext cx="533160" cy="360"/>
            </a:xfrm>
            <a:prstGeom prst="line">
              <a:avLst/>
            </a:prstGeom>
            <a:ln w="38100">
              <a:solidFill>
                <a:srgbClr val="ffffff"/>
              </a:solidFill>
              <a:round/>
              <a:tailEnd len="med" type="triangle" w="med"/>
            </a:ln>
          </p:spPr>
          <p:style>
            <a:lnRef idx="0"/>
            <a:fillRef idx="0"/>
            <a:effectRef idx="0"/>
            <a:fontRef idx="minor"/>
          </p:style>
        </p:sp>
        <p:sp>
          <p:nvSpPr>
            <p:cNvPr id="1116" name="Line 61"/>
            <p:cNvSpPr/>
            <p:nvPr/>
          </p:nvSpPr>
          <p:spPr>
            <a:xfrm>
              <a:off x="6311880" y="2050920"/>
              <a:ext cx="533160" cy="360"/>
            </a:xfrm>
            <a:prstGeom prst="line">
              <a:avLst/>
            </a:prstGeom>
            <a:ln w="38100">
              <a:solidFill>
                <a:srgbClr val="ffffff"/>
              </a:solidFill>
              <a:round/>
              <a:tailEnd len="med" type="triangle" w="med"/>
            </a:ln>
          </p:spPr>
          <p:style>
            <a:lnRef idx="0"/>
            <a:fillRef idx="0"/>
            <a:effectRef idx="0"/>
            <a:fontRef idx="minor"/>
          </p:style>
        </p:sp>
        <p:sp>
          <p:nvSpPr>
            <p:cNvPr id="1117" name="Rectangle 62"/>
            <p:cNvSpPr/>
            <p:nvPr/>
          </p:nvSpPr>
          <p:spPr>
            <a:xfrm>
              <a:off x="8521560" y="9698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1118" name="Rectangle 63"/>
            <p:cNvSpPr/>
            <p:nvPr/>
          </p:nvSpPr>
          <p:spPr>
            <a:xfrm>
              <a:off x="8064360" y="9698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1</a:t>
              </a:r>
              <a:endParaRPr b="0" lang="en-US" sz="2000" spc="-1" strike="noStrike">
                <a:latin typeface="Arial"/>
              </a:endParaRPr>
            </a:p>
          </p:txBody>
        </p:sp>
        <p:sp>
          <p:nvSpPr>
            <p:cNvPr id="1119" name="Line 64"/>
            <p:cNvSpPr/>
            <p:nvPr/>
          </p:nvSpPr>
          <p:spPr>
            <a:xfrm>
              <a:off x="8064360" y="969840"/>
              <a:ext cx="914400" cy="360"/>
            </a:xfrm>
            <a:prstGeom prst="line">
              <a:avLst/>
            </a:prstGeom>
            <a:ln cap="sq" w="28575">
              <a:solidFill>
                <a:srgbClr val="ffffff"/>
              </a:solidFill>
              <a:round/>
            </a:ln>
          </p:spPr>
          <p:style>
            <a:lnRef idx="0"/>
            <a:fillRef idx="0"/>
            <a:effectRef idx="0"/>
            <a:fontRef idx="minor"/>
          </p:style>
        </p:sp>
        <p:sp>
          <p:nvSpPr>
            <p:cNvPr id="1120" name="Line 65"/>
            <p:cNvSpPr/>
            <p:nvPr/>
          </p:nvSpPr>
          <p:spPr>
            <a:xfrm>
              <a:off x="8064360" y="1365120"/>
              <a:ext cx="914400" cy="360"/>
            </a:xfrm>
            <a:prstGeom prst="line">
              <a:avLst/>
            </a:prstGeom>
            <a:ln cap="sq" w="28575">
              <a:solidFill>
                <a:srgbClr val="ffffff"/>
              </a:solidFill>
              <a:round/>
            </a:ln>
          </p:spPr>
          <p:style>
            <a:lnRef idx="0"/>
            <a:fillRef idx="0"/>
            <a:effectRef idx="0"/>
            <a:fontRef idx="minor"/>
          </p:style>
        </p:sp>
        <p:sp>
          <p:nvSpPr>
            <p:cNvPr id="1121" name="Line 66"/>
            <p:cNvSpPr/>
            <p:nvPr/>
          </p:nvSpPr>
          <p:spPr>
            <a:xfrm>
              <a:off x="8064360" y="969840"/>
              <a:ext cx="360" cy="395280"/>
            </a:xfrm>
            <a:prstGeom prst="line">
              <a:avLst/>
            </a:prstGeom>
            <a:ln cap="sq" w="28575">
              <a:solidFill>
                <a:srgbClr val="ffffff"/>
              </a:solidFill>
              <a:round/>
            </a:ln>
          </p:spPr>
          <p:style>
            <a:lnRef idx="0"/>
            <a:fillRef idx="0"/>
            <a:effectRef idx="0"/>
            <a:fontRef idx="minor"/>
          </p:style>
        </p:sp>
        <p:sp>
          <p:nvSpPr>
            <p:cNvPr id="1122" name="Line 67"/>
            <p:cNvSpPr/>
            <p:nvPr/>
          </p:nvSpPr>
          <p:spPr>
            <a:xfrm>
              <a:off x="8521560" y="969840"/>
              <a:ext cx="360" cy="395280"/>
            </a:xfrm>
            <a:prstGeom prst="line">
              <a:avLst/>
            </a:prstGeom>
            <a:ln w="12700">
              <a:solidFill>
                <a:srgbClr val="ffffff"/>
              </a:solidFill>
              <a:round/>
            </a:ln>
          </p:spPr>
          <p:style>
            <a:lnRef idx="0"/>
            <a:fillRef idx="0"/>
            <a:effectRef idx="0"/>
            <a:fontRef idx="minor"/>
          </p:style>
        </p:sp>
        <p:sp>
          <p:nvSpPr>
            <p:cNvPr id="1123" name="Line 68"/>
            <p:cNvSpPr/>
            <p:nvPr/>
          </p:nvSpPr>
          <p:spPr>
            <a:xfrm>
              <a:off x="8978760" y="969840"/>
              <a:ext cx="360" cy="395280"/>
            </a:xfrm>
            <a:prstGeom prst="line">
              <a:avLst/>
            </a:prstGeom>
            <a:ln cap="sq" w="28575">
              <a:solidFill>
                <a:srgbClr val="ffffff"/>
              </a:solidFill>
              <a:round/>
            </a:ln>
          </p:spPr>
          <p:style>
            <a:lnRef idx="0"/>
            <a:fillRef idx="0"/>
            <a:effectRef idx="0"/>
            <a:fontRef idx="minor"/>
          </p:style>
        </p:sp>
        <p:sp>
          <p:nvSpPr>
            <p:cNvPr id="1124" name="Rectangle 69"/>
            <p:cNvSpPr/>
            <p:nvPr/>
          </p:nvSpPr>
          <p:spPr>
            <a:xfrm>
              <a:off x="7302600" y="969840"/>
              <a:ext cx="456840" cy="394920"/>
            </a:xfrm>
            <a:prstGeom prst="rect">
              <a:avLst/>
            </a:prstGeom>
            <a:solidFill>
              <a:srgbClr val="000066"/>
            </a:solidFill>
            <a:ln w="38100">
              <a:solidFill>
                <a:srgbClr val="ffffff"/>
              </a:solidFill>
              <a:miter/>
            </a:ln>
          </p:spPr>
          <p:style>
            <a:lnRef idx="0"/>
            <a:fillRef idx="0"/>
            <a:effectRef idx="0"/>
            <a:fontRef idx="minor"/>
          </p:style>
        </p:sp>
        <p:sp>
          <p:nvSpPr>
            <p:cNvPr id="1125" name="Rectangle 70"/>
            <p:cNvSpPr/>
            <p:nvPr/>
          </p:nvSpPr>
          <p:spPr>
            <a:xfrm>
              <a:off x="6845400" y="9698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3</a:t>
              </a:r>
              <a:endParaRPr b="0" lang="en-US" sz="2000" spc="-1" strike="noStrike">
                <a:latin typeface="Arial"/>
              </a:endParaRPr>
            </a:p>
          </p:txBody>
        </p:sp>
        <p:sp>
          <p:nvSpPr>
            <p:cNvPr id="1126" name="Line 71"/>
            <p:cNvSpPr/>
            <p:nvPr/>
          </p:nvSpPr>
          <p:spPr>
            <a:xfrm>
              <a:off x="6845040" y="969840"/>
              <a:ext cx="914400" cy="360"/>
            </a:xfrm>
            <a:prstGeom prst="line">
              <a:avLst/>
            </a:prstGeom>
            <a:ln cap="sq" w="28575">
              <a:solidFill>
                <a:srgbClr val="ffffff"/>
              </a:solidFill>
              <a:round/>
            </a:ln>
          </p:spPr>
          <p:style>
            <a:lnRef idx="0"/>
            <a:fillRef idx="0"/>
            <a:effectRef idx="0"/>
            <a:fontRef idx="minor"/>
          </p:style>
        </p:sp>
        <p:sp>
          <p:nvSpPr>
            <p:cNvPr id="1127" name="Line 72"/>
            <p:cNvSpPr/>
            <p:nvPr/>
          </p:nvSpPr>
          <p:spPr>
            <a:xfrm>
              <a:off x="6845040" y="1365120"/>
              <a:ext cx="914400" cy="360"/>
            </a:xfrm>
            <a:prstGeom prst="line">
              <a:avLst/>
            </a:prstGeom>
            <a:ln cap="sq" w="28575">
              <a:solidFill>
                <a:srgbClr val="ffffff"/>
              </a:solidFill>
              <a:round/>
            </a:ln>
          </p:spPr>
          <p:style>
            <a:lnRef idx="0"/>
            <a:fillRef idx="0"/>
            <a:effectRef idx="0"/>
            <a:fontRef idx="minor"/>
          </p:style>
        </p:sp>
        <p:sp>
          <p:nvSpPr>
            <p:cNvPr id="1128" name="Line 73"/>
            <p:cNvSpPr/>
            <p:nvPr/>
          </p:nvSpPr>
          <p:spPr>
            <a:xfrm>
              <a:off x="6845040" y="969840"/>
              <a:ext cx="360" cy="395280"/>
            </a:xfrm>
            <a:prstGeom prst="line">
              <a:avLst/>
            </a:prstGeom>
            <a:ln cap="sq" w="28575">
              <a:solidFill>
                <a:srgbClr val="ffffff"/>
              </a:solidFill>
              <a:round/>
            </a:ln>
          </p:spPr>
          <p:style>
            <a:lnRef idx="0"/>
            <a:fillRef idx="0"/>
            <a:effectRef idx="0"/>
            <a:fontRef idx="minor"/>
          </p:style>
        </p:sp>
        <p:sp>
          <p:nvSpPr>
            <p:cNvPr id="1129" name="Line 74"/>
            <p:cNvSpPr/>
            <p:nvPr/>
          </p:nvSpPr>
          <p:spPr>
            <a:xfrm>
              <a:off x="7302240" y="969840"/>
              <a:ext cx="360" cy="395280"/>
            </a:xfrm>
            <a:prstGeom prst="line">
              <a:avLst/>
            </a:prstGeom>
            <a:ln w="12700">
              <a:solidFill>
                <a:srgbClr val="ffffff"/>
              </a:solidFill>
              <a:round/>
            </a:ln>
          </p:spPr>
          <p:style>
            <a:lnRef idx="0"/>
            <a:fillRef idx="0"/>
            <a:effectRef idx="0"/>
            <a:fontRef idx="minor"/>
          </p:style>
        </p:sp>
        <p:sp>
          <p:nvSpPr>
            <p:cNvPr id="1130" name="Line 75"/>
            <p:cNvSpPr/>
            <p:nvPr/>
          </p:nvSpPr>
          <p:spPr>
            <a:xfrm>
              <a:off x="7759440" y="969840"/>
              <a:ext cx="360" cy="395280"/>
            </a:xfrm>
            <a:prstGeom prst="line">
              <a:avLst/>
            </a:prstGeom>
            <a:ln cap="sq" w="28575">
              <a:solidFill>
                <a:srgbClr val="ffffff"/>
              </a:solidFill>
              <a:round/>
            </a:ln>
          </p:spPr>
          <p:style>
            <a:lnRef idx="0"/>
            <a:fillRef idx="0"/>
            <a:effectRef idx="0"/>
            <a:fontRef idx="minor"/>
          </p:style>
        </p:sp>
        <p:sp>
          <p:nvSpPr>
            <p:cNvPr id="1131" name="Line 76"/>
            <p:cNvSpPr/>
            <p:nvPr/>
          </p:nvSpPr>
          <p:spPr>
            <a:xfrm>
              <a:off x="7530840" y="1198440"/>
              <a:ext cx="533520" cy="360"/>
            </a:xfrm>
            <a:prstGeom prst="line">
              <a:avLst/>
            </a:prstGeom>
            <a:ln w="38100">
              <a:solidFill>
                <a:srgbClr val="ffffff"/>
              </a:solidFill>
              <a:round/>
              <a:tailEnd len="med" type="triangle" w="med"/>
            </a:ln>
          </p:spPr>
          <p:style>
            <a:lnRef idx="0"/>
            <a:fillRef idx="0"/>
            <a:effectRef idx="0"/>
            <a:fontRef idx="minor"/>
          </p:style>
        </p:sp>
        <p:sp>
          <p:nvSpPr>
            <p:cNvPr id="1132" name="Rectangle 77"/>
            <p:cNvSpPr/>
            <p:nvPr/>
          </p:nvSpPr>
          <p:spPr>
            <a:xfrm>
              <a:off x="8521560" y="1884240"/>
              <a:ext cx="456840" cy="394920"/>
            </a:xfrm>
            <a:prstGeom prst="rect">
              <a:avLst/>
            </a:prstGeom>
            <a:solidFill>
              <a:srgbClr val="000066"/>
            </a:solidFill>
            <a:ln w="38100">
              <a:solidFill>
                <a:srgbClr val="ffffff"/>
              </a:solidFill>
              <a:miter/>
            </a:ln>
          </p:spPr>
          <p:style>
            <a:lnRef idx="0"/>
            <a:fillRef idx="0"/>
            <a:effectRef idx="0"/>
            <a:fontRef idx="minor"/>
          </p:style>
        </p:sp>
        <p:sp>
          <p:nvSpPr>
            <p:cNvPr id="1133" name="Rectangle 78"/>
            <p:cNvSpPr/>
            <p:nvPr/>
          </p:nvSpPr>
          <p:spPr>
            <a:xfrm>
              <a:off x="8064360" y="18842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3</a:t>
              </a:r>
              <a:endParaRPr b="0" lang="en-US" sz="2000" spc="-1" strike="noStrike">
                <a:latin typeface="Arial"/>
              </a:endParaRPr>
            </a:p>
          </p:txBody>
        </p:sp>
        <p:sp>
          <p:nvSpPr>
            <p:cNvPr id="1134" name="Line 79"/>
            <p:cNvSpPr/>
            <p:nvPr/>
          </p:nvSpPr>
          <p:spPr>
            <a:xfrm>
              <a:off x="8064360" y="2279520"/>
              <a:ext cx="914400" cy="360"/>
            </a:xfrm>
            <a:prstGeom prst="line">
              <a:avLst/>
            </a:prstGeom>
            <a:ln cap="sq" w="28575">
              <a:solidFill>
                <a:srgbClr val="ffffff"/>
              </a:solidFill>
              <a:round/>
            </a:ln>
          </p:spPr>
          <p:style>
            <a:lnRef idx="0"/>
            <a:fillRef idx="0"/>
            <a:effectRef idx="0"/>
            <a:fontRef idx="minor"/>
          </p:style>
        </p:sp>
        <p:sp>
          <p:nvSpPr>
            <p:cNvPr id="1135" name="Line 80"/>
            <p:cNvSpPr/>
            <p:nvPr/>
          </p:nvSpPr>
          <p:spPr>
            <a:xfrm>
              <a:off x="8064360" y="1884240"/>
              <a:ext cx="360" cy="395280"/>
            </a:xfrm>
            <a:prstGeom prst="line">
              <a:avLst/>
            </a:prstGeom>
            <a:ln cap="sq" w="28575">
              <a:solidFill>
                <a:srgbClr val="ffffff"/>
              </a:solidFill>
              <a:round/>
            </a:ln>
          </p:spPr>
          <p:style>
            <a:lnRef idx="0"/>
            <a:fillRef idx="0"/>
            <a:effectRef idx="0"/>
            <a:fontRef idx="minor"/>
          </p:style>
        </p:sp>
        <p:sp>
          <p:nvSpPr>
            <p:cNvPr id="1136" name="Line 81"/>
            <p:cNvSpPr/>
            <p:nvPr/>
          </p:nvSpPr>
          <p:spPr>
            <a:xfrm>
              <a:off x="8521560" y="1884240"/>
              <a:ext cx="360" cy="395280"/>
            </a:xfrm>
            <a:prstGeom prst="line">
              <a:avLst/>
            </a:prstGeom>
            <a:ln w="12700">
              <a:solidFill>
                <a:srgbClr val="ffffff"/>
              </a:solidFill>
              <a:round/>
            </a:ln>
          </p:spPr>
          <p:style>
            <a:lnRef idx="0"/>
            <a:fillRef idx="0"/>
            <a:effectRef idx="0"/>
            <a:fontRef idx="minor"/>
          </p:style>
        </p:sp>
        <p:sp>
          <p:nvSpPr>
            <p:cNvPr id="1137" name="Line 82"/>
            <p:cNvSpPr/>
            <p:nvPr/>
          </p:nvSpPr>
          <p:spPr>
            <a:xfrm>
              <a:off x="8978760" y="1884240"/>
              <a:ext cx="360" cy="395280"/>
            </a:xfrm>
            <a:prstGeom prst="line">
              <a:avLst/>
            </a:prstGeom>
            <a:ln cap="sq" w="28575">
              <a:solidFill>
                <a:srgbClr val="ffffff"/>
              </a:solidFill>
              <a:round/>
            </a:ln>
          </p:spPr>
          <p:style>
            <a:lnRef idx="0"/>
            <a:fillRef idx="0"/>
            <a:effectRef idx="0"/>
            <a:fontRef idx="minor"/>
          </p:style>
        </p:sp>
        <p:sp>
          <p:nvSpPr>
            <p:cNvPr id="1138" name="Rectangle 83"/>
            <p:cNvSpPr/>
            <p:nvPr/>
          </p:nvSpPr>
          <p:spPr>
            <a:xfrm>
              <a:off x="7302600" y="1884240"/>
              <a:ext cx="456840" cy="394920"/>
            </a:xfrm>
            <a:prstGeom prst="rect">
              <a:avLst/>
            </a:prstGeom>
            <a:solidFill>
              <a:srgbClr val="000066"/>
            </a:solidFill>
            <a:ln w="38100">
              <a:solidFill>
                <a:srgbClr val="ffffff"/>
              </a:solidFill>
              <a:miter/>
            </a:ln>
          </p:spPr>
          <p:style>
            <a:lnRef idx="0"/>
            <a:fillRef idx="0"/>
            <a:effectRef idx="0"/>
            <a:fontRef idx="minor"/>
          </p:style>
        </p:sp>
        <p:sp>
          <p:nvSpPr>
            <p:cNvPr id="1139" name="Rectangle 84"/>
            <p:cNvSpPr/>
            <p:nvPr/>
          </p:nvSpPr>
          <p:spPr>
            <a:xfrm>
              <a:off x="6845400" y="18842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4</a:t>
              </a:r>
              <a:endParaRPr b="0" lang="en-US" sz="2000" spc="-1" strike="noStrike">
                <a:latin typeface="Arial"/>
              </a:endParaRPr>
            </a:p>
          </p:txBody>
        </p:sp>
        <p:sp>
          <p:nvSpPr>
            <p:cNvPr id="1140" name="Line 85"/>
            <p:cNvSpPr/>
            <p:nvPr/>
          </p:nvSpPr>
          <p:spPr>
            <a:xfrm>
              <a:off x="6845040" y="1884240"/>
              <a:ext cx="914400" cy="360"/>
            </a:xfrm>
            <a:prstGeom prst="line">
              <a:avLst/>
            </a:prstGeom>
            <a:ln cap="sq" w="28575">
              <a:solidFill>
                <a:srgbClr val="ffffff"/>
              </a:solidFill>
              <a:round/>
            </a:ln>
          </p:spPr>
          <p:style>
            <a:lnRef idx="0"/>
            <a:fillRef idx="0"/>
            <a:effectRef idx="0"/>
            <a:fontRef idx="minor"/>
          </p:style>
        </p:sp>
        <p:sp>
          <p:nvSpPr>
            <p:cNvPr id="1141" name="Line 86"/>
            <p:cNvSpPr/>
            <p:nvPr/>
          </p:nvSpPr>
          <p:spPr>
            <a:xfrm>
              <a:off x="6845040" y="2279520"/>
              <a:ext cx="914400" cy="360"/>
            </a:xfrm>
            <a:prstGeom prst="line">
              <a:avLst/>
            </a:prstGeom>
            <a:ln cap="sq" w="28575">
              <a:solidFill>
                <a:srgbClr val="ffffff"/>
              </a:solidFill>
              <a:round/>
            </a:ln>
          </p:spPr>
          <p:style>
            <a:lnRef idx="0"/>
            <a:fillRef idx="0"/>
            <a:effectRef idx="0"/>
            <a:fontRef idx="minor"/>
          </p:style>
        </p:sp>
        <p:sp>
          <p:nvSpPr>
            <p:cNvPr id="1142" name="Line 87"/>
            <p:cNvSpPr/>
            <p:nvPr/>
          </p:nvSpPr>
          <p:spPr>
            <a:xfrm>
              <a:off x="6845040" y="1884240"/>
              <a:ext cx="360" cy="395280"/>
            </a:xfrm>
            <a:prstGeom prst="line">
              <a:avLst/>
            </a:prstGeom>
            <a:ln cap="sq" w="28575">
              <a:solidFill>
                <a:srgbClr val="ffffff"/>
              </a:solidFill>
              <a:round/>
            </a:ln>
          </p:spPr>
          <p:style>
            <a:lnRef idx="0"/>
            <a:fillRef idx="0"/>
            <a:effectRef idx="0"/>
            <a:fontRef idx="minor"/>
          </p:style>
        </p:sp>
        <p:sp>
          <p:nvSpPr>
            <p:cNvPr id="1143" name="Line 88"/>
            <p:cNvSpPr/>
            <p:nvPr/>
          </p:nvSpPr>
          <p:spPr>
            <a:xfrm>
              <a:off x="7302240" y="1884240"/>
              <a:ext cx="360" cy="395280"/>
            </a:xfrm>
            <a:prstGeom prst="line">
              <a:avLst/>
            </a:prstGeom>
            <a:ln w="12700">
              <a:solidFill>
                <a:srgbClr val="ffffff"/>
              </a:solidFill>
              <a:round/>
            </a:ln>
          </p:spPr>
          <p:style>
            <a:lnRef idx="0"/>
            <a:fillRef idx="0"/>
            <a:effectRef idx="0"/>
            <a:fontRef idx="minor"/>
          </p:style>
        </p:sp>
        <p:sp>
          <p:nvSpPr>
            <p:cNvPr id="1144" name="Line 89"/>
            <p:cNvSpPr/>
            <p:nvPr/>
          </p:nvSpPr>
          <p:spPr>
            <a:xfrm>
              <a:off x="7759440" y="1884240"/>
              <a:ext cx="360" cy="395280"/>
            </a:xfrm>
            <a:prstGeom prst="line">
              <a:avLst/>
            </a:prstGeom>
            <a:ln cap="sq" w="28575">
              <a:solidFill>
                <a:srgbClr val="ffffff"/>
              </a:solidFill>
              <a:round/>
            </a:ln>
          </p:spPr>
          <p:style>
            <a:lnRef idx="0"/>
            <a:fillRef idx="0"/>
            <a:effectRef idx="0"/>
            <a:fontRef idx="minor"/>
          </p:style>
        </p:sp>
        <p:sp>
          <p:nvSpPr>
            <p:cNvPr id="1145" name="Rectangle 90"/>
            <p:cNvSpPr/>
            <p:nvPr/>
          </p:nvSpPr>
          <p:spPr>
            <a:xfrm>
              <a:off x="9740880" y="18842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1146" name="Rectangle 91"/>
            <p:cNvSpPr/>
            <p:nvPr/>
          </p:nvSpPr>
          <p:spPr>
            <a:xfrm>
              <a:off x="9283680" y="18842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1</a:t>
              </a:r>
              <a:endParaRPr b="0" lang="en-US" sz="2000" spc="-1" strike="noStrike">
                <a:latin typeface="Arial"/>
              </a:endParaRPr>
            </a:p>
          </p:txBody>
        </p:sp>
        <p:sp>
          <p:nvSpPr>
            <p:cNvPr id="1147" name="Line 92"/>
            <p:cNvSpPr/>
            <p:nvPr/>
          </p:nvSpPr>
          <p:spPr>
            <a:xfrm>
              <a:off x="9283680" y="1884240"/>
              <a:ext cx="914400" cy="360"/>
            </a:xfrm>
            <a:prstGeom prst="line">
              <a:avLst/>
            </a:prstGeom>
            <a:ln cap="sq" w="28575">
              <a:solidFill>
                <a:srgbClr val="ffffff"/>
              </a:solidFill>
              <a:round/>
            </a:ln>
          </p:spPr>
          <p:style>
            <a:lnRef idx="0"/>
            <a:fillRef idx="0"/>
            <a:effectRef idx="0"/>
            <a:fontRef idx="minor"/>
          </p:style>
        </p:sp>
        <p:sp>
          <p:nvSpPr>
            <p:cNvPr id="1148" name="Line 93"/>
            <p:cNvSpPr/>
            <p:nvPr/>
          </p:nvSpPr>
          <p:spPr>
            <a:xfrm>
              <a:off x="9283680" y="2279520"/>
              <a:ext cx="914400" cy="360"/>
            </a:xfrm>
            <a:prstGeom prst="line">
              <a:avLst/>
            </a:prstGeom>
            <a:ln cap="sq" w="28575">
              <a:solidFill>
                <a:srgbClr val="ffffff"/>
              </a:solidFill>
              <a:round/>
            </a:ln>
          </p:spPr>
          <p:style>
            <a:lnRef idx="0"/>
            <a:fillRef idx="0"/>
            <a:effectRef idx="0"/>
            <a:fontRef idx="minor"/>
          </p:style>
        </p:sp>
        <p:sp>
          <p:nvSpPr>
            <p:cNvPr id="1149" name="Line 94"/>
            <p:cNvSpPr/>
            <p:nvPr/>
          </p:nvSpPr>
          <p:spPr>
            <a:xfrm>
              <a:off x="9283680" y="1884240"/>
              <a:ext cx="360" cy="395280"/>
            </a:xfrm>
            <a:prstGeom prst="line">
              <a:avLst/>
            </a:prstGeom>
            <a:ln cap="sq" w="28575">
              <a:solidFill>
                <a:srgbClr val="ffffff"/>
              </a:solidFill>
              <a:round/>
            </a:ln>
          </p:spPr>
          <p:style>
            <a:lnRef idx="0"/>
            <a:fillRef idx="0"/>
            <a:effectRef idx="0"/>
            <a:fontRef idx="minor"/>
          </p:style>
        </p:sp>
        <p:sp>
          <p:nvSpPr>
            <p:cNvPr id="1150" name="Line 95"/>
            <p:cNvSpPr/>
            <p:nvPr/>
          </p:nvSpPr>
          <p:spPr>
            <a:xfrm>
              <a:off x="9740880" y="1884240"/>
              <a:ext cx="360" cy="395280"/>
            </a:xfrm>
            <a:prstGeom prst="line">
              <a:avLst/>
            </a:prstGeom>
            <a:ln w="12700">
              <a:solidFill>
                <a:srgbClr val="ffffff"/>
              </a:solidFill>
              <a:round/>
            </a:ln>
          </p:spPr>
          <p:style>
            <a:lnRef idx="0"/>
            <a:fillRef idx="0"/>
            <a:effectRef idx="0"/>
            <a:fontRef idx="minor"/>
          </p:style>
        </p:sp>
        <p:sp>
          <p:nvSpPr>
            <p:cNvPr id="1151" name="Line 96"/>
            <p:cNvSpPr/>
            <p:nvPr/>
          </p:nvSpPr>
          <p:spPr>
            <a:xfrm>
              <a:off x="10198080" y="1884240"/>
              <a:ext cx="360" cy="395280"/>
            </a:xfrm>
            <a:prstGeom prst="line">
              <a:avLst/>
            </a:prstGeom>
            <a:ln cap="sq" w="28575">
              <a:solidFill>
                <a:srgbClr val="ffffff"/>
              </a:solidFill>
              <a:round/>
            </a:ln>
          </p:spPr>
          <p:style>
            <a:lnRef idx="0"/>
            <a:fillRef idx="0"/>
            <a:effectRef idx="0"/>
            <a:fontRef idx="minor"/>
          </p:style>
        </p:sp>
        <p:sp>
          <p:nvSpPr>
            <p:cNvPr id="1152" name="Line 97"/>
            <p:cNvSpPr/>
            <p:nvPr/>
          </p:nvSpPr>
          <p:spPr>
            <a:xfrm>
              <a:off x="7530840" y="2112840"/>
              <a:ext cx="533520" cy="360"/>
            </a:xfrm>
            <a:prstGeom prst="line">
              <a:avLst/>
            </a:prstGeom>
            <a:ln w="38100">
              <a:solidFill>
                <a:srgbClr val="ffffff"/>
              </a:solidFill>
              <a:round/>
              <a:tailEnd len="med" type="triangle" w="med"/>
            </a:ln>
          </p:spPr>
          <p:style>
            <a:lnRef idx="0"/>
            <a:fillRef idx="0"/>
            <a:effectRef idx="0"/>
            <a:fontRef idx="minor"/>
          </p:style>
        </p:sp>
        <p:sp>
          <p:nvSpPr>
            <p:cNvPr id="1153" name="Line 98"/>
            <p:cNvSpPr/>
            <p:nvPr/>
          </p:nvSpPr>
          <p:spPr>
            <a:xfrm>
              <a:off x="8750160" y="2112840"/>
              <a:ext cx="533520" cy="360"/>
            </a:xfrm>
            <a:prstGeom prst="line">
              <a:avLst/>
            </a:prstGeom>
            <a:ln w="38100">
              <a:solidFill>
                <a:srgbClr val="ffffff"/>
              </a:solidFill>
              <a:round/>
              <a:tailEnd len="med" type="triangle" w="med"/>
            </a:ln>
          </p:spPr>
          <p:style>
            <a:lnRef idx="0"/>
            <a:fillRef idx="0"/>
            <a:effectRef idx="0"/>
            <a:fontRef idx="minor"/>
          </p:style>
        </p:sp>
        <p:sp>
          <p:nvSpPr>
            <p:cNvPr id="1154" name="Line 99"/>
            <p:cNvSpPr/>
            <p:nvPr/>
          </p:nvSpPr>
          <p:spPr>
            <a:xfrm>
              <a:off x="8064360" y="1884240"/>
              <a:ext cx="914400" cy="360"/>
            </a:xfrm>
            <a:prstGeom prst="line">
              <a:avLst/>
            </a:prstGeom>
            <a:ln cap="sq" w="28575">
              <a:solidFill>
                <a:srgbClr val="ffffff"/>
              </a:solidFill>
              <a:round/>
            </a:ln>
          </p:spPr>
          <p:style>
            <a:lnRef idx="0"/>
            <a:fillRef idx="0"/>
            <a:effectRef idx="0"/>
            <a:fontRef idx="minor"/>
          </p:style>
        </p:sp>
        <p:sp>
          <p:nvSpPr>
            <p:cNvPr id="1155" name="Line 100"/>
            <p:cNvSpPr/>
            <p:nvPr/>
          </p:nvSpPr>
          <p:spPr>
            <a:xfrm>
              <a:off x="8064360" y="1807920"/>
              <a:ext cx="914400" cy="360"/>
            </a:xfrm>
            <a:prstGeom prst="line">
              <a:avLst/>
            </a:prstGeom>
            <a:ln cap="sq" w="28575">
              <a:solidFill>
                <a:srgbClr val="ffffff"/>
              </a:solidFill>
              <a:round/>
            </a:ln>
          </p:spPr>
          <p:style>
            <a:lnRef idx="0"/>
            <a:fillRef idx="0"/>
            <a:effectRef idx="0"/>
            <a:fontRef idx="minor"/>
          </p:style>
        </p:sp>
        <p:sp>
          <p:nvSpPr>
            <p:cNvPr id="1156" name="Rectangle 101"/>
            <p:cNvSpPr/>
            <p:nvPr/>
          </p:nvSpPr>
          <p:spPr>
            <a:xfrm>
              <a:off x="7302600" y="1427040"/>
              <a:ext cx="456840" cy="394920"/>
            </a:xfrm>
            <a:prstGeom prst="rect">
              <a:avLst/>
            </a:prstGeom>
            <a:solidFill>
              <a:srgbClr val="000066"/>
            </a:solidFill>
            <a:ln w="38100">
              <a:solidFill>
                <a:srgbClr val="ffffff"/>
              </a:solidFill>
              <a:miter/>
            </a:ln>
          </p:spPr>
          <p:style>
            <a:lnRef idx="0"/>
            <a:fillRef idx="0"/>
            <a:effectRef idx="0"/>
            <a:fontRef idx="minor"/>
          </p:style>
        </p:sp>
        <p:sp>
          <p:nvSpPr>
            <p:cNvPr id="1157" name="Rectangle 102"/>
            <p:cNvSpPr/>
            <p:nvPr/>
          </p:nvSpPr>
          <p:spPr>
            <a:xfrm>
              <a:off x="6845400" y="14270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4</a:t>
              </a:r>
              <a:endParaRPr b="0" lang="en-US" sz="2000" spc="-1" strike="noStrike">
                <a:latin typeface="Arial"/>
              </a:endParaRPr>
            </a:p>
          </p:txBody>
        </p:sp>
        <p:sp>
          <p:nvSpPr>
            <p:cNvPr id="1158" name="Line 103"/>
            <p:cNvSpPr/>
            <p:nvPr/>
          </p:nvSpPr>
          <p:spPr>
            <a:xfrm>
              <a:off x="8064360" y="1427040"/>
              <a:ext cx="914400" cy="360"/>
            </a:xfrm>
            <a:prstGeom prst="line">
              <a:avLst/>
            </a:prstGeom>
            <a:ln cap="sq" w="28575">
              <a:solidFill>
                <a:srgbClr val="ffffff"/>
              </a:solidFill>
              <a:round/>
            </a:ln>
          </p:spPr>
          <p:style>
            <a:lnRef idx="0"/>
            <a:fillRef idx="0"/>
            <a:effectRef idx="0"/>
            <a:fontRef idx="minor"/>
          </p:style>
        </p:sp>
        <p:sp>
          <p:nvSpPr>
            <p:cNvPr id="1159" name="Line 104"/>
            <p:cNvSpPr/>
            <p:nvPr/>
          </p:nvSpPr>
          <p:spPr>
            <a:xfrm>
              <a:off x="6845040" y="1822320"/>
              <a:ext cx="914400" cy="360"/>
            </a:xfrm>
            <a:prstGeom prst="line">
              <a:avLst/>
            </a:prstGeom>
            <a:ln cap="sq" w="28575">
              <a:solidFill>
                <a:srgbClr val="ffffff"/>
              </a:solidFill>
              <a:round/>
            </a:ln>
          </p:spPr>
          <p:style>
            <a:lnRef idx="0"/>
            <a:fillRef idx="0"/>
            <a:effectRef idx="0"/>
            <a:fontRef idx="minor"/>
          </p:style>
        </p:sp>
        <p:sp>
          <p:nvSpPr>
            <p:cNvPr id="1160" name="Line 105"/>
            <p:cNvSpPr/>
            <p:nvPr/>
          </p:nvSpPr>
          <p:spPr>
            <a:xfrm>
              <a:off x="6845040" y="1427040"/>
              <a:ext cx="360" cy="395280"/>
            </a:xfrm>
            <a:prstGeom prst="line">
              <a:avLst/>
            </a:prstGeom>
            <a:ln cap="sq" w="28575">
              <a:solidFill>
                <a:srgbClr val="ffffff"/>
              </a:solidFill>
              <a:round/>
            </a:ln>
          </p:spPr>
          <p:style>
            <a:lnRef idx="0"/>
            <a:fillRef idx="0"/>
            <a:effectRef idx="0"/>
            <a:fontRef idx="minor"/>
          </p:style>
        </p:sp>
        <p:sp>
          <p:nvSpPr>
            <p:cNvPr id="1161" name="Line 106"/>
            <p:cNvSpPr/>
            <p:nvPr/>
          </p:nvSpPr>
          <p:spPr>
            <a:xfrm>
              <a:off x="7302240" y="1427040"/>
              <a:ext cx="360" cy="395280"/>
            </a:xfrm>
            <a:prstGeom prst="line">
              <a:avLst/>
            </a:prstGeom>
            <a:ln w="12700">
              <a:solidFill>
                <a:srgbClr val="ffffff"/>
              </a:solidFill>
              <a:round/>
            </a:ln>
          </p:spPr>
          <p:style>
            <a:lnRef idx="0"/>
            <a:fillRef idx="0"/>
            <a:effectRef idx="0"/>
            <a:fontRef idx="minor"/>
          </p:style>
        </p:sp>
        <p:sp>
          <p:nvSpPr>
            <p:cNvPr id="1162" name="Line 107"/>
            <p:cNvSpPr/>
            <p:nvPr/>
          </p:nvSpPr>
          <p:spPr>
            <a:xfrm>
              <a:off x="7759440" y="1427040"/>
              <a:ext cx="360" cy="395280"/>
            </a:xfrm>
            <a:prstGeom prst="line">
              <a:avLst/>
            </a:prstGeom>
            <a:ln cap="sq" w="28575">
              <a:solidFill>
                <a:srgbClr val="ffffff"/>
              </a:solidFill>
              <a:round/>
            </a:ln>
          </p:spPr>
          <p:style>
            <a:lnRef idx="0"/>
            <a:fillRef idx="0"/>
            <a:effectRef idx="0"/>
            <a:fontRef idx="minor"/>
          </p:style>
        </p:sp>
        <p:sp>
          <p:nvSpPr>
            <p:cNvPr id="1163" name="Rectangle 108"/>
            <p:cNvSpPr/>
            <p:nvPr/>
          </p:nvSpPr>
          <p:spPr>
            <a:xfrm>
              <a:off x="8521560" y="1427040"/>
              <a:ext cx="456840" cy="394920"/>
            </a:xfrm>
            <a:prstGeom prst="rect">
              <a:avLst/>
            </a:prstGeom>
            <a:solidFill>
              <a:srgbClr val="000066"/>
            </a:solidFill>
            <a:ln w="38100">
              <a:solidFill>
                <a:srgbClr val="ffffff"/>
              </a:solidFill>
              <a:miter/>
            </a:ln>
          </p:spPr>
          <p:style>
            <a:lnRef idx="0"/>
            <a:fillRef idx="0"/>
            <a:effectRef idx="0"/>
            <a:fontRef idx="minor"/>
          </p:style>
        </p:sp>
        <p:sp>
          <p:nvSpPr>
            <p:cNvPr id="1164" name="Rectangle 109"/>
            <p:cNvSpPr/>
            <p:nvPr/>
          </p:nvSpPr>
          <p:spPr>
            <a:xfrm>
              <a:off x="8064360" y="14270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2</a:t>
              </a:r>
              <a:endParaRPr b="0" lang="en-US" sz="2000" spc="-1" strike="noStrike">
                <a:latin typeface="Arial"/>
              </a:endParaRPr>
            </a:p>
          </p:txBody>
        </p:sp>
        <p:sp>
          <p:nvSpPr>
            <p:cNvPr id="1165" name="Line 110"/>
            <p:cNvSpPr/>
            <p:nvPr/>
          </p:nvSpPr>
          <p:spPr>
            <a:xfrm>
              <a:off x="6845040" y="1427040"/>
              <a:ext cx="914400" cy="360"/>
            </a:xfrm>
            <a:prstGeom prst="line">
              <a:avLst/>
            </a:prstGeom>
            <a:ln cap="sq" w="28575">
              <a:solidFill>
                <a:srgbClr val="ffffff"/>
              </a:solidFill>
              <a:round/>
            </a:ln>
          </p:spPr>
          <p:style>
            <a:lnRef idx="0"/>
            <a:fillRef idx="0"/>
            <a:effectRef idx="0"/>
            <a:fontRef idx="minor"/>
          </p:style>
        </p:sp>
        <p:sp>
          <p:nvSpPr>
            <p:cNvPr id="1166" name="Line 111"/>
            <p:cNvSpPr/>
            <p:nvPr/>
          </p:nvSpPr>
          <p:spPr>
            <a:xfrm>
              <a:off x="8064360" y="1807920"/>
              <a:ext cx="914400" cy="360"/>
            </a:xfrm>
            <a:prstGeom prst="line">
              <a:avLst/>
            </a:prstGeom>
            <a:ln cap="sq" w="28575">
              <a:solidFill>
                <a:srgbClr val="ffffff"/>
              </a:solidFill>
              <a:round/>
            </a:ln>
          </p:spPr>
          <p:style>
            <a:lnRef idx="0"/>
            <a:fillRef idx="0"/>
            <a:effectRef idx="0"/>
            <a:fontRef idx="minor"/>
          </p:style>
        </p:sp>
        <p:sp>
          <p:nvSpPr>
            <p:cNvPr id="1167" name="Line 112"/>
            <p:cNvSpPr/>
            <p:nvPr/>
          </p:nvSpPr>
          <p:spPr>
            <a:xfrm>
              <a:off x="8064360" y="1427040"/>
              <a:ext cx="360" cy="395280"/>
            </a:xfrm>
            <a:prstGeom prst="line">
              <a:avLst/>
            </a:prstGeom>
            <a:ln cap="sq" w="28575">
              <a:solidFill>
                <a:srgbClr val="ffffff"/>
              </a:solidFill>
              <a:round/>
            </a:ln>
          </p:spPr>
          <p:style>
            <a:lnRef idx="0"/>
            <a:fillRef idx="0"/>
            <a:effectRef idx="0"/>
            <a:fontRef idx="minor"/>
          </p:style>
        </p:sp>
        <p:sp>
          <p:nvSpPr>
            <p:cNvPr id="1168" name="Line 113"/>
            <p:cNvSpPr/>
            <p:nvPr/>
          </p:nvSpPr>
          <p:spPr>
            <a:xfrm>
              <a:off x="8521560" y="1427040"/>
              <a:ext cx="360" cy="395280"/>
            </a:xfrm>
            <a:prstGeom prst="line">
              <a:avLst/>
            </a:prstGeom>
            <a:ln w="12700">
              <a:solidFill>
                <a:srgbClr val="ffffff"/>
              </a:solidFill>
              <a:round/>
            </a:ln>
          </p:spPr>
          <p:style>
            <a:lnRef idx="0"/>
            <a:fillRef idx="0"/>
            <a:effectRef idx="0"/>
            <a:fontRef idx="minor"/>
          </p:style>
        </p:sp>
        <p:sp>
          <p:nvSpPr>
            <p:cNvPr id="1169" name="Line 114"/>
            <p:cNvSpPr/>
            <p:nvPr/>
          </p:nvSpPr>
          <p:spPr>
            <a:xfrm>
              <a:off x="8978760" y="1427040"/>
              <a:ext cx="360" cy="395280"/>
            </a:xfrm>
            <a:prstGeom prst="line">
              <a:avLst/>
            </a:prstGeom>
            <a:ln cap="sq" w="28575">
              <a:solidFill>
                <a:srgbClr val="ffffff"/>
              </a:solidFill>
              <a:round/>
            </a:ln>
          </p:spPr>
          <p:style>
            <a:lnRef idx="0"/>
            <a:fillRef idx="0"/>
            <a:effectRef idx="0"/>
            <a:fontRef idx="minor"/>
          </p:style>
        </p:sp>
        <p:sp>
          <p:nvSpPr>
            <p:cNvPr id="1170" name="Rectangle 115"/>
            <p:cNvSpPr/>
            <p:nvPr/>
          </p:nvSpPr>
          <p:spPr>
            <a:xfrm>
              <a:off x="9740880" y="14270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1171" name="Rectangle 116"/>
            <p:cNvSpPr/>
            <p:nvPr/>
          </p:nvSpPr>
          <p:spPr>
            <a:xfrm>
              <a:off x="9283680" y="14270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0</a:t>
              </a:r>
              <a:endParaRPr b="0" lang="en-US" sz="2000" spc="-1" strike="noStrike">
                <a:latin typeface="Arial"/>
              </a:endParaRPr>
            </a:p>
          </p:txBody>
        </p:sp>
        <p:sp>
          <p:nvSpPr>
            <p:cNvPr id="1172" name="Line 117"/>
            <p:cNvSpPr/>
            <p:nvPr/>
          </p:nvSpPr>
          <p:spPr>
            <a:xfrm>
              <a:off x="9283680" y="1427040"/>
              <a:ext cx="914400" cy="360"/>
            </a:xfrm>
            <a:prstGeom prst="line">
              <a:avLst/>
            </a:prstGeom>
            <a:ln cap="sq" w="28575">
              <a:solidFill>
                <a:srgbClr val="ffffff"/>
              </a:solidFill>
              <a:round/>
            </a:ln>
          </p:spPr>
          <p:style>
            <a:lnRef idx="0"/>
            <a:fillRef idx="0"/>
            <a:effectRef idx="0"/>
            <a:fontRef idx="minor"/>
          </p:style>
        </p:sp>
        <p:sp>
          <p:nvSpPr>
            <p:cNvPr id="1173" name="Line 118"/>
            <p:cNvSpPr/>
            <p:nvPr/>
          </p:nvSpPr>
          <p:spPr>
            <a:xfrm>
              <a:off x="9283680" y="1822320"/>
              <a:ext cx="914400" cy="360"/>
            </a:xfrm>
            <a:prstGeom prst="line">
              <a:avLst/>
            </a:prstGeom>
            <a:ln cap="sq" w="28575">
              <a:solidFill>
                <a:srgbClr val="ffffff"/>
              </a:solidFill>
              <a:round/>
            </a:ln>
          </p:spPr>
          <p:style>
            <a:lnRef idx="0"/>
            <a:fillRef idx="0"/>
            <a:effectRef idx="0"/>
            <a:fontRef idx="minor"/>
          </p:style>
        </p:sp>
        <p:sp>
          <p:nvSpPr>
            <p:cNvPr id="1174" name="Line 119"/>
            <p:cNvSpPr/>
            <p:nvPr/>
          </p:nvSpPr>
          <p:spPr>
            <a:xfrm>
              <a:off x="9283680" y="1427040"/>
              <a:ext cx="360" cy="395280"/>
            </a:xfrm>
            <a:prstGeom prst="line">
              <a:avLst/>
            </a:prstGeom>
            <a:ln cap="sq" w="28575">
              <a:solidFill>
                <a:srgbClr val="ffffff"/>
              </a:solidFill>
              <a:round/>
            </a:ln>
          </p:spPr>
          <p:style>
            <a:lnRef idx="0"/>
            <a:fillRef idx="0"/>
            <a:effectRef idx="0"/>
            <a:fontRef idx="minor"/>
          </p:style>
        </p:sp>
        <p:sp>
          <p:nvSpPr>
            <p:cNvPr id="1175" name="Line 120"/>
            <p:cNvSpPr/>
            <p:nvPr/>
          </p:nvSpPr>
          <p:spPr>
            <a:xfrm>
              <a:off x="9740880" y="1427040"/>
              <a:ext cx="360" cy="395280"/>
            </a:xfrm>
            <a:prstGeom prst="line">
              <a:avLst/>
            </a:prstGeom>
            <a:ln w="12700">
              <a:solidFill>
                <a:srgbClr val="ffffff"/>
              </a:solidFill>
              <a:round/>
            </a:ln>
          </p:spPr>
          <p:style>
            <a:lnRef idx="0"/>
            <a:fillRef idx="0"/>
            <a:effectRef idx="0"/>
            <a:fontRef idx="minor"/>
          </p:style>
        </p:sp>
        <p:sp>
          <p:nvSpPr>
            <p:cNvPr id="1176" name="Line 121"/>
            <p:cNvSpPr/>
            <p:nvPr/>
          </p:nvSpPr>
          <p:spPr>
            <a:xfrm>
              <a:off x="10198080" y="1427040"/>
              <a:ext cx="360" cy="395280"/>
            </a:xfrm>
            <a:prstGeom prst="line">
              <a:avLst/>
            </a:prstGeom>
            <a:ln cap="sq" w="28575">
              <a:solidFill>
                <a:srgbClr val="ffffff"/>
              </a:solidFill>
              <a:round/>
            </a:ln>
          </p:spPr>
          <p:style>
            <a:lnRef idx="0"/>
            <a:fillRef idx="0"/>
            <a:effectRef idx="0"/>
            <a:fontRef idx="minor"/>
          </p:style>
        </p:sp>
        <p:sp>
          <p:nvSpPr>
            <p:cNvPr id="1177" name="Line 122"/>
            <p:cNvSpPr/>
            <p:nvPr/>
          </p:nvSpPr>
          <p:spPr>
            <a:xfrm>
              <a:off x="7530840" y="1655640"/>
              <a:ext cx="533520" cy="360"/>
            </a:xfrm>
            <a:prstGeom prst="line">
              <a:avLst/>
            </a:prstGeom>
            <a:ln w="38100">
              <a:solidFill>
                <a:srgbClr val="ffffff"/>
              </a:solidFill>
              <a:round/>
              <a:tailEnd len="med" type="triangle" w="med"/>
            </a:ln>
          </p:spPr>
          <p:style>
            <a:lnRef idx="0"/>
            <a:fillRef idx="0"/>
            <a:effectRef idx="0"/>
            <a:fontRef idx="minor"/>
          </p:style>
        </p:sp>
        <p:sp>
          <p:nvSpPr>
            <p:cNvPr id="1178" name="Line 123"/>
            <p:cNvSpPr/>
            <p:nvPr/>
          </p:nvSpPr>
          <p:spPr>
            <a:xfrm>
              <a:off x="8750160" y="1655640"/>
              <a:ext cx="533520" cy="360"/>
            </a:xfrm>
            <a:prstGeom prst="line">
              <a:avLst/>
            </a:prstGeom>
            <a:ln w="38100">
              <a:solidFill>
                <a:srgbClr val="ffffff"/>
              </a:solidFill>
              <a:round/>
              <a:tailEnd len="med" type="triangle" w="med"/>
            </a:ln>
          </p:spPr>
          <p:style>
            <a:lnRef idx="0"/>
            <a:fillRef idx="0"/>
            <a:effectRef idx="0"/>
            <a:fontRef idx="minor"/>
          </p:style>
        </p:sp>
        <p:sp>
          <p:nvSpPr>
            <p:cNvPr id="1179" name="Rectangle 124"/>
            <p:cNvSpPr/>
            <p:nvPr/>
          </p:nvSpPr>
          <p:spPr>
            <a:xfrm>
              <a:off x="5448240" y="2738520"/>
              <a:ext cx="482400" cy="455400"/>
            </a:xfrm>
            <a:prstGeom prst="rect">
              <a:avLst/>
            </a:prstGeom>
            <a:solidFill>
              <a:srgbClr val="000066"/>
            </a:solidFill>
            <a:ln w="9525">
              <a:solidFill>
                <a:srgbClr val="ffffff"/>
              </a:solidFill>
              <a:miter/>
            </a:ln>
          </p:spPr>
          <p:style>
            <a:lnRef idx="0"/>
            <a:fillRef idx="0"/>
            <a:effectRef idx="0"/>
            <a:fontRef idx="minor"/>
          </p:style>
          <p:txBody>
            <a:bodyPr lIns="90000" rIns="90000" tIns="45000" bIns="45000" anchor="t">
              <a:noAutofit/>
            </a:bodyPr>
            <a:p>
              <a:pPr>
                <a:lnSpc>
                  <a:spcPct val="100000"/>
                </a:lnSpc>
                <a:spcBef>
                  <a:spcPts val="479"/>
                </a:spcBef>
                <a:buNone/>
              </a:pPr>
              <a:r>
                <a:rPr b="1" lang="en-US" sz="2400" spc="-1" strike="noStrike">
                  <a:solidFill>
                    <a:srgbClr val="ffffff"/>
                  </a:solidFill>
                  <a:latin typeface="Times New Roman"/>
                  <a:ea typeface="宋体"/>
                </a:rPr>
                <a:t>v</a:t>
              </a:r>
              <a:r>
                <a:rPr b="1" lang="en-US" sz="2400" spc="-1" strike="noStrike" baseline="-25000">
                  <a:solidFill>
                    <a:srgbClr val="ffffff"/>
                  </a:solidFill>
                  <a:latin typeface="Times New Roman"/>
                  <a:ea typeface="宋体"/>
                </a:rPr>
                <a:t>4</a:t>
              </a:r>
              <a:endParaRPr b="0" lang="en-US" sz="2400" spc="-1" strike="noStrike">
                <a:latin typeface="Arial"/>
              </a:endParaRPr>
            </a:p>
          </p:txBody>
        </p:sp>
        <p:sp>
          <p:nvSpPr>
            <p:cNvPr id="1180" name="Rectangle 125"/>
            <p:cNvSpPr/>
            <p:nvPr/>
          </p:nvSpPr>
          <p:spPr>
            <a:xfrm>
              <a:off x="5448240" y="2282760"/>
              <a:ext cx="482400" cy="455400"/>
            </a:xfrm>
            <a:prstGeom prst="rect">
              <a:avLst/>
            </a:prstGeom>
            <a:solidFill>
              <a:srgbClr val="000066"/>
            </a:solidFill>
            <a:ln w="9525">
              <a:solidFill>
                <a:srgbClr val="ffffff"/>
              </a:solidFill>
              <a:miter/>
            </a:ln>
          </p:spPr>
          <p:style>
            <a:lnRef idx="0"/>
            <a:fillRef idx="0"/>
            <a:effectRef idx="0"/>
            <a:fontRef idx="minor"/>
          </p:style>
          <p:txBody>
            <a:bodyPr lIns="90000" rIns="90000" tIns="45000" bIns="45000" anchor="t">
              <a:noAutofit/>
            </a:bodyPr>
            <a:p>
              <a:pPr>
                <a:lnSpc>
                  <a:spcPct val="100000"/>
                </a:lnSpc>
                <a:spcBef>
                  <a:spcPts val="479"/>
                </a:spcBef>
                <a:buNone/>
              </a:pPr>
              <a:r>
                <a:rPr b="1" lang="en-US" sz="2400" spc="-1" strike="noStrike">
                  <a:solidFill>
                    <a:srgbClr val="ffffff"/>
                  </a:solidFill>
                  <a:latin typeface="Times New Roman"/>
                  <a:ea typeface="宋体"/>
                </a:rPr>
                <a:t>v</a:t>
              </a:r>
              <a:r>
                <a:rPr b="1" lang="en-US" sz="2400" spc="-1" strike="noStrike" baseline="-25000">
                  <a:solidFill>
                    <a:srgbClr val="ffffff"/>
                  </a:solidFill>
                  <a:latin typeface="Times New Roman"/>
                  <a:ea typeface="宋体"/>
                </a:rPr>
                <a:t>3</a:t>
              </a:r>
              <a:endParaRPr b="0" lang="en-US" sz="2400" spc="-1" strike="noStrike">
                <a:latin typeface="Arial"/>
              </a:endParaRPr>
            </a:p>
          </p:txBody>
        </p:sp>
        <p:sp>
          <p:nvSpPr>
            <p:cNvPr id="1181" name="Rectangle 126"/>
            <p:cNvSpPr/>
            <p:nvPr/>
          </p:nvSpPr>
          <p:spPr>
            <a:xfrm>
              <a:off x="5448240" y="1827360"/>
              <a:ext cx="482400" cy="455400"/>
            </a:xfrm>
            <a:prstGeom prst="rect">
              <a:avLst/>
            </a:prstGeom>
            <a:solidFill>
              <a:srgbClr val="000066"/>
            </a:solidFill>
            <a:ln w="9525">
              <a:solidFill>
                <a:srgbClr val="ffffff"/>
              </a:solidFill>
              <a:miter/>
            </a:ln>
          </p:spPr>
          <p:style>
            <a:lnRef idx="0"/>
            <a:fillRef idx="0"/>
            <a:effectRef idx="0"/>
            <a:fontRef idx="minor"/>
          </p:style>
          <p:txBody>
            <a:bodyPr lIns="90000" rIns="90000" tIns="45000" bIns="45000" anchor="t">
              <a:noAutofit/>
            </a:bodyPr>
            <a:p>
              <a:pPr>
                <a:lnSpc>
                  <a:spcPct val="100000"/>
                </a:lnSpc>
                <a:spcBef>
                  <a:spcPts val="479"/>
                </a:spcBef>
                <a:buNone/>
              </a:pPr>
              <a:r>
                <a:rPr b="1" lang="en-US" sz="2400" spc="-1" strike="noStrike">
                  <a:solidFill>
                    <a:srgbClr val="ffffff"/>
                  </a:solidFill>
                  <a:latin typeface="Times New Roman"/>
                  <a:ea typeface="宋体"/>
                </a:rPr>
                <a:t>v</a:t>
              </a:r>
              <a:r>
                <a:rPr b="1" lang="en-US" sz="2400" spc="-1" strike="noStrike" baseline="-25000">
                  <a:solidFill>
                    <a:srgbClr val="ffffff"/>
                  </a:solidFill>
                  <a:latin typeface="Times New Roman"/>
                  <a:ea typeface="宋体"/>
                </a:rPr>
                <a:t>2</a:t>
              </a:r>
              <a:endParaRPr b="0" lang="en-US" sz="2400" spc="-1" strike="noStrike">
                <a:latin typeface="Arial"/>
              </a:endParaRPr>
            </a:p>
          </p:txBody>
        </p:sp>
        <p:sp>
          <p:nvSpPr>
            <p:cNvPr id="1182" name="Rectangle 127"/>
            <p:cNvSpPr/>
            <p:nvPr/>
          </p:nvSpPr>
          <p:spPr>
            <a:xfrm>
              <a:off x="5448240" y="1371600"/>
              <a:ext cx="482400" cy="455400"/>
            </a:xfrm>
            <a:prstGeom prst="rect">
              <a:avLst/>
            </a:prstGeom>
            <a:solidFill>
              <a:srgbClr val="000066"/>
            </a:solidFill>
            <a:ln w="9525">
              <a:solidFill>
                <a:srgbClr val="ffffff"/>
              </a:solidFill>
              <a:miter/>
            </a:ln>
          </p:spPr>
          <p:style>
            <a:lnRef idx="0"/>
            <a:fillRef idx="0"/>
            <a:effectRef idx="0"/>
            <a:fontRef idx="minor"/>
          </p:style>
          <p:txBody>
            <a:bodyPr lIns="90000" rIns="90000" tIns="45000" bIns="45000" anchor="t">
              <a:noAutofit/>
            </a:bodyPr>
            <a:p>
              <a:pPr>
                <a:lnSpc>
                  <a:spcPct val="100000"/>
                </a:lnSpc>
                <a:spcBef>
                  <a:spcPts val="479"/>
                </a:spcBef>
                <a:buNone/>
              </a:pPr>
              <a:r>
                <a:rPr b="1" lang="en-US" sz="2400" spc="-1" strike="noStrike">
                  <a:solidFill>
                    <a:srgbClr val="ffffff"/>
                  </a:solidFill>
                  <a:latin typeface="Times New Roman"/>
                  <a:ea typeface="宋体"/>
                </a:rPr>
                <a:t>v</a:t>
              </a:r>
              <a:r>
                <a:rPr b="1" lang="en-US" sz="2400" spc="-1" strike="noStrike" baseline="-25000">
                  <a:solidFill>
                    <a:srgbClr val="ffffff"/>
                  </a:solidFill>
                  <a:latin typeface="Times New Roman"/>
                  <a:ea typeface="宋体"/>
                </a:rPr>
                <a:t>1</a:t>
              </a:r>
              <a:endParaRPr b="0" lang="en-US" sz="2400" spc="-1" strike="noStrike">
                <a:latin typeface="Arial"/>
              </a:endParaRPr>
            </a:p>
          </p:txBody>
        </p:sp>
        <p:sp>
          <p:nvSpPr>
            <p:cNvPr id="1183" name="Rectangle 128"/>
            <p:cNvSpPr/>
            <p:nvPr/>
          </p:nvSpPr>
          <p:spPr>
            <a:xfrm>
              <a:off x="5448240" y="915840"/>
              <a:ext cx="482400" cy="455400"/>
            </a:xfrm>
            <a:prstGeom prst="rect">
              <a:avLst/>
            </a:prstGeom>
            <a:solidFill>
              <a:srgbClr val="000066"/>
            </a:solidFill>
            <a:ln w="9525">
              <a:solidFill>
                <a:srgbClr val="ffffff"/>
              </a:solidFill>
              <a:miter/>
            </a:ln>
          </p:spPr>
          <p:style>
            <a:lnRef idx="0"/>
            <a:fillRef idx="0"/>
            <a:effectRef idx="0"/>
            <a:fontRef idx="minor"/>
          </p:style>
          <p:txBody>
            <a:bodyPr lIns="90000" rIns="90000" tIns="45000" bIns="45000" anchor="t">
              <a:noAutofit/>
            </a:bodyPr>
            <a:p>
              <a:pPr>
                <a:lnSpc>
                  <a:spcPct val="100000"/>
                </a:lnSpc>
                <a:spcBef>
                  <a:spcPts val="479"/>
                </a:spcBef>
                <a:buNone/>
              </a:pPr>
              <a:r>
                <a:rPr b="1" lang="en-US" sz="2400" spc="-1" strike="noStrike">
                  <a:solidFill>
                    <a:srgbClr val="ffffff"/>
                  </a:solidFill>
                  <a:latin typeface="Times New Roman"/>
                  <a:ea typeface="宋体"/>
                </a:rPr>
                <a:t>v</a:t>
              </a:r>
              <a:r>
                <a:rPr b="1" lang="en-US" sz="2400" spc="-1" strike="noStrike" baseline="-25000">
                  <a:solidFill>
                    <a:srgbClr val="ffffff"/>
                  </a:solidFill>
                  <a:latin typeface="Times New Roman"/>
                  <a:ea typeface="宋体"/>
                </a:rPr>
                <a:t>0</a:t>
              </a:r>
              <a:endParaRPr b="0" lang="en-US" sz="2400" spc="-1" strike="noStrike">
                <a:latin typeface="Arial"/>
              </a:endParaRPr>
            </a:p>
          </p:txBody>
        </p:sp>
        <p:sp>
          <p:nvSpPr>
            <p:cNvPr id="1184" name="Line 129"/>
            <p:cNvSpPr/>
            <p:nvPr/>
          </p:nvSpPr>
          <p:spPr>
            <a:xfrm>
              <a:off x="5448240" y="915840"/>
              <a:ext cx="482400" cy="360"/>
            </a:xfrm>
            <a:prstGeom prst="line">
              <a:avLst/>
            </a:prstGeom>
            <a:ln cap="sq" w="28575">
              <a:solidFill>
                <a:srgbClr val="ffffff"/>
              </a:solidFill>
              <a:round/>
            </a:ln>
          </p:spPr>
          <p:style>
            <a:lnRef idx="0"/>
            <a:fillRef idx="0"/>
            <a:effectRef idx="0"/>
            <a:fontRef idx="minor"/>
          </p:style>
        </p:sp>
        <p:sp>
          <p:nvSpPr>
            <p:cNvPr id="1185" name="Line 130"/>
            <p:cNvSpPr/>
            <p:nvPr/>
          </p:nvSpPr>
          <p:spPr>
            <a:xfrm>
              <a:off x="5448240" y="3193920"/>
              <a:ext cx="482400" cy="360"/>
            </a:xfrm>
            <a:prstGeom prst="line">
              <a:avLst/>
            </a:prstGeom>
            <a:ln cap="sq" w="28575">
              <a:solidFill>
                <a:srgbClr val="ffffff"/>
              </a:solidFill>
              <a:round/>
            </a:ln>
          </p:spPr>
          <p:style>
            <a:lnRef idx="0"/>
            <a:fillRef idx="0"/>
            <a:effectRef idx="0"/>
            <a:fontRef idx="minor"/>
          </p:style>
        </p:sp>
        <p:sp>
          <p:nvSpPr>
            <p:cNvPr id="1186" name="Line 131"/>
            <p:cNvSpPr/>
            <p:nvPr/>
          </p:nvSpPr>
          <p:spPr>
            <a:xfrm>
              <a:off x="5448240" y="915840"/>
              <a:ext cx="360" cy="455760"/>
            </a:xfrm>
            <a:prstGeom prst="line">
              <a:avLst/>
            </a:prstGeom>
            <a:ln cap="sq" w="28575">
              <a:solidFill>
                <a:srgbClr val="ffffff"/>
              </a:solidFill>
              <a:round/>
            </a:ln>
          </p:spPr>
          <p:style>
            <a:lnRef idx="0"/>
            <a:fillRef idx="0"/>
            <a:effectRef idx="0"/>
            <a:fontRef idx="minor"/>
          </p:style>
        </p:sp>
        <p:sp>
          <p:nvSpPr>
            <p:cNvPr id="1187" name="Line 132"/>
            <p:cNvSpPr/>
            <p:nvPr/>
          </p:nvSpPr>
          <p:spPr>
            <a:xfrm>
              <a:off x="5930640" y="915840"/>
              <a:ext cx="360" cy="455760"/>
            </a:xfrm>
            <a:prstGeom prst="line">
              <a:avLst/>
            </a:prstGeom>
            <a:ln cap="sq" w="28575">
              <a:solidFill>
                <a:srgbClr val="ffffff"/>
              </a:solidFill>
              <a:round/>
            </a:ln>
          </p:spPr>
          <p:style>
            <a:lnRef idx="0"/>
            <a:fillRef idx="0"/>
            <a:effectRef idx="0"/>
            <a:fontRef idx="minor"/>
          </p:style>
        </p:sp>
        <p:sp>
          <p:nvSpPr>
            <p:cNvPr id="1188" name="Line 133"/>
            <p:cNvSpPr/>
            <p:nvPr/>
          </p:nvSpPr>
          <p:spPr>
            <a:xfrm>
              <a:off x="5448240" y="1371600"/>
              <a:ext cx="360" cy="455400"/>
            </a:xfrm>
            <a:prstGeom prst="line">
              <a:avLst/>
            </a:prstGeom>
            <a:ln cap="sq" w="28575">
              <a:solidFill>
                <a:srgbClr val="ffffff"/>
              </a:solidFill>
              <a:round/>
            </a:ln>
          </p:spPr>
          <p:style>
            <a:lnRef idx="0"/>
            <a:fillRef idx="0"/>
            <a:effectRef idx="0"/>
            <a:fontRef idx="minor"/>
          </p:style>
        </p:sp>
        <p:sp>
          <p:nvSpPr>
            <p:cNvPr id="1189" name="Line 134"/>
            <p:cNvSpPr/>
            <p:nvPr/>
          </p:nvSpPr>
          <p:spPr>
            <a:xfrm>
              <a:off x="5930640" y="1371600"/>
              <a:ext cx="360" cy="455400"/>
            </a:xfrm>
            <a:prstGeom prst="line">
              <a:avLst/>
            </a:prstGeom>
            <a:ln cap="sq" w="28575">
              <a:solidFill>
                <a:srgbClr val="ffffff"/>
              </a:solidFill>
              <a:round/>
            </a:ln>
          </p:spPr>
          <p:style>
            <a:lnRef idx="0"/>
            <a:fillRef idx="0"/>
            <a:effectRef idx="0"/>
            <a:fontRef idx="minor"/>
          </p:style>
        </p:sp>
        <p:sp>
          <p:nvSpPr>
            <p:cNvPr id="1190" name="Line 135"/>
            <p:cNvSpPr/>
            <p:nvPr/>
          </p:nvSpPr>
          <p:spPr>
            <a:xfrm>
              <a:off x="5448240" y="1827000"/>
              <a:ext cx="360" cy="455760"/>
            </a:xfrm>
            <a:prstGeom prst="line">
              <a:avLst/>
            </a:prstGeom>
            <a:ln cap="sq" w="28575">
              <a:solidFill>
                <a:srgbClr val="ffffff"/>
              </a:solidFill>
              <a:round/>
            </a:ln>
          </p:spPr>
          <p:style>
            <a:lnRef idx="0"/>
            <a:fillRef idx="0"/>
            <a:effectRef idx="0"/>
            <a:fontRef idx="minor"/>
          </p:style>
        </p:sp>
        <p:sp>
          <p:nvSpPr>
            <p:cNvPr id="1191" name="Line 136"/>
            <p:cNvSpPr/>
            <p:nvPr/>
          </p:nvSpPr>
          <p:spPr>
            <a:xfrm>
              <a:off x="5930640" y="1827000"/>
              <a:ext cx="360" cy="455760"/>
            </a:xfrm>
            <a:prstGeom prst="line">
              <a:avLst/>
            </a:prstGeom>
            <a:ln cap="sq" w="28575">
              <a:solidFill>
                <a:srgbClr val="ffffff"/>
              </a:solidFill>
              <a:round/>
            </a:ln>
          </p:spPr>
          <p:style>
            <a:lnRef idx="0"/>
            <a:fillRef idx="0"/>
            <a:effectRef idx="0"/>
            <a:fontRef idx="minor"/>
          </p:style>
        </p:sp>
        <p:sp>
          <p:nvSpPr>
            <p:cNvPr id="1192" name="Line 137"/>
            <p:cNvSpPr/>
            <p:nvPr/>
          </p:nvSpPr>
          <p:spPr>
            <a:xfrm>
              <a:off x="5448240" y="2282760"/>
              <a:ext cx="360" cy="455400"/>
            </a:xfrm>
            <a:prstGeom prst="line">
              <a:avLst/>
            </a:prstGeom>
            <a:ln cap="sq" w="28575">
              <a:solidFill>
                <a:srgbClr val="ffffff"/>
              </a:solidFill>
              <a:round/>
            </a:ln>
          </p:spPr>
          <p:style>
            <a:lnRef idx="0"/>
            <a:fillRef idx="0"/>
            <a:effectRef idx="0"/>
            <a:fontRef idx="minor"/>
          </p:style>
        </p:sp>
        <p:sp>
          <p:nvSpPr>
            <p:cNvPr id="1193" name="Line 138"/>
            <p:cNvSpPr/>
            <p:nvPr/>
          </p:nvSpPr>
          <p:spPr>
            <a:xfrm>
              <a:off x="5930640" y="2282760"/>
              <a:ext cx="360" cy="455400"/>
            </a:xfrm>
            <a:prstGeom prst="line">
              <a:avLst/>
            </a:prstGeom>
            <a:ln cap="sq" w="28575">
              <a:solidFill>
                <a:srgbClr val="ffffff"/>
              </a:solidFill>
              <a:round/>
            </a:ln>
          </p:spPr>
          <p:style>
            <a:lnRef idx="0"/>
            <a:fillRef idx="0"/>
            <a:effectRef idx="0"/>
            <a:fontRef idx="minor"/>
          </p:style>
        </p:sp>
        <p:sp>
          <p:nvSpPr>
            <p:cNvPr id="1194" name="Line 139"/>
            <p:cNvSpPr/>
            <p:nvPr/>
          </p:nvSpPr>
          <p:spPr>
            <a:xfrm>
              <a:off x="5448240" y="2738160"/>
              <a:ext cx="360" cy="455760"/>
            </a:xfrm>
            <a:prstGeom prst="line">
              <a:avLst/>
            </a:prstGeom>
            <a:ln cap="sq" w="28575">
              <a:solidFill>
                <a:srgbClr val="ffffff"/>
              </a:solidFill>
              <a:round/>
            </a:ln>
          </p:spPr>
          <p:style>
            <a:lnRef idx="0"/>
            <a:fillRef idx="0"/>
            <a:effectRef idx="0"/>
            <a:fontRef idx="minor"/>
          </p:style>
        </p:sp>
        <p:sp>
          <p:nvSpPr>
            <p:cNvPr id="1195" name="Line 140"/>
            <p:cNvSpPr/>
            <p:nvPr/>
          </p:nvSpPr>
          <p:spPr>
            <a:xfrm>
              <a:off x="5930640" y="2738160"/>
              <a:ext cx="360" cy="455760"/>
            </a:xfrm>
            <a:prstGeom prst="line">
              <a:avLst/>
            </a:prstGeom>
            <a:ln cap="sq" w="28575">
              <a:solidFill>
                <a:srgbClr val="ffffff"/>
              </a:solidFill>
              <a:round/>
            </a:ln>
          </p:spPr>
          <p:style>
            <a:lnRef idx="0"/>
            <a:fillRef idx="0"/>
            <a:effectRef idx="0"/>
            <a:fontRef idx="minor"/>
          </p:style>
        </p:sp>
        <p:sp>
          <p:nvSpPr>
            <p:cNvPr id="1196" name="Rectangle 141"/>
            <p:cNvSpPr/>
            <p:nvPr/>
          </p:nvSpPr>
          <p:spPr>
            <a:xfrm>
              <a:off x="8521560" y="2874960"/>
              <a:ext cx="456840" cy="394920"/>
            </a:xfrm>
            <a:prstGeom prst="rect">
              <a:avLst/>
            </a:prstGeom>
            <a:solidFill>
              <a:srgbClr val="000066"/>
            </a:solidFill>
            <a:ln w="38100">
              <a:solidFill>
                <a:srgbClr val="ffffff"/>
              </a:solidFill>
              <a:miter/>
            </a:ln>
          </p:spPr>
          <p:style>
            <a:lnRef idx="0"/>
            <a:fillRef idx="0"/>
            <a:effectRef idx="0"/>
            <a:fontRef idx="minor"/>
          </p:style>
        </p:sp>
        <p:sp>
          <p:nvSpPr>
            <p:cNvPr id="1197" name="Rectangle 142"/>
            <p:cNvSpPr/>
            <p:nvPr/>
          </p:nvSpPr>
          <p:spPr>
            <a:xfrm>
              <a:off x="8064360" y="287496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2</a:t>
              </a:r>
              <a:endParaRPr b="0" lang="en-US" sz="2000" spc="-1" strike="noStrike">
                <a:latin typeface="Arial"/>
              </a:endParaRPr>
            </a:p>
          </p:txBody>
        </p:sp>
        <p:sp>
          <p:nvSpPr>
            <p:cNvPr id="1198" name="Line 143"/>
            <p:cNvSpPr/>
            <p:nvPr/>
          </p:nvSpPr>
          <p:spPr>
            <a:xfrm>
              <a:off x="8064360" y="3270240"/>
              <a:ext cx="914400" cy="360"/>
            </a:xfrm>
            <a:prstGeom prst="line">
              <a:avLst/>
            </a:prstGeom>
            <a:ln cap="sq" w="28575">
              <a:solidFill>
                <a:srgbClr val="ffffff"/>
              </a:solidFill>
              <a:round/>
            </a:ln>
          </p:spPr>
          <p:style>
            <a:lnRef idx="0"/>
            <a:fillRef idx="0"/>
            <a:effectRef idx="0"/>
            <a:fontRef idx="minor"/>
          </p:style>
        </p:sp>
        <p:sp>
          <p:nvSpPr>
            <p:cNvPr id="1199" name="Line 144"/>
            <p:cNvSpPr/>
            <p:nvPr/>
          </p:nvSpPr>
          <p:spPr>
            <a:xfrm>
              <a:off x="8064360" y="2874960"/>
              <a:ext cx="360" cy="395280"/>
            </a:xfrm>
            <a:prstGeom prst="line">
              <a:avLst/>
            </a:prstGeom>
            <a:ln cap="sq" w="28575">
              <a:solidFill>
                <a:srgbClr val="ffffff"/>
              </a:solidFill>
              <a:round/>
            </a:ln>
          </p:spPr>
          <p:style>
            <a:lnRef idx="0"/>
            <a:fillRef idx="0"/>
            <a:effectRef idx="0"/>
            <a:fontRef idx="minor"/>
          </p:style>
        </p:sp>
        <p:sp>
          <p:nvSpPr>
            <p:cNvPr id="1200" name="Line 145"/>
            <p:cNvSpPr/>
            <p:nvPr/>
          </p:nvSpPr>
          <p:spPr>
            <a:xfrm>
              <a:off x="8521560" y="2874960"/>
              <a:ext cx="360" cy="395280"/>
            </a:xfrm>
            <a:prstGeom prst="line">
              <a:avLst/>
            </a:prstGeom>
            <a:ln w="12700">
              <a:solidFill>
                <a:srgbClr val="ffffff"/>
              </a:solidFill>
              <a:round/>
            </a:ln>
          </p:spPr>
          <p:style>
            <a:lnRef idx="0"/>
            <a:fillRef idx="0"/>
            <a:effectRef idx="0"/>
            <a:fontRef idx="minor"/>
          </p:style>
        </p:sp>
        <p:sp>
          <p:nvSpPr>
            <p:cNvPr id="1201" name="Line 146"/>
            <p:cNvSpPr/>
            <p:nvPr/>
          </p:nvSpPr>
          <p:spPr>
            <a:xfrm>
              <a:off x="8978760" y="2874960"/>
              <a:ext cx="360" cy="395280"/>
            </a:xfrm>
            <a:prstGeom prst="line">
              <a:avLst/>
            </a:prstGeom>
            <a:ln cap="sq" w="28575">
              <a:solidFill>
                <a:srgbClr val="ffffff"/>
              </a:solidFill>
              <a:round/>
            </a:ln>
          </p:spPr>
          <p:style>
            <a:lnRef idx="0"/>
            <a:fillRef idx="0"/>
            <a:effectRef idx="0"/>
            <a:fontRef idx="minor"/>
          </p:style>
        </p:sp>
        <p:sp>
          <p:nvSpPr>
            <p:cNvPr id="1202" name="Rectangle 147"/>
            <p:cNvSpPr/>
            <p:nvPr/>
          </p:nvSpPr>
          <p:spPr>
            <a:xfrm>
              <a:off x="7302600" y="2874960"/>
              <a:ext cx="456840" cy="394920"/>
            </a:xfrm>
            <a:prstGeom prst="rect">
              <a:avLst/>
            </a:prstGeom>
            <a:solidFill>
              <a:srgbClr val="000066"/>
            </a:solidFill>
            <a:ln w="38100">
              <a:solidFill>
                <a:srgbClr val="ffffff"/>
              </a:solidFill>
              <a:miter/>
            </a:ln>
          </p:spPr>
          <p:style>
            <a:lnRef idx="0"/>
            <a:fillRef idx="0"/>
            <a:effectRef idx="0"/>
            <a:fontRef idx="minor"/>
          </p:style>
        </p:sp>
        <p:sp>
          <p:nvSpPr>
            <p:cNvPr id="1203" name="Rectangle 148"/>
            <p:cNvSpPr/>
            <p:nvPr/>
          </p:nvSpPr>
          <p:spPr>
            <a:xfrm>
              <a:off x="6845400" y="287496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3</a:t>
              </a:r>
              <a:endParaRPr b="0" lang="en-US" sz="2000" spc="-1" strike="noStrike">
                <a:latin typeface="Arial"/>
              </a:endParaRPr>
            </a:p>
          </p:txBody>
        </p:sp>
        <p:sp>
          <p:nvSpPr>
            <p:cNvPr id="1204" name="Line 149"/>
            <p:cNvSpPr/>
            <p:nvPr/>
          </p:nvSpPr>
          <p:spPr>
            <a:xfrm>
              <a:off x="6845040" y="2874960"/>
              <a:ext cx="914400" cy="360"/>
            </a:xfrm>
            <a:prstGeom prst="line">
              <a:avLst/>
            </a:prstGeom>
            <a:ln cap="sq" w="28575">
              <a:solidFill>
                <a:srgbClr val="ffffff"/>
              </a:solidFill>
              <a:round/>
            </a:ln>
          </p:spPr>
          <p:style>
            <a:lnRef idx="0"/>
            <a:fillRef idx="0"/>
            <a:effectRef idx="0"/>
            <a:fontRef idx="minor"/>
          </p:style>
        </p:sp>
        <p:sp>
          <p:nvSpPr>
            <p:cNvPr id="1205" name="Line 150"/>
            <p:cNvSpPr/>
            <p:nvPr/>
          </p:nvSpPr>
          <p:spPr>
            <a:xfrm>
              <a:off x="6845040" y="3270240"/>
              <a:ext cx="914400" cy="360"/>
            </a:xfrm>
            <a:prstGeom prst="line">
              <a:avLst/>
            </a:prstGeom>
            <a:ln cap="sq" w="28575">
              <a:solidFill>
                <a:srgbClr val="ffffff"/>
              </a:solidFill>
              <a:round/>
            </a:ln>
          </p:spPr>
          <p:style>
            <a:lnRef idx="0"/>
            <a:fillRef idx="0"/>
            <a:effectRef idx="0"/>
            <a:fontRef idx="minor"/>
          </p:style>
        </p:sp>
        <p:sp>
          <p:nvSpPr>
            <p:cNvPr id="1206" name="Line 151"/>
            <p:cNvSpPr/>
            <p:nvPr/>
          </p:nvSpPr>
          <p:spPr>
            <a:xfrm>
              <a:off x="6845040" y="2874960"/>
              <a:ext cx="360" cy="395280"/>
            </a:xfrm>
            <a:prstGeom prst="line">
              <a:avLst/>
            </a:prstGeom>
            <a:ln cap="sq" w="28575">
              <a:solidFill>
                <a:srgbClr val="ffffff"/>
              </a:solidFill>
              <a:round/>
            </a:ln>
          </p:spPr>
          <p:style>
            <a:lnRef idx="0"/>
            <a:fillRef idx="0"/>
            <a:effectRef idx="0"/>
            <a:fontRef idx="minor"/>
          </p:style>
        </p:sp>
        <p:sp>
          <p:nvSpPr>
            <p:cNvPr id="1207" name="Line 152"/>
            <p:cNvSpPr/>
            <p:nvPr/>
          </p:nvSpPr>
          <p:spPr>
            <a:xfrm>
              <a:off x="7302240" y="2874960"/>
              <a:ext cx="360" cy="395280"/>
            </a:xfrm>
            <a:prstGeom prst="line">
              <a:avLst/>
            </a:prstGeom>
            <a:ln w="12700">
              <a:solidFill>
                <a:srgbClr val="ffffff"/>
              </a:solidFill>
              <a:round/>
            </a:ln>
          </p:spPr>
          <p:style>
            <a:lnRef idx="0"/>
            <a:fillRef idx="0"/>
            <a:effectRef idx="0"/>
            <a:fontRef idx="minor"/>
          </p:style>
        </p:sp>
        <p:sp>
          <p:nvSpPr>
            <p:cNvPr id="1208" name="Line 153"/>
            <p:cNvSpPr/>
            <p:nvPr/>
          </p:nvSpPr>
          <p:spPr>
            <a:xfrm>
              <a:off x="7759440" y="2874960"/>
              <a:ext cx="360" cy="395280"/>
            </a:xfrm>
            <a:prstGeom prst="line">
              <a:avLst/>
            </a:prstGeom>
            <a:ln cap="sq" w="28575">
              <a:solidFill>
                <a:srgbClr val="ffffff"/>
              </a:solidFill>
              <a:round/>
            </a:ln>
          </p:spPr>
          <p:style>
            <a:lnRef idx="0"/>
            <a:fillRef idx="0"/>
            <a:effectRef idx="0"/>
            <a:fontRef idx="minor"/>
          </p:style>
        </p:sp>
        <p:sp>
          <p:nvSpPr>
            <p:cNvPr id="1209" name="Rectangle 154"/>
            <p:cNvSpPr/>
            <p:nvPr/>
          </p:nvSpPr>
          <p:spPr>
            <a:xfrm>
              <a:off x="9740880" y="287496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1210" name="Rectangle 155"/>
            <p:cNvSpPr/>
            <p:nvPr/>
          </p:nvSpPr>
          <p:spPr>
            <a:xfrm>
              <a:off x="9283680" y="287496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1</a:t>
              </a:r>
              <a:endParaRPr b="0" lang="en-US" sz="2000" spc="-1" strike="noStrike">
                <a:latin typeface="Arial"/>
              </a:endParaRPr>
            </a:p>
          </p:txBody>
        </p:sp>
        <p:sp>
          <p:nvSpPr>
            <p:cNvPr id="1211" name="Line 156"/>
            <p:cNvSpPr/>
            <p:nvPr/>
          </p:nvSpPr>
          <p:spPr>
            <a:xfrm>
              <a:off x="9283680" y="2874960"/>
              <a:ext cx="914400" cy="360"/>
            </a:xfrm>
            <a:prstGeom prst="line">
              <a:avLst/>
            </a:prstGeom>
            <a:ln cap="sq" w="28575">
              <a:solidFill>
                <a:srgbClr val="ffffff"/>
              </a:solidFill>
              <a:round/>
            </a:ln>
          </p:spPr>
          <p:style>
            <a:lnRef idx="0"/>
            <a:fillRef idx="0"/>
            <a:effectRef idx="0"/>
            <a:fontRef idx="minor"/>
          </p:style>
        </p:sp>
        <p:sp>
          <p:nvSpPr>
            <p:cNvPr id="1212" name="Line 157"/>
            <p:cNvSpPr/>
            <p:nvPr/>
          </p:nvSpPr>
          <p:spPr>
            <a:xfrm>
              <a:off x="9283680" y="3270240"/>
              <a:ext cx="914400" cy="360"/>
            </a:xfrm>
            <a:prstGeom prst="line">
              <a:avLst/>
            </a:prstGeom>
            <a:ln cap="sq" w="28575">
              <a:solidFill>
                <a:srgbClr val="ffffff"/>
              </a:solidFill>
              <a:round/>
            </a:ln>
          </p:spPr>
          <p:style>
            <a:lnRef idx="0"/>
            <a:fillRef idx="0"/>
            <a:effectRef idx="0"/>
            <a:fontRef idx="minor"/>
          </p:style>
        </p:sp>
        <p:sp>
          <p:nvSpPr>
            <p:cNvPr id="1213" name="Line 158"/>
            <p:cNvSpPr/>
            <p:nvPr/>
          </p:nvSpPr>
          <p:spPr>
            <a:xfrm>
              <a:off x="9283680" y="2874960"/>
              <a:ext cx="360" cy="395280"/>
            </a:xfrm>
            <a:prstGeom prst="line">
              <a:avLst/>
            </a:prstGeom>
            <a:ln cap="sq" w="28575">
              <a:solidFill>
                <a:srgbClr val="ffffff"/>
              </a:solidFill>
              <a:round/>
            </a:ln>
          </p:spPr>
          <p:style>
            <a:lnRef idx="0"/>
            <a:fillRef idx="0"/>
            <a:effectRef idx="0"/>
            <a:fontRef idx="minor"/>
          </p:style>
        </p:sp>
        <p:sp>
          <p:nvSpPr>
            <p:cNvPr id="1214" name="Line 159"/>
            <p:cNvSpPr/>
            <p:nvPr/>
          </p:nvSpPr>
          <p:spPr>
            <a:xfrm>
              <a:off x="9740880" y="2874960"/>
              <a:ext cx="360" cy="395280"/>
            </a:xfrm>
            <a:prstGeom prst="line">
              <a:avLst/>
            </a:prstGeom>
            <a:ln w="12700">
              <a:solidFill>
                <a:srgbClr val="ffffff"/>
              </a:solidFill>
              <a:round/>
            </a:ln>
          </p:spPr>
          <p:style>
            <a:lnRef idx="0"/>
            <a:fillRef idx="0"/>
            <a:effectRef idx="0"/>
            <a:fontRef idx="minor"/>
          </p:style>
        </p:sp>
        <p:sp>
          <p:nvSpPr>
            <p:cNvPr id="1215" name="Line 160"/>
            <p:cNvSpPr/>
            <p:nvPr/>
          </p:nvSpPr>
          <p:spPr>
            <a:xfrm>
              <a:off x="10198080" y="2874960"/>
              <a:ext cx="360" cy="395280"/>
            </a:xfrm>
            <a:prstGeom prst="line">
              <a:avLst/>
            </a:prstGeom>
            <a:ln cap="sq" w="28575">
              <a:solidFill>
                <a:srgbClr val="ffffff"/>
              </a:solidFill>
              <a:round/>
            </a:ln>
          </p:spPr>
          <p:style>
            <a:lnRef idx="0"/>
            <a:fillRef idx="0"/>
            <a:effectRef idx="0"/>
            <a:fontRef idx="minor"/>
          </p:style>
        </p:sp>
        <p:sp>
          <p:nvSpPr>
            <p:cNvPr id="1216" name="Line 161"/>
            <p:cNvSpPr/>
            <p:nvPr/>
          </p:nvSpPr>
          <p:spPr>
            <a:xfrm>
              <a:off x="7530840" y="3103560"/>
              <a:ext cx="533520" cy="360"/>
            </a:xfrm>
            <a:prstGeom prst="line">
              <a:avLst/>
            </a:prstGeom>
            <a:ln w="38100">
              <a:solidFill>
                <a:srgbClr val="ffffff"/>
              </a:solidFill>
              <a:round/>
              <a:tailEnd len="med" type="triangle" w="med"/>
            </a:ln>
          </p:spPr>
          <p:style>
            <a:lnRef idx="0"/>
            <a:fillRef idx="0"/>
            <a:effectRef idx="0"/>
            <a:fontRef idx="minor"/>
          </p:style>
        </p:sp>
        <p:sp>
          <p:nvSpPr>
            <p:cNvPr id="1217" name="Line 162"/>
            <p:cNvSpPr/>
            <p:nvPr/>
          </p:nvSpPr>
          <p:spPr>
            <a:xfrm>
              <a:off x="8750160" y="3103560"/>
              <a:ext cx="533520" cy="360"/>
            </a:xfrm>
            <a:prstGeom prst="line">
              <a:avLst/>
            </a:prstGeom>
            <a:ln w="38100">
              <a:solidFill>
                <a:srgbClr val="ffffff"/>
              </a:solidFill>
              <a:round/>
              <a:tailEnd len="med" type="triangle" w="med"/>
            </a:ln>
          </p:spPr>
          <p:style>
            <a:lnRef idx="0"/>
            <a:fillRef idx="0"/>
            <a:effectRef idx="0"/>
            <a:fontRef idx="minor"/>
          </p:style>
        </p:sp>
        <p:sp>
          <p:nvSpPr>
            <p:cNvPr id="1218" name="Line 163"/>
            <p:cNvSpPr/>
            <p:nvPr/>
          </p:nvSpPr>
          <p:spPr>
            <a:xfrm>
              <a:off x="8064360" y="2874960"/>
              <a:ext cx="914400" cy="360"/>
            </a:xfrm>
            <a:prstGeom prst="line">
              <a:avLst/>
            </a:prstGeom>
            <a:ln cap="sq" w="28575">
              <a:solidFill>
                <a:srgbClr val="ffffff"/>
              </a:solidFill>
              <a:round/>
            </a:ln>
          </p:spPr>
          <p:style>
            <a:lnRef idx="0"/>
            <a:fillRef idx="0"/>
            <a:effectRef idx="0"/>
            <a:fontRef idx="minor"/>
          </p:style>
        </p:sp>
        <p:sp>
          <p:nvSpPr>
            <p:cNvPr id="1219" name="Line 164"/>
            <p:cNvSpPr/>
            <p:nvPr/>
          </p:nvSpPr>
          <p:spPr>
            <a:xfrm>
              <a:off x="8064360" y="2736720"/>
              <a:ext cx="914400" cy="360"/>
            </a:xfrm>
            <a:prstGeom prst="line">
              <a:avLst/>
            </a:prstGeom>
            <a:ln cap="sq" w="28575">
              <a:solidFill>
                <a:srgbClr val="ffffff"/>
              </a:solidFill>
              <a:round/>
            </a:ln>
          </p:spPr>
          <p:style>
            <a:lnRef idx="0"/>
            <a:fillRef idx="0"/>
            <a:effectRef idx="0"/>
            <a:fontRef idx="minor"/>
          </p:style>
        </p:sp>
        <p:sp>
          <p:nvSpPr>
            <p:cNvPr id="1220" name="Rectangle 165"/>
            <p:cNvSpPr/>
            <p:nvPr/>
          </p:nvSpPr>
          <p:spPr>
            <a:xfrm>
              <a:off x="7302600" y="2355840"/>
              <a:ext cx="456840" cy="394920"/>
            </a:xfrm>
            <a:prstGeom prst="rect">
              <a:avLst/>
            </a:prstGeom>
            <a:solidFill>
              <a:srgbClr val="000066"/>
            </a:solidFill>
            <a:ln w="38100">
              <a:solidFill>
                <a:srgbClr val="ffffff"/>
              </a:solidFill>
              <a:miter/>
            </a:ln>
          </p:spPr>
          <p:style>
            <a:lnRef idx="0"/>
            <a:fillRef idx="0"/>
            <a:effectRef idx="0"/>
            <a:fontRef idx="minor"/>
          </p:style>
        </p:sp>
        <p:sp>
          <p:nvSpPr>
            <p:cNvPr id="1221" name="Rectangle 166"/>
            <p:cNvSpPr/>
            <p:nvPr/>
          </p:nvSpPr>
          <p:spPr>
            <a:xfrm>
              <a:off x="6845400" y="23558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4</a:t>
              </a:r>
              <a:endParaRPr b="0" lang="en-US" sz="2000" spc="-1" strike="noStrike">
                <a:latin typeface="Arial"/>
              </a:endParaRPr>
            </a:p>
          </p:txBody>
        </p:sp>
        <p:sp>
          <p:nvSpPr>
            <p:cNvPr id="1222" name="Line 167"/>
            <p:cNvSpPr/>
            <p:nvPr/>
          </p:nvSpPr>
          <p:spPr>
            <a:xfrm>
              <a:off x="8064360" y="2355840"/>
              <a:ext cx="914400" cy="360"/>
            </a:xfrm>
            <a:prstGeom prst="line">
              <a:avLst/>
            </a:prstGeom>
            <a:ln cap="sq" w="28575">
              <a:solidFill>
                <a:srgbClr val="ffffff"/>
              </a:solidFill>
              <a:round/>
            </a:ln>
          </p:spPr>
          <p:style>
            <a:lnRef idx="0"/>
            <a:fillRef idx="0"/>
            <a:effectRef idx="0"/>
            <a:fontRef idx="minor"/>
          </p:style>
        </p:sp>
        <p:sp>
          <p:nvSpPr>
            <p:cNvPr id="1223" name="Line 168"/>
            <p:cNvSpPr/>
            <p:nvPr/>
          </p:nvSpPr>
          <p:spPr>
            <a:xfrm>
              <a:off x="6845040" y="2751120"/>
              <a:ext cx="914400" cy="360"/>
            </a:xfrm>
            <a:prstGeom prst="line">
              <a:avLst/>
            </a:prstGeom>
            <a:ln cap="sq" w="28575">
              <a:solidFill>
                <a:srgbClr val="ffffff"/>
              </a:solidFill>
              <a:round/>
            </a:ln>
          </p:spPr>
          <p:style>
            <a:lnRef idx="0"/>
            <a:fillRef idx="0"/>
            <a:effectRef idx="0"/>
            <a:fontRef idx="minor"/>
          </p:style>
        </p:sp>
        <p:sp>
          <p:nvSpPr>
            <p:cNvPr id="1224" name="Line 169"/>
            <p:cNvSpPr/>
            <p:nvPr/>
          </p:nvSpPr>
          <p:spPr>
            <a:xfrm>
              <a:off x="6845040" y="2355840"/>
              <a:ext cx="360" cy="395280"/>
            </a:xfrm>
            <a:prstGeom prst="line">
              <a:avLst/>
            </a:prstGeom>
            <a:ln cap="sq" w="28575">
              <a:solidFill>
                <a:srgbClr val="ffffff"/>
              </a:solidFill>
              <a:round/>
            </a:ln>
          </p:spPr>
          <p:style>
            <a:lnRef idx="0"/>
            <a:fillRef idx="0"/>
            <a:effectRef idx="0"/>
            <a:fontRef idx="minor"/>
          </p:style>
        </p:sp>
        <p:sp>
          <p:nvSpPr>
            <p:cNvPr id="1225" name="Line 170"/>
            <p:cNvSpPr/>
            <p:nvPr/>
          </p:nvSpPr>
          <p:spPr>
            <a:xfrm>
              <a:off x="7302240" y="2355840"/>
              <a:ext cx="360" cy="395280"/>
            </a:xfrm>
            <a:prstGeom prst="line">
              <a:avLst/>
            </a:prstGeom>
            <a:ln w="12700">
              <a:solidFill>
                <a:srgbClr val="ffffff"/>
              </a:solidFill>
              <a:round/>
            </a:ln>
          </p:spPr>
          <p:style>
            <a:lnRef idx="0"/>
            <a:fillRef idx="0"/>
            <a:effectRef idx="0"/>
            <a:fontRef idx="minor"/>
          </p:style>
        </p:sp>
        <p:sp>
          <p:nvSpPr>
            <p:cNvPr id="1226" name="Line 171"/>
            <p:cNvSpPr/>
            <p:nvPr/>
          </p:nvSpPr>
          <p:spPr>
            <a:xfrm>
              <a:off x="7759440" y="2355840"/>
              <a:ext cx="360" cy="395280"/>
            </a:xfrm>
            <a:prstGeom prst="line">
              <a:avLst/>
            </a:prstGeom>
            <a:ln cap="sq" w="28575">
              <a:solidFill>
                <a:srgbClr val="ffffff"/>
              </a:solidFill>
              <a:round/>
            </a:ln>
          </p:spPr>
          <p:style>
            <a:lnRef idx="0"/>
            <a:fillRef idx="0"/>
            <a:effectRef idx="0"/>
            <a:fontRef idx="minor"/>
          </p:style>
        </p:sp>
        <p:sp>
          <p:nvSpPr>
            <p:cNvPr id="1227" name="Rectangle 172"/>
            <p:cNvSpPr/>
            <p:nvPr/>
          </p:nvSpPr>
          <p:spPr>
            <a:xfrm>
              <a:off x="8521560" y="2355840"/>
              <a:ext cx="456840" cy="394920"/>
            </a:xfrm>
            <a:prstGeom prst="rect">
              <a:avLst/>
            </a:prstGeom>
            <a:solidFill>
              <a:srgbClr val="000066"/>
            </a:solidFill>
            <a:ln w="38100">
              <a:solidFill>
                <a:srgbClr val="ffffff"/>
              </a:solidFill>
              <a:miter/>
            </a:ln>
          </p:spPr>
          <p:style>
            <a:lnRef idx="0"/>
            <a:fillRef idx="0"/>
            <a:effectRef idx="0"/>
            <a:fontRef idx="minor"/>
          </p:style>
        </p:sp>
        <p:sp>
          <p:nvSpPr>
            <p:cNvPr id="1228" name="Rectangle 173"/>
            <p:cNvSpPr/>
            <p:nvPr/>
          </p:nvSpPr>
          <p:spPr>
            <a:xfrm>
              <a:off x="8064360" y="23558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2</a:t>
              </a:r>
              <a:endParaRPr b="0" lang="en-US" sz="2000" spc="-1" strike="noStrike">
                <a:latin typeface="Arial"/>
              </a:endParaRPr>
            </a:p>
          </p:txBody>
        </p:sp>
        <p:sp>
          <p:nvSpPr>
            <p:cNvPr id="1229" name="Line 174"/>
            <p:cNvSpPr/>
            <p:nvPr/>
          </p:nvSpPr>
          <p:spPr>
            <a:xfrm>
              <a:off x="6845040" y="2355840"/>
              <a:ext cx="914400" cy="360"/>
            </a:xfrm>
            <a:prstGeom prst="line">
              <a:avLst/>
            </a:prstGeom>
            <a:ln cap="sq" w="28575">
              <a:solidFill>
                <a:srgbClr val="ffffff"/>
              </a:solidFill>
              <a:round/>
            </a:ln>
          </p:spPr>
          <p:style>
            <a:lnRef idx="0"/>
            <a:fillRef idx="0"/>
            <a:effectRef idx="0"/>
            <a:fontRef idx="minor"/>
          </p:style>
        </p:sp>
        <p:sp>
          <p:nvSpPr>
            <p:cNvPr id="1230" name="Line 175"/>
            <p:cNvSpPr/>
            <p:nvPr/>
          </p:nvSpPr>
          <p:spPr>
            <a:xfrm>
              <a:off x="8064360" y="2736720"/>
              <a:ext cx="914400" cy="360"/>
            </a:xfrm>
            <a:prstGeom prst="line">
              <a:avLst/>
            </a:prstGeom>
            <a:ln cap="sq" w="28575">
              <a:solidFill>
                <a:srgbClr val="ffffff"/>
              </a:solidFill>
              <a:round/>
            </a:ln>
          </p:spPr>
          <p:style>
            <a:lnRef idx="0"/>
            <a:fillRef idx="0"/>
            <a:effectRef idx="0"/>
            <a:fontRef idx="minor"/>
          </p:style>
        </p:sp>
        <p:sp>
          <p:nvSpPr>
            <p:cNvPr id="1231" name="Line 176"/>
            <p:cNvSpPr/>
            <p:nvPr/>
          </p:nvSpPr>
          <p:spPr>
            <a:xfrm>
              <a:off x="8064360" y="2355840"/>
              <a:ext cx="360" cy="395280"/>
            </a:xfrm>
            <a:prstGeom prst="line">
              <a:avLst/>
            </a:prstGeom>
            <a:ln cap="sq" w="28575">
              <a:solidFill>
                <a:srgbClr val="ffffff"/>
              </a:solidFill>
              <a:round/>
            </a:ln>
          </p:spPr>
          <p:style>
            <a:lnRef idx="0"/>
            <a:fillRef idx="0"/>
            <a:effectRef idx="0"/>
            <a:fontRef idx="minor"/>
          </p:style>
        </p:sp>
        <p:sp>
          <p:nvSpPr>
            <p:cNvPr id="1232" name="Line 177"/>
            <p:cNvSpPr/>
            <p:nvPr/>
          </p:nvSpPr>
          <p:spPr>
            <a:xfrm>
              <a:off x="8521560" y="2355840"/>
              <a:ext cx="360" cy="395280"/>
            </a:xfrm>
            <a:prstGeom prst="line">
              <a:avLst/>
            </a:prstGeom>
            <a:ln w="12700">
              <a:solidFill>
                <a:srgbClr val="ffffff"/>
              </a:solidFill>
              <a:round/>
            </a:ln>
          </p:spPr>
          <p:style>
            <a:lnRef idx="0"/>
            <a:fillRef idx="0"/>
            <a:effectRef idx="0"/>
            <a:fontRef idx="minor"/>
          </p:style>
        </p:sp>
        <p:sp>
          <p:nvSpPr>
            <p:cNvPr id="1233" name="Line 178"/>
            <p:cNvSpPr/>
            <p:nvPr/>
          </p:nvSpPr>
          <p:spPr>
            <a:xfrm>
              <a:off x="8978760" y="2355840"/>
              <a:ext cx="360" cy="395280"/>
            </a:xfrm>
            <a:prstGeom prst="line">
              <a:avLst/>
            </a:prstGeom>
            <a:ln cap="sq" w="28575">
              <a:solidFill>
                <a:srgbClr val="ffffff"/>
              </a:solidFill>
              <a:round/>
            </a:ln>
          </p:spPr>
          <p:style>
            <a:lnRef idx="0"/>
            <a:fillRef idx="0"/>
            <a:effectRef idx="0"/>
            <a:fontRef idx="minor"/>
          </p:style>
        </p:sp>
        <p:sp>
          <p:nvSpPr>
            <p:cNvPr id="1234" name="Rectangle 179"/>
            <p:cNvSpPr/>
            <p:nvPr/>
          </p:nvSpPr>
          <p:spPr>
            <a:xfrm>
              <a:off x="9740880" y="23558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a:t>
              </a:r>
              <a:endParaRPr b="0" lang="en-US" sz="2000" spc="-1" strike="noStrike">
                <a:latin typeface="Arial"/>
              </a:endParaRPr>
            </a:p>
          </p:txBody>
        </p:sp>
        <p:sp>
          <p:nvSpPr>
            <p:cNvPr id="1235" name="Rectangle 180"/>
            <p:cNvSpPr/>
            <p:nvPr/>
          </p:nvSpPr>
          <p:spPr>
            <a:xfrm>
              <a:off x="9283680" y="2355840"/>
              <a:ext cx="456840" cy="394920"/>
            </a:xfrm>
            <a:prstGeom prst="rect">
              <a:avLst/>
            </a:prstGeom>
            <a:solidFill>
              <a:srgbClr val="000066"/>
            </a:solidFill>
            <a:ln w="38100">
              <a:solidFill>
                <a:srgbClr val="ffffff"/>
              </a:solidFill>
              <a:miter/>
            </a:ln>
          </p:spPr>
          <p:style>
            <a:lnRef idx="0"/>
            <a:fillRef idx="0"/>
            <a:effectRef idx="0"/>
            <a:fontRef idx="minor"/>
          </p:style>
          <p:txBody>
            <a:bodyPr lIns="90000" rIns="90000" tIns="45000" bIns="45000" anchor="t">
              <a:noAutofit/>
            </a:bodyPr>
            <a:p>
              <a:pPr>
                <a:lnSpc>
                  <a:spcPct val="100000"/>
                </a:lnSpc>
                <a:spcBef>
                  <a:spcPts val="400"/>
                </a:spcBef>
                <a:buNone/>
              </a:pPr>
              <a:r>
                <a:rPr b="1" lang="en-US" sz="2000" spc="-1" strike="noStrike">
                  <a:solidFill>
                    <a:srgbClr val="ffffff"/>
                  </a:solidFill>
                  <a:latin typeface="Times New Roman"/>
                  <a:ea typeface="宋体"/>
                </a:rPr>
                <a:t>0</a:t>
              </a:r>
              <a:endParaRPr b="0" lang="en-US" sz="2000" spc="-1" strike="noStrike">
                <a:latin typeface="Arial"/>
              </a:endParaRPr>
            </a:p>
          </p:txBody>
        </p:sp>
        <p:sp>
          <p:nvSpPr>
            <p:cNvPr id="1236" name="Line 181"/>
            <p:cNvSpPr/>
            <p:nvPr/>
          </p:nvSpPr>
          <p:spPr>
            <a:xfrm>
              <a:off x="9283680" y="2355840"/>
              <a:ext cx="914400" cy="360"/>
            </a:xfrm>
            <a:prstGeom prst="line">
              <a:avLst/>
            </a:prstGeom>
            <a:ln cap="sq" w="28575">
              <a:solidFill>
                <a:srgbClr val="ffffff"/>
              </a:solidFill>
              <a:round/>
            </a:ln>
          </p:spPr>
          <p:style>
            <a:lnRef idx="0"/>
            <a:fillRef idx="0"/>
            <a:effectRef idx="0"/>
            <a:fontRef idx="minor"/>
          </p:style>
        </p:sp>
        <p:sp>
          <p:nvSpPr>
            <p:cNvPr id="1237" name="Line 182"/>
            <p:cNvSpPr/>
            <p:nvPr/>
          </p:nvSpPr>
          <p:spPr>
            <a:xfrm>
              <a:off x="9283680" y="2751120"/>
              <a:ext cx="914400" cy="360"/>
            </a:xfrm>
            <a:prstGeom prst="line">
              <a:avLst/>
            </a:prstGeom>
            <a:ln cap="sq" w="28575">
              <a:solidFill>
                <a:srgbClr val="ffffff"/>
              </a:solidFill>
              <a:round/>
            </a:ln>
          </p:spPr>
          <p:style>
            <a:lnRef idx="0"/>
            <a:fillRef idx="0"/>
            <a:effectRef idx="0"/>
            <a:fontRef idx="minor"/>
          </p:style>
        </p:sp>
        <p:sp>
          <p:nvSpPr>
            <p:cNvPr id="1238" name="Line 183"/>
            <p:cNvSpPr/>
            <p:nvPr/>
          </p:nvSpPr>
          <p:spPr>
            <a:xfrm>
              <a:off x="9283680" y="2355840"/>
              <a:ext cx="360" cy="395280"/>
            </a:xfrm>
            <a:prstGeom prst="line">
              <a:avLst/>
            </a:prstGeom>
            <a:ln cap="sq" w="28575">
              <a:solidFill>
                <a:srgbClr val="ffffff"/>
              </a:solidFill>
              <a:round/>
            </a:ln>
          </p:spPr>
          <p:style>
            <a:lnRef idx="0"/>
            <a:fillRef idx="0"/>
            <a:effectRef idx="0"/>
            <a:fontRef idx="minor"/>
          </p:style>
        </p:sp>
        <p:sp>
          <p:nvSpPr>
            <p:cNvPr id="1239" name="Line 184"/>
            <p:cNvSpPr/>
            <p:nvPr/>
          </p:nvSpPr>
          <p:spPr>
            <a:xfrm>
              <a:off x="9740880" y="2355840"/>
              <a:ext cx="360" cy="395280"/>
            </a:xfrm>
            <a:prstGeom prst="line">
              <a:avLst/>
            </a:prstGeom>
            <a:ln w="12700">
              <a:solidFill>
                <a:srgbClr val="ffffff"/>
              </a:solidFill>
              <a:round/>
            </a:ln>
          </p:spPr>
          <p:style>
            <a:lnRef idx="0"/>
            <a:fillRef idx="0"/>
            <a:effectRef idx="0"/>
            <a:fontRef idx="minor"/>
          </p:style>
        </p:sp>
        <p:sp>
          <p:nvSpPr>
            <p:cNvPr id="1240" name="Line 185"/>
            <p:cNvSpPr/>
            <p:nvPr/>
          </p:nvSpPr>
          <p:spPr>
            <a:xfrm>
              <a:off x="10198080" y="2355840"/>
              <a:ext cx="360" cy="395280"/>
            </a:xfrm>
            <a:prstGeom prst="line">
              <a:avLst/>
            </a:prstGeom>
            <a:ln cap="sq" w="28575">
              <a:solidFill>
                <a:srgbClr val="ffffff"/>
              </a:solidFill>
              <a:round/>
            </a:ln>
          </p:spPr>
          <p:style>
            <a:lnRef idx="0"/>
            <a:fillRef idx="0"/>
            <a:effectRef idx="0"/>
            <a:fontRef idx="minor"/>
          </p:style>
        </p:sp>
        <p:sp>
          <p:nvSpPr>
            <p:cNvPr id="1241" name="Line 186"/>
            <p:cNvSpPr/>
            <p:nvPr/>
          </p:nvSpPr>
          <p:spPr>
            <a:xfrm>
              <a:off x="7530840" y="2584440"/>
              <a:ext cx="533520" cy="360"/>
            </a:xfrm>
            <a:prstGeom prst="line">
              <a:avLst/>
            </a:prstGeom>
            <a:ln w="38100">
              <a:solidFill>
                <a:srgbClr val="ffffff"/>
              </a:solidFill>
              <a:round/>
              <a:tailEnd len="med" type="triangle" w="med"/>
            </a:ln>
          </p:spPr>
          <p:style>
            <a:lnRef idx="0"/>
            <a:fillRef idx="0"/>
            <a:effectRef idx="0"/>
            <a:fontRef idx="minor"/>
          </p:style>
        </p:sp>
        <p:sp>
          <p:nvSpPr>
            <p:cNvPr id="1242" name="Line 187"/>
            <p:cNvSpPr/>
            <p:nvPr/>
          </p:nvSpPr>
          <p:spPr>
            <a:xfrm>
              <a:off x="8750160" y="2584440"/>
              <a:ext cx="533520" cy="360"/>
            </a:xfrm>
            <a:prstGeom prst="line">
              <a:avLst/>
            </a:prstGeom>
            <a:ln w="38100">
              <a:solidFill>
                <a:srgbClr val="ffffff"/>
              </a:solidFill>
              <a:round/>
              <a:tailEnd len="med" type="triangle" w="med"/>
            </a:ln>
          </p:spPr>
          <p:style>
            <a:lnRef idx="0"/>
            <a:fillRef idx="0"/>
            <a:effectRef idx="0"/>
            <a:fontRef idx="minor"/>
          </p:style>
        </p:sp>
      </p:grpSp>
      <p:sp>
        <p:nvSpPr>
          <p:cNvPr id="1243" name="Oval 188"/>
          <p:cNvSpPr/>
          <p:nvPr/>
        </p:nvSpPr>
        <p:spPr>
          <a:xfrm>
            <a:off x="3124080" y="327672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v0</a:t>
            </a:r>
            <a:endParaRPr b="0" lang="en-US" sz="2400" spc="-1" strike="noStrike">
              <a:latin typeface="Arial"/>
            </a:endParaRPr>
          </a:p>
        </p:txBody>
      </p:sp>
      <p:sp>
        <p:nvSpPr>
          <p:cNvPr id="1244" name="Oval 189"/>
          <p:cNvSpPr/>
          <p:nvPr/>
        </p:nvSpPr>
        <p:spPr>
          <a:xfrm>
            <a:off x="3162240" y="5105520"/>
            <a:ext cx="495000" cy="3106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v2</a:t>
            </a:r>
            <a:endParaRPr b="0" lang="en-US" sz="2400" spc="-1" strike="noStrike">
              <a:latin typeface="Arial"/>
            </a:endParaRPr>
          </a:p>
        </p:txBody>
      </p:sp>
      <p:sp>
        <p:nvSpPr>
          <p:cNvPr id="1245" name="Oval 190"/>
          <p:cNvSpPr/>
          <p:nvPr/>
        </p:nvSpPr>
        <p:spPr>
          <a:xfrm>
            <a:off x="3162240" y="571500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v1</a:t>
            </a:r>
            <a:endParaRPr b="0" lang="en-US" sz="2400" spc="-1" strike="noStrike">
              <a:latin typeface="Arial"/>
            </a:endParaRPr>
          </a:p>
        </p:txBody>
      </p:sp>
      <p:sp>
        <p:nvSpPr>
          <p:cNvPr id="1246" name="Oval 191"/>
          <p:cNvSpPr/>
          <p:nvPr/>
        </p:nvSpPr>
        <p:spPr>
          <a:xfrm>
            <a:off x="3162240" y="449568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v4</a:t>
            </a:r>
            <a:endParaRPr b="0" lang="en-US" sz="2400" spc="-1" strike="noStrike">
              <a:latin typeface="Arial"/>
            </a:endParaRPr>
          </a:p>
        </p:txBody>
      </p:sp>
      <p:sp>
        <p:nvSpPr>
          <p:cNvPr id="1247" name="Line 192"/>
          <p:cNvSpPr/>
          <p:nvPr/>
        </p:nvSpPr>
        <p:spPr>
          <a:xfrm>
            <a:off x="3390840" y="3581280"/>
            <a:ext cx="360" cy="304920"/>
          </a:xfrm>
          <a:prstGeom prst="line">
            <a:avLst/>
          </a:prstGeom>
          <a:ln w="38100">
            <a:solidFill>
              <a:srgbClr val="ffff00"/>
            </a:solidFill>
            <a:round/>
          </a:ln>
        </p:spPr>
        <p:style>
          <a:lnRef idx="0"/>
          <a:fillRef idx="0"/>
          <a:effectRef idx="0"/>
          <a:fontRef idx="minor"/>
        </p:style>
      </p:sp>
      <p:sp>
        <p:nvSpPr>
          <p:cNvPr id="1248" name="Oval 193"/>
          <p:cNvSpPr/>
          <p:nvPr/>
        </p:nvSpPr>
        <p:spPr>
          <a:xfrm>
            <a:off x="3162240" y="388620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v3</a:t>
            </a:r>
            <a:endParaRPr b="0" lang="en-US" sz="2400" spc="-1" strike="noStrike">
              <a:latin typeface="Arial"/>
            </a:endParaRPr>
          </a:p>
        </p:txBody>
      </p:sp>
      <p:sp>
        <p:nvSpPr>
          <p:cNvPr id="1249" name="AutoShape 194"/>
          <p:cNvSpPr/>
          <p:nvPr/>
        </p:nvSpPr>
        <p:spPr>
          <a:xfrm>
            <a:off x="4114800" y="1676520"/>
            <a:ext cx="456840" cy="533160"/>
          </a:xfrm>
          <a:prstGeom prst="rightArrow">
            <a:avLst>
              <a:gd name="adj1" fmla="val 50000"/>
              <a:gd name="adj2" fmla="val 25000"/>
            </a:avLst>
          </a:prstGeom>
          <a:solidFill>
            <a:schemeClr val="folHlink"/>
          </a:solidFill>
          <a:ln w="9525">
            <a:solidFill>
              <a:srgbClr val="ffffff"/>
            </a:solidFill>
            <a:miter/>
          </a:ln>
        </p:spPr>
        <p:style>
          <a:lnRef idx="0"/>
          <a:fillRef idx="0"/>
          <a:effectRef idx="0"/>
          <a:fontRef idx="minor"/>
        </p:style>
      </p:sp>
      <p:sp>
        <p:nvSpPr>
          <p:cNvPr id="1250" name="Line 195"/>
          <p:cNvSpPr/>
          <p:nvPr/>
        </p:nvSpPr>
        <p:spPr>
          <a:xfrm>
            <a:off x="3390840" y="4190760"/>
            <a:ext cx="360" cy="304920"/>
          </a:xfrm>
          <a:prstGeom prst="line">
            <a:avLst/>
          </a:prstGeom>
          <a:ln w="38100">
            <a:solidFill>
              <a:srgbClr val="ffff00"/>
            </a:solidFill>
            <a:round/>
          </a:ln>
        </p:spPr>
        <p:style>
          <a:lnRef idx="0"/>
          <a:fillRef idx="0"/>
          <a:effectRef idx="0"/>
          <a:fontRef idx="minor"/>
        </p:style>
      </p:sp>
      <p:sp>
        <p:nvSpPr>
          <p:cNvPr id="1251" name="Line 196"/>
          <p:cNvSpPr/>
          <p:nvPr/>
        </p:nvSpPr>
        <p:spPr>
          <a:xfrm>
            <a:off x="3390840" y="4800600"/>
            <a:ext cx="360" cy="304560"/>
          </a:xfrm>
          <a:prstGeom prst="line">
            <a:avLst/>
          </a:prstGeom>
          <a:ln w="38100">
            <a:solidFill>
              <a:srgbClr val="ffff00"/>
            </a:solidFill>
            <a:round/>
          </a:ln>
        </p:spPr>
        <p:style>
          <a:lnRef idx="0"/>
          <a:fillRef idx="0"/>
          <a:effectRef idx="0"/>
          <a:fontRef idx="minor"/>
        </p:style>
      </p:sp>
      <p:sp>
        <p:nvSpPr>
          <p:cNvPr id="1252" name="Line 197"/>
          <p:cNvSpPr/>
          <p:nvPr/>
        </p:nvSpPr>
        <p:spPr>
          <a:xfrm>
            <a:off x="3390840" y="5410080"/>
            <a:ext cx="360" cy="304920"/>
          </a:xfrm>
          <a:prstGeom prst="line">
            <a:avLst/>
          </a:prstGeom>
          <a:ln w="38100">
            <a:solidFill>
              <a:srgbClr val="ffff00"/>
            </a:solidFill>
            <a:round/>
          </a:ln>
        </p:spPr>
        <p:style>
          <a:lnRef idx="0"/>
          <a:fillRef idx="0"/>
          <a:effectRef idx="0"/>
          <a:fontRef idx="minor"/>
        </p:style>
      </p:sp>
      <p:sp>
        <p:nvSpPr>
          <p:cNvPr id="1253" name="Rectangle 198"/>
          <p:cNvSpPr/>
          <p:nvPr/>
        </p:nvSpPr>
        <p:spPr>
          <a:xfrm>
            <a:off x="5334120" y="3657600"/>
            <a:ext cx="761760" cy="155268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buNone/>
            </a:pPr>
            <a:r>
              <a:rPr b="1" lang="en-US" sz="2400" spc="-1" strike="noStrike">
                <a:solidFill>
                  <a:srgbClr val="ffffff"/>
                </a:solidFill>
                <a:latin typeface="Times New Roman"/>
                <a:ea typeface="黑体"/>
              </a:rPr>
              <a:t>BFS</a:t>
            </a:r>
            <a:r>
              <a:rPr b="1" lang="zh-CN" sz="2400" spc="-1" strike="noStrike">
                <a:solidFill>
                  <a:srgbClr val="ffffff"/>
                </a:solidFill>
                <a:latin typeface="Times New Roman"/>
                <a:ea typeface="黑体"/>
              </a:rPr>
              <a:t>生成树</a:t>
            </a:r>
            <a:endParaRPr b="0" lang="en-US" sz="2400" spc="-1" strike="noStrike">
              <a:latin typeface="Arial"/>
            </a:endParaRPr>
          </a:p>
        </p:txBody>
      </p:sp>
      <p:sp>
        <p:nvSpPr>
          <p:cNvPr id="1254" name="Oval 199"/>
          <p:cNvSpPr/>
          <p:nvPr/>
        </p:nvSpPr>
        <p:spPr>
          <a:xfrm>
            <a:off x="7315200" y="358128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v0</a:t>
            </a:r>
            <a:endParaRPr b="0" lang="en-US" sz="2400" spc="-1" strike="noStrike">
              <a:latin typeface="Arial"/>
            </a:endParaRPr>
          </a:p>
        </p:txBody>
      </p:sp>
      <p:grpSp>
        <p:nvGrpSpPr>
          <p:cNvPr id="1255" name="Group 200"/>
          <p:cNvGrpSpPr/>
          <p:nvPr/>
        </p:nvGrpSpPr>
        <p:grpSpPr>
          <a:xfrm>
            <a:off x="6896160" y="3886200"/>
            <a:ext cx="1218960" cy="617400"/>
            <a:chOff x="6896160" y="3886200"/>
            <a:chExt cx="1218960" cy="617400"/>
          </a:xfrm>
        </p:grpSpPr>
        <p:sp>
          <p:nvSpPr>
            <p:cNvPr id="1256" name="Oval 201"/>
            <p:cNvSpPr/>
            <p:nvPr/>
          </p:nvSpPr>
          <p:spPr>
            <a:xfrm>
              <a:off x="7620120" y="419112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v1</a:t>
              </a:r>
              <a:endParaRPr b="0" lang="en-US" sz="2400" spc="-1" strike="noStrike">
                <a:latin typeface="Arial"/>
              </a:endParaRPr>
            </a:p>
          </p:txBody>
        </p:sp>
        <p:sp>
          <p:nvSpPr>
            <p:cNvPr id="1257" name="Line 202"/>
            <p:cNvSpPr/>
            <p:nvPr/>
          </p:nvSpPr>
          <p:spPr>
            <a:xfrm flipH="1">
              <a:off x="7124400" y="3886200"/>
              <a:ext cx="419400" cy="304560"/>
            </a:xfrm>
            <a:prstGeom prst="line">
              <a:avLst/>
            </a:prstGeom>
            <a:ln w="38100">
              <a:solidFill>
                <a:srgbClr val="ffff00"/>
              </a:solidFill>
              <a:round/>
            </a:ln>
          </p:spPr>
          <p:style>
            <a:lnRef idx="0"/>
            <a:fillRef idx="0"/>
            <a:effectRef idx="0"/>
            <a:fontRef idx="minor"/>
          </p:style>
        </p:sp>
        <p:sp>
          <p:nvSpPr>
            <p:cNvPr id="1258" name="Oval 203"/>
            <p:cNvSpPr/>
            <p:nvPr/>
          </p:nvSpPr>
          <p:spPr>
            <a:xfrm>
              <a:off x="6896160" y="419112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v3</a:t>
              </a:r>
              <a:endParaRPr b="0" lang="en-US" sz="2400" spc="-1" strike="noStrike">
                <a:latin typeface="Arial"/>
              </a:endParaRPr>
            </a:p>
          </p:txBody>
        </p:sp>
        <p:sp>
          <p:nvSpPr>
            <p:cNvPr id="1259" name="Line 204"/>
            <p:cNvSpPr/>
            <p:nvPr/>
          </p:nvSpPr>
          <p:spPr>
            <a:xfrm>
              <a:off x="7543800" y="3886200"/>
              <a:ext cx="304560" cy="304560"/>
            </a:xfrm>
            <a:prstGeom prst="line">
              <a:avLst/>
            </a:prstGeom>
            <a:ln w="38100">
              <a:solidFill>
                <a:srgbClr val="ffff00"/>
              </a:solidFill>
              <a:round/>
            </a:ln>
          </p:spPr>
          <p:style>
            <a:lnRef idx="0"/>
            <a:fillRef idx="0"/>
            <a:effectRef idx="0"/>
            <a:fontRef idx="minor"/>
          </p:style>
        </p:sp>
      </p:grpSp>
      <p:grpSp>
        <p:nvGrpSpPr>
          <p:cNvPr id="1260" name="Group 205"/>
          <p:cNvGrpSpPr/>
          <p:nvPr/>
        </p:nvGrpSpPr>
        <p:grpSpPr>
          <a:xfrm>
            <a:off x="6324480" y="4495680"/>
            <a:ext cx="1409400" cy="693720"/>
            <a:chOff x="6324480" y="4495680"/>
            <a:chExt cx="1409400" cy="693720"/>
          </a:xfrm>
        </p:grpSpPr>
        <p:sp>
          <p:nvSpPr>
            <p:cNvPr id="1261" name="Oval 206"/>
            <p:cNvSpPr/>
            <p:nvPr/>
          </p:nvSpPr>
          <p:spPr>
            <a:xfrm>
              <a:off x="7238880" y="4876920"/>
              <a:ext cx="495000" cy="3106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v2</a:t>
              </a:r>
              <a:endParaRPr b="0" lang="en-US" sz="2400" spc="-1" strike="noStrike">
                <a:latin typeface="Arial"/>
              </a:endParaRPr>
            </a:p>
          </p:txBody>
        </p:sp>
        <p:sp>
          <p:nvSpPr>
            <p:cNvPr id="1262" name="Oval 207"/>
            <p:cNvSpPr/>
            <p:nvPr/>
          </p:nvSpPr>
          <p:spPr>
            <a:xfrm>
              <a:off x="6324480" y="4876920"/>
              <a:ext cx="495000" cy="312480"/>
            </a:xfrm>
            <a:prstGeom prst="ellipse">
              <a:avLst/>
            </a:prstGeom>
            <a:solidFill>
              <a:srgbClr val="ff99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00"/>
                  </a:solidFill>
                  <a:latin typeface="Times New Roman"/>
                  <a:ea typeface="黑体"/>
                </a:rPr>
                <a:t>v4</a:t>
              </a:r>
              <a:endParaRPr b="0" lang="en-US" sz="2400" spc="-1" strike="noStrike">
                <a:latin typeface="Arial"/>
              </a:endParaRPr>
            </a:p>
          </p:txBody>
        </p:sp>
        <p:sp>
          <p:nvSpPr>
            <p:cNvPr id="1263" name="Line 208"/>
            <p:cNvSpPr/>
            <p:nvPr/>
          </p:nvSpPr>
          <p:spPr>
            <a:xfrm flipH="1">
              <a:off x="6629400" y="4495680"/>
              <a:ext cx="419040" cy="380880"/>
            </a:xfrm>
            <a:prstGeom prst="line">
              <a:avLst/>
            </a:prstGeom>
            <a:ln w="38100">
              <a:solidFill>
                <a:srgbClr val="ffff00"/>
              </a:solidFill>
              <a:round/>
            </a:ln>
          </p:spPr>
          <p:style>
            <a:lnRef idx="0"/>
            <a:fillRef idx="0"/>
            <a:effectRef idx="0"/>
            <a:fontRef idx="minor"/>
          </p:style>
        </p:sp>
        <p:sp>
          <p:nvSpPr>
            <p:cNvPr id="1264" name="Line 209"/>
            <p:cNvSpPr/>
            <p:nvPr/>
          </p:nvSpPr>
          <p:spPr>
            <a:xfrm>
              <a:off x="7048440" y="4495680"/>
              <a:ext cx="342720" cy="380880"/>
            </a:xfrm>
            <a:prstGeom prst="line">
              <a:avLst/>
            </a:prstGeom>
            <a:ln w="38100">
              <a:solidFill>
                <a:srgbClr val="ffff00"/>
              </a:solidFill>
              <a:round/>
            </a:ln>
          </p:spPr>
          <p:style>
            <a:lnRef idx="0"/>
            <a:fillRef idx="0"/>
            <a:effectRef idx="0"/>
            <a:fontRef idx="minor"/>
          </p:style>
        </p:sp>
      </p:grpSp>
      <p:sp>
        <p:nvSpPr>
          <p:cNvPr id="1265" name="AutoShape 210"/>
          <p:cNvSpPr/>
          <p:nvPr/>
        </p:nvSpPr>
        <p:spPr>
          <a:xfrm>
            <a:off x="1752480" y="2590920"/>
            <a:ext cx="1752120" cy="456840"/>
          </a:xfrm>
          <a:prstGeom prst="wedgeRectCallout">
            <a:avLst>
              <a:gd name="adj1" fmla="val -3806"/>
              <a:gd name="adj2" fmla="val -128472"/>
            </a:avLst>
          </a:prstGeom>
          <a:solidFill>
            <a:srgbClr val="cc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400" spc="-1" strike="noStrike">
                <a:solidFill>
                  <a:srgbClr val="ff6600"/>
                </a:solidFill>
                <a:latin typeface="Times New Roman"/>
                <a:ea typeface="楷体_GB2312"/>
              </a:rPr>
              <a:t>无向连通图</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061" dur="indefinite" restart="never" nodeType="tmRoot">
          <p:childTnLst>
            <p:seq>
              <p:cTn id="2062" dur="indefinite" nodeType="mainSeq">
                <p:childTnLst>
                  <p:par>
                    <p:cTn id="2063" fill="hold">
                      <p:stCondLst>
                        <p:cond delay="indefinite"/>
                      </p:stCondLst>
                      <p:childTnLst>
                        <p:par>
                          <p:cTn id="2064" fill="hold">
                            <p:stCondLst>
                              <p:cond delay="0"/>
                            </p:stCondLst>
                            <p:childTnLst>
                              <p:par>
                                <p:cTn id="2065" nodeType="clickEffect" fill="hold" presetClass="entr" presetID="1">
                                  <p:stCondLst>
                                    <p:cond delay="0"/>
                                  </p:stCondLst>
                                  <p:childTnLst>
                                    <p:set>
                                      <p:cBhvr>
                                        <p:cTn id="2066" dur="1" fill="hold">
                                          <p:stCondLst>
                                            <p:cond delay="499"/>
                                          </p:stCondLst>
                                        </p:cTn>
                                        <p:tgtEl>
                                          <p:spTgt spid="1076"/>
                                        </p:tgtEl>
                                        <p:attrNameLst>
                                          <p:attrName>style.visibility</p:attrName>
                                        </p:attrNameLst>
                                      </p:cBhvr>
                                      <p:to>
                                        <p:strVal val="visible"/>
                                      </p:to>
                                    </p:set>
                                  </p:childTnLst>
                                </p:cTn>
                              </p:par>
                            </p:childTnLst>
                          </p:cTn>
                        </p:par>
                      </p:childTnLst>
                    </p:cTn>
                  </p:par>
                  <p:par>
                    <p:cTn id="2067" fill="hold">
                      <p:stCondLst>
                        <p:cond delay="indefinite"/>
                      </p:stCondLst>
                      <p:childTnLst>
                        <p:par>
                          <p:cTn id="2068" fill="hold">
                            <p:stCondLst>
                              <p:cond delay="0"/>
                            </p:stCondLst>
                            <p:childTnLst>
                              <p:par>
                                <p:cTn id="2069" nodeType="clickEffect" fill="hold" presetClass="entr" presetID="2" presetSubtype="8">
                                  <p:stCondLst>
                                    <p:cond delay="0"/>
                                  </p:stCondLst>
                                  <p:childTnLst>
                                    <p:set>
                                      <p:cBhvr>
                                        <p:cTn id="2070" dur="1" fill="hold">
                                          <p:stCondLst>
                                            <p:cond delay="0"/>
                                          </p:stCondLst>
                                        </p:cTn>
                                        <p:tgtEl>
                                          <p:spTgt spid="1265"/>
                                        </p:tgtEl>
                                        <p:attrNameLst>
                                          <p:attrName>style.visibility</p:attrName>
                                        </p:attrNameLst>
                                      </p:cBhvr>
                                      <p:to>
                                        <p:strVal val="visible"/>
                                      </p:to>
                                    </p:set>
                                    <p:anim calcmode="lin" valueType="num">
                                      <p:cBhvr additive="repl">
                                        <p:cTn id="2071" dur="500" fill="hold"/>
                                        <p:tgtEl>
                                          <p:spTgt spid="1265"/>
                                        </p:tgtEl>
                                        <p:attrNameLst>
                                          <p:attrName>ppt_x</p:attrName>
                                        </p:attrNameLst>
                                      </p:cBhvr>
                                      <p:tavLst>
                                        <p:tav tm="0">
                                          <p:val>
                                            <p:strVal val="0-#ppt_w/2"/>
                                          </p:val>
                                        </p:tav>
                                        <p:tav tm="100000">
                                          <p:val>
                                            <p:strVal val="#ppt_x"/>
                                          </p:val>
                                        </p:tav>
                                      </p:tavLst>
                                    </p:anim>
                                    <p:anim calcmode="lin" valueType="num">
                                      <p:cBhvr additive="repl">
                                        <p:cTn id="2072" dur="500" fill="hold"/>
                                        <p:tgtEl>
                                          <p:spTgt spid="1265"/>
                                        </p:tgtEl>
                                        <p:attrNameLst>
                                          <p:attrName>ppt_y</p:attrName>
                                        </p:attrNameLst>
                                      </p:cBhvr>
                                      <p:tavLst>
                                        <p:tav tm="0">
                                          <p:val>
                                            <p:strVal val="#ppt_y"/>
                                          </p:val>
                                        </p:tav>
                                        <p:tav tm="100000">
                                          <p:val>
                                            <p:strVal val="#ppt_y"/>
                                          </p:val>
                                        </p:tav>
                                      </p:tavLst>
                                    </p:anim>
                                  </p:childTnLst>
                                </p:cTn>
                              </p:par>
                            </p:childTnLst>
                          </p:cTn>
                        </p:par>
                      </p:childTnLst>
                    </p:cTn>
                  </p:par>
                  <p:par>
                    <p:cTn id="2073" fill="hold">
                      <p:stCondLst>
                        <p:cond delay="indefinite"/>
                      </p:stCondLst>
                      <p:childTnLst>
                        <p:par>
                          <p:cTn id="2074" fill="hold">
                            <p:stCondLst>
                              <p:cond delay="0"/>
                            </p:stCondLst>
                            <p:childTnLst>
                              <p:par>
                                <p:cTn id="2075" nodeType="clickEffect" fill="hold" presetClass="entr" presetID="22" presetSubtype="8">
                                  <p:stCondLst>
                                    <p:cond delay="0"/>
                                  </p:stCondLst>
                                  <p:childTnLst>
                                    <p:set>
                                      <p:cBhvr>
                                        <p:cTn id="2076" dur="1" fill="hold">
                                          <p:stCondLst>
                                            <p:cond delay="0"/>
                                          </p:stCondLst>
                                        </p:cTn>
                                        <p:tgtEl>
                                          <p:spTgt spid="1249"/>
                                        </p:tgtEl>
                                        <p:attrNameLst>
                                          <p:attrName>style.visibility</p:attrName>
                                        </p:attrNameLst>
                                      </p:cBhvr>
                                      <p:to>
                                        <p:strVal val="visible"/>
                                      </p:to>
                                    </p:set>
                                    <p:animEffect filter="wipe(left)" transition="in">
                                      <p:cBhvr additive="repl">
                                        <p:cTn id="2077" dur="500"/>
                                        <p:tgtEl>
                                          <p:spTgt spid="1249"/>
                                        </p:tgtEl>
                                      </p:cBhvr>
                                    </p:animEffect>
                                  </p:childTnLst>
                                </p:cTn>
                              </p:par>
                            </p:childTnLst>
                          </p:cTn>
                        </p:par>
                      </p:childTnLst>
                    </p:cTn>
                  </p:par>
                  <p:par>
                    <p:cTn id="2078" fill="hold">
                      <p:stCondLst>
                        <p:cond delay="indefinite"/>
                      </p:stCondLst>
                      <p:childTnLst>
                        <p:par>
                          <p:cTn id="2079" fill="hold">
                            <p:stCondLst>
                              <p:cond delay="0"/>
                            </p:stCondLst>
                            <p:childTnLst>
                              <p:par>
                                <p:cTn id="2080" nodeType="clickEffect" fill="hold" presetClass="entr" presetID="1">
                                  <p:stCondLst>
                                    <p:cond delay="0"/>
                                  </p:stCondLst>
                                  <p:childTnLst>
                                    <p:set>
                                      <p:cBhvr>
                                        <p:cTn id="2081" dur="1" fill="hold">
                                          <p:stCondLst>
                                            <p:cond delay="499"/>
                                          </p:stCondLst>
                                        </p:cTn>
                                        <p:tgtEl>
                                          <p:spTgt spid="1090"/>
                                        </p:tgtEl>
                                        <p:attrNameLst>
                                          <p:attrName>style.visibility</p:attrName>
                                        </p:attrNameLst>
                                      </p:cBhvr>
                                      <p:to>
                                        <p:strVal val="visible"/>
                                      </p:to>
                                    </p:set>
                                  </p:childTnLst>
                                </p:cTn>
                              </p:par>
                            </p:childTnLst>
                          </p:cTn>
                        </p:par>
                        <p:par>
                          <p:cTn id="2082" fill="hold">
                            <p:stCondLst>
                              <p:cond delay="500"/>
                            </p:stCondLst>
                            <p:childTnLst>
                              <p:par>
                                <p:cTn id="2083" nodeType="afterEffect" fill="hold" presetClass="entr" presetID="22" presetSubtype="8">
                                  <p:stCondLst>
                                    <p:cond delay="0"/>
                                  </p:stCondLst>
                                  <p:childTnLst>
                                    <p:set>
                                      <p:cBhvr>
                                        <p:cTn id="2084" dur="1" fill="hold">
                                          <p:stCondLst>
                                            <p:cond delay="0"/>
                                          </p:stCondLst>
                                        </p:cTn>
                                        <p:tgtEl>
                                          <p:spTgt spid="1092"/>
                                        </p:tgtEl>
                                        <p:attrNameLst>
                                          <p:attrName>style.visibility</p:attrName>
                                        </p:attrNameLst>
                                      </p:cBhvr>
                                      <p:to>
                                        <p:strVal val="visible"/>
                                      </p:to>
                                    </p:set>
                                    <p:animEffect filter="wipe(left)" transition="in">
                                      <p:cBhvr additive="repl">
                                        <p:cTn id="2085" dur="500"/>
                                        <p:tgtEl>
                                          <p:spTgt spid="1092"/>
                                        </p:tgtEl>
                                      </p:cBhvr>
                                    </p:animEffect>
                                  </p:childTnLst>
                                </p:cTn>
                              </p:par>
                            </p:childTnLst>
                          </p:cTn>
                        </p:par>
                        <p:par>
                          <p:cTn id="2086" fill="hold">
                            <p:stCondLst>
                              <p:cond delay="1000"/>
                            </p:stCondLst>
                            <p:childTnLst>
                              <p:par>
                                <p:cTn id="2087" nodeType="afterEffect" fill="hold" presetClass="entr" presetID="22" presetSubtype="1">
                                  <p:stCondLst>
                                    <p:cond delay="0"/>
                                  </p:stCondLst>
                                  <p:childTnLst>
                                    <p:set>
                                      <p:cBhvr>
                                        <p:cTn id="2088" dur="1" fill="hold">
                                          <p:stCondLst>
                                            <p:cond delay="0"/>
                                          </p:stCondLst>
                                        </p:cTn>
                                        <p:tgtEl>
                                          <p:spTgt spid="1091"/>
                                        </p:tgtEl>
                                        <p:attrNameLst>
                                          <p:attrName>style.visibility</p:attrName>
                                        </p:attrNameLst>
                                      </p:cBhvr>
                                      <p:to>
                                        <p:strVal val="visible"/>
                                      </p:to>
                                    </p:set>
                                    <p:animEffect filter="wipe(up)" transition="in">
                                      <p:cBhvr additive="repl">
                                        <p:cTn id="2089" dur="500"/>
                                        <p:tgtEl>
                                          <p:spTgt spid="1091"/>
                                        </p:tgtEl>
                                      </p:cBhvr>
                                    </p:animEffect>
                                  </p:childTnLst>
                                </p:cTn>
                              </p:par>
                            </p:childTnLst>
                          </p:cTn>
                        </p:par>
                      </p:childTnLst>
                    </p:cTn>
                  </p:par>
                  <p:par>
                    <p:cTn id="2090" fill="hold">
                      <p:stCondLst>
                        <p:cond delay="indefinite"/>
                      </p:stCondLst>
                      <p:childTnLst>
                        <p:par>
                          <p:cTn id="2091" fill="hold">
                            <p:stCondLst>
                              <p:cond delay="0"/>
                            </p:stCondLst>
                            <p:childTnLst>
                              <p:par>
                                <p:cTn id="2092" nodeType="clickEffect" fill="hold" presetClass="entr" presetID="1">
                                  <p:stCondLst>
                                    <p:cond delay="0"/>
                                  </p:stCondLst>
                                  <p:childTnLst>
                                    <p:set>
                                      <p:cBhvr>
                                        <p:cTn id="2093" dur="1" fill="hold">
                                          <p:stCondLst>
                                            <p:cond delay="499"/>
                                          </p:stCondLst>
                                        </p:cTn>
                                        <p:tgtEl>
                                          <p:spTgt spid="1075"/>
                                        </p:tgtEl>
                                        <p:attrNameLst>
                                          <p:attrName>style.visibility</p:attrName>
                                        </p:attrNameLst>
                                      </p:cBhvr>
                                      <p:to>
                                        <p:strVal val="visible"/>
                                      </p:to>
                                    </p:set>
                                  </p:childTnLst>
                                </p:cTn>
                              </p:par>
                            </p:childTnLst>
                          </p:cTn>
                        </p:par>
                      </p:childTnLst>
                    </p:cTn>
                  </p:par>
                  <p:par>
                    <p:cTn id="2094" fill="hold">
                      <p:stCondLst>
                        <p:cond delay="indefinite"/>
                      </p:stCondLst>
                      <p:childTnLst>
                        <p:par>
                          <p:cTn id="2095" fill="hold">
                            <p:stCondLst>
                              <p:cond delay="0"/>
                            </p:stCondLst>
                            <p:childTnLst>
                              <p:par>
                                <p:cTn id="2096" nodeType="clickEffect" fill="hold" presetClass="entr" presetID="1">
                                  <p:stCondLst>
                                    <p:cond delay="0"/>
                                  </p:stCondLst>
                                  <p:childTnLst>
                                    <p:set>
                                      <p:cBhvr>
                                        <p:cTn id="2097" dur="1" fill="hold">
                                          <p:stCondLst>
                                            <p:cond delay="499"/>
                                          </p:stCondLst>
                                        </p:cTn>
                                        <p:tgtEl>
                                          <p:spTgt spid="1243"/>
                                        </p:tgtEl>
                                        <p:attrNameLst>
                                          <p:attrName>style.visibility</p:attrName>
                                        </p:attrNameLst>
                                      </p:cBhvr>
                                      <p:to>
                                        <p:strVal val="visible"/>
                                      </p:to>
                                    </p:set>
                                  </p:childTnLst>
                                </p:cTn>
                              </p:par>
                            </p:childTnLst>
                          </p:cTn>
                        </p:par>
                      </p:childTnLst>
                    </p:cTn>
                  </p:par>
                  <p:par>
                    <p:cTn id="2098" fill="hold">
                      <p:stCondLst>
                        <p:cond delay="indefinite"/>
                      </p:stCondLst>
                      <p:childTnLst>
                        <p:par>
                          <p:cTn id="2099" fill="hold">
                            <p:stCondLst>
                              <p:cond delay="0"/>
                            </p:stCondLst>
                            <p:childTnLst>
                              <p:par>
                                <p:cTn id="2100" nodeType="clickEffect" fill="hold" presetClass="entr" presetID="1">
                                  <p:stCondLst>
                                    <p:cond delay="0"/>
                                  </p:stCondLst>
                                  <p:childTnLst>
                                    <p:set>
                                      <p:cBhvr>
                                        <p:cTn id="2101" dur="1" fill="hold">
                                          <p:stCondLst>
                                            <p:cond delay="499"/>
                                          </p:stCondLst>
                                        </p:cTn>
                                        <p:tgtEl>
                                          <p:spTgt spid="1247"/>
                                        </p:tgtEl>
                                        <p:attrNameLst>
                                          <p:attrName>style.visibility</p:attrName>
                                        </p:attrNameLst>
                                      </p:cBhvr>
                                      <p:to>
                                        <p:strVal val="visible"/>
                                      </p:to>
                                    </p:set>
                                  </p:childTnLst>
                                </p:cTn>
                              </p:par>
                            </p:childTnLst>
                          </p:cTn>
                        </p:par>
                      </p:childTnLst>
                    </p:cTn>
                  </p:par>
                  <p:par>
                    <p:cTn id="2102" fill="hold">
                      <p:stCondLst>
                        <p:cond delay="indefinite"/>
                      </p:stCondLst>
                      <p:childTnLst>
                        <p:par>
                          <p:cTn id="2103" fill="hold">
                            <p:stCondLst>
                              <p:cond delay="0"/>
                            </p:stCondLst>
                            <p:childTnLst>
                              <p:par>
                                <p:cTn id="2104" nodeType="clickEffect" fill="hold" presetClass="entr" presetID="1">
                                  <p:stCondLst>
                                    <p:cond delay="0"/>
                                  </p:stCondLst>
                                  <p:childTnLst>
                                    <p:set>
                                      <p:cBhvr>
                                        <p:cTn id="2105" dur="1" fill="hold">
                                          <p:stCondLst>
                                            <p:cond delay="499"/>
                                          </p:stCondLst>
                                        </p:cTn>
                                        <p:tgtEl>
                                          <p:spTgt spid="1248"/>
                                        </p:tgtEl>
                                        <p:attrNameLst>
                                          <p:attrName>style.visibility</p:attrName>
                                        </p:attrNameLst>
                                      </p:cBhvr>
                                      <p:to>
                                        <p:strVal val="visible"/>
                                      </p:to>
                                    </p:set>
                                  </p:childTnLst>
                                </p:cTn>
                              </p:par>
                            </p:childTnLst>
                          </p:cTn>
                        </p:par>
                      </p:childTnLst>
                    </p:cTn>
                  </p:par>
                  <p:par>
                    <p:cTn id="2106" fill="hold">
                      <p:stCondLst>
                        <p:cond delay="indefinite"/>
                      </p:stCondLst>
                      <p:childTnLst>
                        <p:par>
                          <p:cTn id="2107" fill="hold">
                            <p:stCondLst>
                              <p:cond delay="0"/>
                            </p:stCondLst>
                            <p:childTnLst>
                              <p:par>
                                <p:cTn id="2108" nodeType="clickEffect" fill="hold" presetClass="entr" presetID="1">
                                  <p:stCondLst>
                                    <p:cond delay="0"/>
                                  </p:stCondLst>
                                  <p:childTnLst>
                                    <p:set>
                                      <p:cBhvr>
                                        <p:cTn id="2109" dur="1" fill="hold">
                                          <p:stCondLst>
                                            <p:cond delay="499"/>
                                          </p:stCondLst>
                                        </p:cTn>
                                        <p:tgtEl>
                                          <p:spTgt spid="1250"/>
                                        </p:tgtEl>
                                        <p:attrNameLst>
                                          <p:attrName>style.visibility</p:attrName>
                                        </p:attrNameLst>
                                      </p:cBhvr>
                                      <p:to>
                                        <p:strVal val="visible"/>
                                      </p:to>
                                    </p:set>
                                  </p:childTnLst>
                                </p:cTn>
                              </p:par>
                            </p:childTnLst>
                          </p:cTn>
                        </p:par>
                      </p:childTnLst>
                    </p:cTn>
                  </p:par>
                  <p:par>
                    <p:cTn id="2110" fill="hold">
                      <p:stCondLst>
                        <p:cond delay="indefinite"/>
                      </p:stCondLst>
                      <p:childTnLst>
                        <p:par>
                          <p:cTn id="2111" fill="hold">
                            <p:stCondLst>
                              <p:cond delay="0"/>
                            </p:stCondLst>
                            <p:childTnLst>
                              <p:par>
                                <p:cTn id="2112" nodeType="clickEffect" fill="hold" presetClass="entr" presetID="1">
                                  <p:stCondLst>
                                    <p:cond delay="0"/>
                                  </p:stCondLst>
                                  <p:childTnLst>
                                    <p:set>
                                      <p:cBhvr>
                                        <p:cTn id="2113" dur="1" fill="hold">
                                          <p:stCondLst>
                                            <p:cond delay="499"/>
                                          </p:stCondLst>
                                        </p:cTn>
                                        <p:tgtEl>
                                          <p:spTgt spid="1246"/>
                                        </p:tgtEl>
                                        <p:attrNameLst>
                                          <p:attrName>style.visibility</p:attrName>
                                        </p:attrNameLst>
                                      </p:cBhvr>
                                      <p:to>
                                        <p:strVal val="visible"/>
                                      </p:to>
                                    </p:set>
                                  </p:childTnLst>
                                </p:cTn>
                              </p:par>
                            </p:childTnLst>
                          </p:cTn>
                        </p:par>
                      </p:childTnLst>
                    </p:cTn>
                  </p:par>
                  <p:par>
                    <p:cTn id="2114" fill="hold">
                      <p:stCondLst>
                        <p:cond delay="indefinite"/>
                      </p:stCondLst>
                      <p:childTnLst>
                        <p:par>
                          <p:cTn id="2115" fill="hold">
                            <p:stCondLst>
                              <p:cond delay="0"/>
                            </p:stCondLst>
                            <p:childTnLst>
                              <p:par>
                                <p:cTn id="2116" nodeType="clickEffect" fill="hold" presetClass="entr" presetID="1">
                                  <p:stCondLst>
                                    <p:cond delay="0"/>
                                  </p:stCondLst>
                                  <p:childTnLst>
                                    <p:set>
                                      <p:cBhvr>
                                        <p:cTn id="2117" dur="1" fill="hold">
                                          <p:stCondLst>
                                            <p:cond delay="499"/>
                                          </p:stCondLst>
                                        </p:cTn>
                                        <p:tgtEl>
                                          <p:spTgt spid="1251"/>
                                        </p:tgtEl>
                                        <p:attrNameLst>
                                          <p:attrName>style.visibility</p:attrName>
                                        </p:attrNameLst>
                                      </p:cBhvr>
                                      <p:to>
                                        <p:strVal val="visible"/>
                                      </p:to>
                                    </p:set>
                                  </p:childTnLst>
                                </p:cTn>
                              </p:par>
                            </p:childTnLst>
                          </p:cTn>
                        </p:par>
                      </p:childTnLst>
                    </p:cTn>
                  </p:par>
                  <p:par>
                    <p:cTn id="2118" fill="hold">
                      <p:stCondLst>
                        <p:cond delay="indefinite"/>
                      </p:stCondLst>
                      <p:childTnLst>
                        <p:par>
                          <p:cTn id="2119" fill="hold">
                            <p:stCondLst>
                              <p:cond delay="0"/>
                            </p:stCondLst>
                            <p:childTnLst>
                              <p:par>
                                <p:cTn id="2120" nodeType="clickEffect" fill="hold" presetClass="entr" presetID="1">
                                  <p:stCondLst>
                                    <p:cond delay="0"/>
                                  </p:stCondLst>
                                  <p:childTnLst>
                                    <p:set>
                                      <p:cBhvr>
                                        <p:cTn id="2121" dur="1" fill="hold">
                                          <p:stCondLst>
                                            <p:cond delay="499"/>
                                          </p:stCondLst>
                                        </p:cTn>
                                        <p:tgtEl>
                                          <p:spTgt spid="1244"/>
                                        </p:tgtEl>
                                        <p:attrNameLst>
                                          <p:attrName>style.visibility</p:attrName>
                                        </p:attrNameLst>
                                      </p:cBhvr>
                                      <p:to>
                                        <p:strVal val="visible"/>
                                      </p:to>
                                    </p:set>
                                  </p:childTnLst>
                                </p:cTn>
                              </p:par>
                            </p:childTnLst>
                          </p:cTn>
                        </p:par>
                      </p:childTnLst>
                    </p:cTn>
                  </p:par>
                  <p:par>
                    <p:cTn id="2122" fill="hold">
                      <p:stCondLst>
                        <p:cond delay="indefinite"/>
                      </p:stCondLst>
                      <p:childTnLst>
                        <p:par>
                          <p:cTn id="2123" fill="hold">
                            <p:stCondLst>
                              <p:cond delay="0"/>
                            </p:stCondLst>
                            <p:childTnLst>
                              <p:par>
                                <p:cTn id="2124" nodeType="clickEffect" fill="hold" presetClass="entr" presetID="1">
                                  <p:stCondLst>
                                    <p:cond delay="0"/>
                                  </p:stCondLst>
                                  <p:childTnLst>
                                    <p:set>
                                      <p:cBhvr>
                                        <p:cTn id="2125" dur="1" fill="hold">
                                          <p:stCondLst>
                                            <p:cond delay="499"/>
                                          </p:stCondLst>
                                        </p:cTn>
                                        <p:tgtEl>
                                          <p:spTgt spid="1252"/>
                                        </p:tgtEl>
                                        <p:attrNameLst>
                                          <p:attrName>style.visibility</p:attrName>
                                        </p:attrNameLst>
                                      </p:cBhvr>
                                      <p:to>
                                        <p:strVal val="visible"/>
                                      </p:to>
                                    </p:set>
                                  </p:childTnLst>
                                </p:cTn>
                              </p:par>
                            </p:childTnLst>
                          </p:cTn>
                        </p:par>
                      </p:childTnLst>
                    </p:cTn>
                  </p:par>
                  <p:par>
                    <p:cTn id="2126" fill="hold">
                      <p:stCondLst>
                        <p:cond delay="indefinite"/>
                      </p:stCondLst>
                      <p:childTnLst>
                        <p:par>
                          <p:cTn id="2127" fill="hold">
                            <p:stCondLst>
                              <p:cond delay="0"/>
                            </p:stCondLst>
                            <p:childTnLst>
                              <p:par>
                                <p:cTn id="2128" nodeType="clickEffect" fill="hold" presetClass="entr" presetID="1">
                                  <p:stCondLst>
                                    <p:cond delay="0"/>
                                  </p:stCondLst>
                                  <p:childTnLst>
                                    <p:set>
                                      <p:cBhvr>
                                        <p:cTn id="2129" dur="1" fill="hold">
                                          <p:stCondLst>
                                            <p:cond delay="499"/>
                                          </p:stCondLst>
                                        </p:cTn>
                                        <p:tgtEl>
                                          <p:spTgt spid="1245"/>
                                        </p:tgtEl>
                                        <p:attrNameLst>
                                          <p:attrName>style.visibility</p:attrName>
                                        </p:attrNameLst>
                                      </p:cBhvr>
                                      <p:to>
                                        <p:strVal val="visible"/>
                                      </p:to>
                                    </p:set>
                                  </p:childTnLst>
                                </p:cTn>
                              </p:par>
                            </p:childTnLst>
                          </p:cTn>
                        </p:par>
                      </p:childTnLst>
                    </p:cTn>
                  </p:par>
                  <p:par>
                    <p:cTn id="2130" fill="hold">
                      <p:stCondLst>
                        <p:cond delay="indefinite"/>
                      </p:stCondLst>
                      <p:childTnLst>
                        <p:par>
                          <p:cTn id="2131" fill="hold">
                            <p:stCondLst>
                              <p:cond delay="0"/>
                            </p:stCondLst>
                            <p:childTnLst>
                              <p:par>
                                <p:cTn id="2132" nodeType="clickEffect" fill="hold" presetClass="entr" presetID="1">
                                  <p:stCondLst>
                                    <p:cond delay="0"/>
                                  </p:stCondLst>
                                  <p:childTnLst>
                                    <p:set>
                                      <p:cBhvr>
                                        <p:cTn id="2133" dur="1" fill="hold">
                                          <p:stCondLst>
                                            <p:cond delay="499"/>
                                          </p:stCondLst>
                                        </p:cTn>
                                        <p:tgtEl>
                                          <p:spTgt spid="1253"/>
                                        </p:tgtEl>
                                        <p:attrNameLst>
                                          <p:attrName>style.visibility</p:attrName>
                                        </p:attrNameLst>
                                      </p:cBhvr>
                                      <p:to>
                                        <p:strVal val="visible"/>
                                      </p:to>
                                    </p:set>
                                  </p:childTnLst>
                                </p:cTn>
                              </p:par>
                            </p:childTnLst>
                          </p:cTn>
                        </p:par>
                      </p:childTnLst>
                    </p:cTn>
                  </p:par>
                  <p:par>
                    <p:cTn id="2134" fill="hold">
                      <p:stCondLst>
                        <p:cond delay="indefinite"/>
                      </p:stCondLst>
                      <p:childTnLst>
                        <p:par>
                          <p:cTn id="2135" fill="hold">
                            <p:stCondLst>
                              <p:cond delay="0"/>
                            </p:stCondLst>
                            <p:childTnLst>
                              <p:par>
                                <p:cTn id="2136" nodeType="clickEffect" fill="hold" presetClass="entr" presetID="1">
                                  <p:stCondLst>
                                    <p:cond delay="0"/>
                                  </p:stCondLst>
                                  <p:childTnLst>
                                    <p:set>
                                      <p:cBhvr>
                                        <p:cTn id="2137" dur="1" fill="hold">
                                          <p:stCondLst>
                                            <p:cond delay="499"/>
                                          </p:stCondLst>
                                        </p:cTn>
                                        <p:tgtEl>
                                          <p:spTgt spid="1254"/>
                                        </p:tgtEl>
                                        <p:attrNameLst>
                                          <p:attrName>style.visibility</p:attrName>
                                        </p:attrNameLst>
                                      </p:cBhvr>
                                      <p:to>
                                        <p:strVal val="visible"/>
                                      </p:to>
                                    </p:set>
                                  </p:childTnLst>
                                </p:cTn>
                              </p:par>
                            </p:childTnLst>
                          </p:cTn>
                        </p:par>
                      </p:childTnLst>
                    </p:cTn>
                  </p:par>
                  <p:par>
                    <p:cTn id="2138" fill="hold">
                      <p:stCondLst>
                        <p:cond delay="indefinite"/>
                      </p:stCondLst>
                      <p:childTnLst>
                        <p:par>
                          <p:cTn id="2139" fill="hold">
                            <p:stCondLst>
                              <p:cond delay="0"/>
                            </p:stCondLst>
                            <p:childTnLst>
                              <p:par>
                                <p:cTn id="2140" nodeType="clickEffect" fill="hold" presetClass="entr" presetID="1">
                                  <p:stCondLst>
                                    <p:cond delay="0"/>
                                  </p:stCondLst>
                                  <p:childTnLst>
                                    <p:set>
                                      <p:cBhvr>
                                        <p:cTn id="2141" dur="1" fill="hold">
                                          <p:stCondLst>
                                            <p:cond delay="499"/>
                                          </p:stCondLst>
                                        </p:cTn>
                                        <p:tgtEl>
                                          <p:spTgt spid="1255"/>
                                        </p:tgtEl>
                                        <p:attrNameLst>
                                          <p:attrName>style.visibility</p:attrName>
                                        </p:attrNameLst>
                                      </p:cBhvr>
                                      <p:to>
                                        <p:strVal val="visible"/>
                                      </p:to>
                                    </p:set>
                                  </p:childTnLst>
                                </p:cTn>
                              </p:par>
                            </p:childTnLst>
                          </p:cTn>
                        </p:par>
                      </p:childTnLst>
                    </p:cTn>
                  </p:par>
                  <p:par>
                    <p:cTn id="2142" fill="hold">
                      <p:stCondLst>
                        <p:cond delay="indefinite"/>
                      </p:stCondLst>
                      <p:childTnLst>
                        <p:par>
                          <p:cTn id="2143" fill="hold">
                            <p:stCondLst>
                              <p:cond delay="0"/>
                            </p:stCondLst>
                            <p:childTnLst>
                              <p:par>
                                <p:cTn id="2144" nodeType="clickEffect" fill="hold" presetClass="entr" presetID="1">
                                  <p:stCondLst>
                                    <p:cond delay="0"/>
                                  </p:stCondLst>
                                  <p:childTnLst>
                                    <p:set>
                                      <p:cBhvr>
                                        <p:cTn id="2145" dur="1" fill="hold">
                                          <p:stCondLst>
                                            <p:cond delay="499"/>
                                          </p:stCondLst>
                                        </p:cTn>
                                        <p:tgtEl>
                                          <p:spTgt spid="1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6" name="PlaceHolder 1"/>
          <p:cNvSpPr>
            <a:spLocks noGrp="1"/>
          </p:cNvSpPr>
          <p:nvPr>
            <p:ph type="sldNum" idx="46"/>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7BACD696-4A00-41EC-9C36-7965FE24B307}"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267" name="AutoShape 386"/>
          <p:cNvSpPr/>
          <p:nvPr/>
        </p:nvSpPr>
        <p:spPr>
          <a:xfrm>
            <a:off x="5562720" y="3178080"/>
            <a:ext cx="5486040" cy="990360"/>
          </a:xfrm>
          <a:prstGeom prst="cloudCallout">
            <a:avLst>
              <a:gd name="adj1" fmla="val -19560"/>
              <a:gd name="adj2" fmla="val -67468"/>
            </a:avLst>
          </a:prstGeom>
          <a:solidFill>
            <a:srgbClr val="ccffff"/>
          </a:solidFill>
          <a:ln w="9525">
            <a:solidFill>
              <a:srgbClr val="ffffff"/>
            </a:solidFill>
            <a:round/>
          </a:ln>
        </p:spPr>
        <p:style>
          <a:lnRef idx="0"/>
          <a:fillRef idx="0"/>
          <a:effectRef idx="0"/>
          <a:fontRef idx="minor"/>
        </p:style>
        <p:txBody>
          <a:bodyPr lIns="90000" rIns="90000" tIns="45000" bIns="45000" anchor="t">
            <a:noAutofit/>
          </a:bodyPr>
          <a:p>
            <a:pPr>
              <a:lnSpc>
                <a:spcPct val="100000"/>
              </a:lnSpc>
              <a:buNone/>
            </a:pPr>
            <a:r>
              <a:rPr b="1" lang="zh-CN" sz="2400" spc="-1" strike="noStrike">
                <a:solidFill>
                  <a:srgbClr val="000000"/>
                </a:solidFill>
                <a:latin typeface="楷体_GB2312"/>
                <a:ea typeface="楷体_GB2312"/>
              </a:rPr>
              <a:t>其实由邻接矩阵或邻接表也能直接画出生成森林</a:t>
            </a:r>
            <a:endParaRPr b="0" lang="en-US" sz="2400" spc="-1" strike="noStrike">
              <a:latin typeface="Arial"/>
            </a:endParaRPr>
          </a:p>
        </p:txBody>
      </p:sp>
      <p:grpSp>
        <p:nvGrpSpPr>
          <p:cNvPr id="1268" name="Group 345"/>
          <p:cNvGrpSpPr/>
          <p:nvPr/>
        </p:nvGrpSpPr>
        <p:grpSpPr>
          <a:xfrm>
            <a:off x="1752480" y="990720"/>
            <a:ext cx="3504960" cy="2971440"/>
            <a:chOff x="1752480" y="990720"/>
            <a:chExt cx="3504960" cy="2971440"/>
          </a:xfrm>
        </p:grpSpPr>
        <p:sp>
          <p:nvSpPr>
            <p:cNvPr id="1269" name="Oval 4"/>
            <p:cNvSpPr/>
            <p:nvPr/>
          </p:nvSpPr>
          <p:spPr>
            <a:xfrm>
              <a:off x="3206160" y="161604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D</a:t>
              </a:r>
              <a:endParaRPr b="0" lang="en-US" sz="2000" spc="-1" strike="noStrike">
                <a:latin typeface="Arial"/>
              </a:endParaRPr>
            </a:p>
          </p:txBody>
        </p:sp>
        <p:sp>
          <p:nvSpPr>
            <p:cNvPr id="1270" name="Oval 5"/>
            <p:cNvSpPr/>
            <p:nvPr/>
          </p:nvSpPr>
          <p:spPr>
            <a:xfrm>
              <a:off x="3975120" y="161604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E</a:t>
              </a:r>
              <a:endParaRPr b="0" lang="en-US" sz="2000" spc="-1" strike="noStrike">
                <a:latin typeface="Arial"/>
              </a:endParaRPr>
            </a:p>
          </p:txBody>
        </p:sp>
        <p:sp>
          <p:nvSpPr>
            <p:cNvPr id="1271" name="Line 6"/>
            <p:cNvSpPr/>
            <p:nvPr/>
          </p:nvSpPr>
          <p:spPr>
            <a:xfrm>
              <a:off x="3634560" y="1773360"/>
              <a:ext cx="340200" cy="360"/>
            </a:xfrm>
            <a:prstGeom prst="line">
              <a:avLst/>
            </a:prstGeom>
            <a:ln w="38100">
              <a:solidFill>
                <a:srgbClr val="bade78"/>
              </a:solidFill>
              <a:round/>
            </a:ln>
          </p:spPr>
          <p:style>
            <a:lnRef idx="0"/>
            <a:fillRef idx="0"/>
            <a:effectRef idx="0"/>
            <a:fontRef idx="minor"/>
          </p:style>
        </p:sp>
        <p:sp>
          <p:nvSpPr>
            <p:cNvPr id="1272" name="Oval 8"/>
            <p:cNvSpPr/>
            <p:nvPr/>
          </p:nvSpPr>
          <p:spPr>
            <a:xfrm>
              <a:off x="1752480" y="99072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A</a:t>
              </a:r>
              <a:endParaRPr b="0" lang="en-US" sz="2000" spc="-1" strike="noStrike">
                <a:latin typeface="Arial"/>
              </a:endParaRPr>
            </a:p>
          </p:txBody>
        </p:sp>
        <p:sp>
          <p:nvSpPr>
            <p:cNvPr id="1273" name="Oval 9"/>
            <p:cNvSpPr/>
            <p:nvPr/>
          </p:nvSpPr>
          <p:spPr>
            <a:xfrm>
              <a:off x="4829400" y="99072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B</a:t>
              </a:r>
              <a:endParaRPr b="0" lang="en-US" sz="2000" spc="-1" strike="noStrike">
                <a:latin typeface="Arial"/>
              </a:endParaRPr>
            </a:p>
          </p:txBody>
        </p:sp>
        <p:sp>
          <p:nvSpPr>
            <p:cNvPr id="1274" name="Oval 10"/>
            <p:cNvSpPr/>
            <p:nvPr/>
          </p:nvSpPr>
          <p:spPr>
            <a:xfrm>
              <a:off x="2436120" y="161604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C</a:t>
              </a:r>
              <a:endParaRPr b="0" lang="en-US" sz="2000" spc="-1" strike="noStrike">
                <a:latin typeface="Arial"/>
              </a:endParaRPr>
            </a:p>
          </p:txBody>
        </p:sp>
        <p:sp>
          <p:nvSpPr>
            <p:cNvPr id="1275" name="Oval 11"/>
            <p:cNvSpPr/>
            <p:nvPr/>
          </p:nvSpPr>
          <p:spPr>
            <a:xfrm>
              <a:off x="2436120" y="2085840"/>
              <a:ext cx="428040" cy="31176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F</a:t>
              </a:r>
              <a:endParaRPr b="0" lang="en-US" sz="2000" spc="-1" strike="noStrike">
                <a:latin typeface="Arial"/>
              </a:endParaRPr>
            </a:p>
          </p:txBody>
        </p:sp>
        <p:sp>
          <p:nvSpPr>
            <p:cNvPr id="1276" name="Oval 12"/>
            <p:cNvSpPr/>
            <p:nvPr/>
          </p:nvSpPr>
          <p:spPr>
            <a:xfrm>
              <a:off x="3718800" y="3102120"/>
              <a:ext cx="42660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J</a:t>
              </a:r>
              <a:endParaRPr b="0" lang="en-US" sz="2000" spc="-1" strike="noStrike">
                <a:latin typeface="Arial"/>
              </a:endParaRPr>
            </a:p>
          </p:txBody>
        </p:sp>
        <p:sp>
          <p:nvSpPr>
            <p:cNvPr id="1277" name="Oval 13"/>
            <p:cNvSpPr/>
            <p:nvPr/>
          </p:nvSpPr>
          <p:spPr>
            <a:xfrm>
              <a:off x="1752480" y="3571560"/>
              <a:ext cx="428040" cy="31176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L</a:t>
              </a:r>
              <a:endParaRPr b="0" lang="en-US" sz="2000" spc="-1" strike="noStrike">
                <a:latin typeface="Arial"/>
              </a:endParaRPr>
            </a:p>
          </p:txBody>
        </p:sp>
        <p:sp>
          <p:nvSpPr>
            <p:cNvPr id="1278" name="Oval 14"/>
            <p:cNvSpPr/>
            <p:nvPr/>
          </p:nvSpPr>
          <p:spPr>
            <a:xfrm>
              <a:off x="4829400" y="364896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M</a:t>
              </a:r>
              <a:endParaRPr b="0" lang="en-US" sz="2000" spc="-1" strike="noStrike">
                <a:latin typeface="Arial"/>
              </a:endParaRPr>
            </a:p>
          </p:txBody>
        </p:sp>
        <p:sp>
          <p:nvSpPr>
            <p:cNvPr id="1279" name="Line 15"/>
            <p:cNvSpPr/>
            <p:nvPr/>
          </p:nvSpPr>
          <p:spPr>
            <a:xfrm>
              <a:off x="1923120" y="1303920"/>
              <a:ext cx="360" cy="2267640"/>
            </a:xfrm>
            <a:prstGeom prst="line">
              <a:avLst/>
            </a:prstGeom>
            <a:ln w="38100">
              <a:solidFill>
                <a:srgbClr val="bade78"/>
              </a:solidFill>
              <a:round/>
            </a:ln>
          </p:spPr>
          <p:style>
            <a:lnRef idx="0"/>
            <a:fillRef idx="0"/>
            <a:effectRef idx="0"/>
            <a:fontRef idx="minor"/>
          </p:style>
        </p:sp>
        <p:sp>
          <p:nvSpPr>
            <p:cNvPr id="1280" name="Line 16"/>
            <p:cNvSpPr/>
            <p:nvPr/>
          </p:nvSpPr>
          <p:spPr>
            <a:xfrm>
              <a:off x="4993200" y="1299960"/>
              <a:ext cx="9360" cy="2349000"/>
            </a:xfrm>
            <a:prstGeom prst="line">
              <a:avLst/>
            </a:prstGeom>
            <a:ln w="38100">
              <a:solidFill>
                <a:srgbClr val="bade78"/>
              </a:solidFill>
              <a:round/>
            </a:ln>
          </p:spPr>
          <p:style>
            <a:lnRef idx="0"/>
            <a:fillRef idx="0"/>
            <a:effectRef idx="0"/>
            <a:fontRef idx="minor"/>
          </p:style>
        </p:sp>
        <p:sp>
          <p:nvSpPr>
            <p:cNvPr id="1281" name="Line 17"/>
            <p:cNvSpPr/>
            <p:nvPr/>
          </p:nvSpPr>
          <p:spPr>
            <a:xfrm>
              <a:off x="2180880" y="1146600"/>
              <a:ext cx="2648160" cy="360"/>
            </a:xfrm>
            <a:prstGeom prst="line">
              <a:avLst/>
            </a:prstGeom>
            <a:ln w="38100">
              <a:solidFill>
                <a:srgbClr val="bade78"/>
              </a:solidFill>
              <a:round/>
            </a:ln>
          </p:spPr>
          <p:style>
            <a:lnRef idx="0"/>
            <a:fillRef idx="0"/>
            <a:effectRef idx="0"/>
            <a:fontRef idx="minor"/>
          </p:style>
        </p:sp>
        <p:sp>
          <p:nvSpPr>
            <p:cNvPr id="1282" name="Line 18"/>
            <p:cNvSpPr/>
            <p:nvPr/>
          </p:nvSpPr>
          <p:spPr>
            <a:xfrm>
              <a:off x="2180880" y="3806280"/>
              <a:ext cx="2648160" cy="360"/>
            </a:xfrm>
            <a:prstGeom prst="line">
              <a:avLst/>
            </a:prstGeom>
            <a:ln w="38100">
              <a:solidFill>
                <a:srgbClr val="bade78"/>
              </a:solidFill>
              <a:round/>
            </a:ln>
          </p:spPr>
          <p:style>
            <a:lnRef idx="0"/>
            <a:fillRef idx="0"/>
            <a:effectRef idx="0"/>
            <a:fontRef idx="minor"/>
          </p:style>
        </p:sp>
        <p:sp>
          <p:nvSpPr>
            <p:cNvPr id="1283" name="Line 19"/>
            <p:cNvSpPr/>
            <p:nvPr/>
          </p:nvSpPr>
          <p:spPr>
            <a:xfrm>
              <a:off x="2092680" y="1303920"/>
              <a:ext cx="428400" cy="312120"/>
            </a:xfrm>
            <a:prstGeom prst="line">
              <a:avLst/>
            </a:prstGeom>
            <a:ln w="38100">
              <a:solidFill>
                <a:srgbClr val="bade78"/>
              </a:solidFill>
              <a:round/>
            </a:ln>
          </p:spPr>
          <p:style>
            <a:lnRef idx="0"/>
            <a:fillRef idx="0"/>
            <a:effectRef idx="0"/>
            <a:fontRef idx="minor"/>
          </p:style>
        </p:sp>
        <p:sp>
          <p:nvSpPr>
            <p:cNvPr id="1284" name="Line 20"/>
            <p:cNvSpPr/>
            <p:nvPr/>
          </p:nvSpPr>
          <p:spPr>
            <a:xfrm>
              <a:off x="2008800" y="1303920"/>
              <a:ext cx="426960" cy="858960"/>
            </a:xfrm>
            <a:prstGeom prst="line">
              <a:avLst/>
            </a:prstGeom>
            <a:ln w="38100">
              <a:solidFill>
                <a:srgbClr val="bade78"/>
              </a:solidFill>
              <a:round/>
            </a:ln>
          </p:spPr>
          <p:style>
            <a:lnRef idx="0"/>
            <a:fillRef idx="0"/>
            <a:effectRef idx="0"/>
            <a:fontRef idx="minor"/>
          </p:style>
        </p:sp>
        <p:sp>
          <p:nvSpPr>
            <p:cNvPr id="1285" name="Line 21"/>
            <p:cNvSpPr/>
            <p:nvPr/>
          </p:nvSpPr>
          <p:spPr>
            <a:xfrm flipV="1">
              <a:off x="2180880" y="3336480"/>
              <a:ext cx="1537560" cy="312480"/>
            </a:xfrm>
            <a:prstGeom prst="line">
              <a:avLst/>
            </a:prstGeom>
            <a:ln w="38100">
              <a:solidFill>
                <a:srgbClr val="bade78"/>
              </a:solidFill>
              <a:round/>
            </a:ln>
          </p:spPr>
          <p:style>
            <a:lnRef idx="0"/>
            <a:fillRef idx="0"/>
            <a:effectRef idx="0"/>
            <a:fontRef idx="minor"/>
          </p:style>
        </p:sp>
        <p:sp>
          <p:nvSpPr>
            <p:cNvPr id="1286" name="Line 22"/>
            <p:cNvSpPr/>
            <p:nvPr/>
          </p:nvSpPr>
          <p:spPr>
            <a:xfrm>
              <a:off x="4145760" y="3258000"/>
              <a:ext cx="771480" cy="390960"/>
            </a:xfrm>
            <a:prstGeom prst="line">
              <a:avLst/>
            </a:prstGeom>
            <a:ln w="38100">
              <a:solidFill>
                <a:srgbClr val="bade78"/>
              </a:solidFill>
              <a:round/>
            </a:ln>
          </p:spPr>
          <p:style>
            <a:lnRef idx="0"/>
            <a:fillRef idx="0"/>
            <a:effectRef idx="0"/>
            <a:fontRef idx="minor"/>
          </p:style>
        </p:sp>
        <p:sp>
          <p:nvSpPr>
            <p:cNvPr id="1287" name="Oval 24"/>
            <p:cNvSpPr/>
            <p:nvPr/>
          </p:nvSpPr>
          <p:spPr>
            <a:xfrm>
              <a:off x="3375720" y="216324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G</a:t>
              </a:r>
              <a:endParaRPr b="0" lang="en-US" sz="2000" spc="-1" strike="noStrike">
                <a:latin typeface="Arial"/>
              </a:endParaRPr>
            </a:p>
          </p:txBody>
        </p:sp>
        <p:sp>
          <p:nvSpPr>
            <p:cNvPr id="1288" name="Oval 25"/>
            <p:cNvSpPr/>
            <p:nvPr/>
          </p:nvSpPr>
          <p:spPr>
            <a:xfrm>
              <a:off x="4060440" y="216324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H</a:t>
              </a:r>
              <a:endParaRPr b="0" lang="en-US" sz="2000" spc="-1" strike="noStrike">
                <a:latin typeface="Arial"/>
              </a:endParaRPr>
            </a:p>
          </p:txBody>
        </p:sp>
        <p:sp>
          <p:nvSpPr>
            <p:cNvPr id="1289" name="Oval 26"/>
            <p:cNvSpPr/>
            <p:nvPr/>
          </p:nvSpPr>
          <p:spPr>
            <a:xfrm>
              <a:off x="2777760" y="2788560"/>
              <a:ext cx="428040" cy="31320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I</a:t>
              </a:r>
              <a:endParaRPr b="0" lang="en-US" sz="2000" spc="-1" strike="noStrike">
                <a:latin typeface="Arial"/>
              </a:endParaRPr>
            </a:p>
          </p:txBody>
        </p:sp>
        <p:sp>
          <p:nvSpPr>
            <p:cNvPr id="1290" name="Oval 27"/>
            <p:cNvSpPr/>
            <p:nvPr/>
          </p:nvSpPr>
          <p:spPr>
            <a:xfrm>
              <a:off x="4145760" y="2711160"/>
              <a:ext cx="428040" cy="311760"/>
            </a:xfrm>
            <a:prstGeom prst="ellipse">
              <a:avLst/>
            </a:prstGeom>
            <a:solidFill>
              <a:srgbClr val="00ffff"/>
            </a:solidFill>
            <a:ln w="38100">
              <a:solidFill>
                <a:srgbClr val="bade78"/>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000" spc="-1" strike="noStrike">
                  <a:solidFill>
                    <a:srgbClr val="000000"/>
                  </a:solidFill>
                  <a:latin typeface="Times New Roman"/>
                  <a:ea typeface="黑体"/>
                </a:rPr>
                <a:t>K</a:t>
              </a:r>
              <a:endParaRPr b="0" lang="en-US" sz="2000" spc="-1" strike="noStrike">
                <a:latin typeface="Arial"/>
              </a:endParaRPr>
            </a:p>
          </p:txBody>
        </p:sp>
        <p:sp>
          <p:nvSpPr>
            <p:cNvPr id="1291" name="Line 28"/>
            <p:cNvSpPr/>
            <p:nvPr/>
          </p:nvSpPr>
          <p:spPr>
            <a:xfrm flipH="1">
              <a:off x="3032280" y="2397600"/>
              <a:ext cx="428760" cy="390960"/>
            </a:xfrm>
            <a:prstGeom prst="line">
              <a:avLst/>
            </a:prstGeom>
            <a:ln w="38100">
              <a:solidFill>
                <a:srgbClr val="bade78"/>
              </a:solidFill>
              <a:round/>
            </a:ln>
          </p:spPr>
          <p:style>
            <a:lnRef idx="0"/>
            <a:fillRef idx="0"/>
            <a:effectRef idx="0"/>
            <a:fontRef idx="minor"/>
          </p:style>
        </p:sp>
        <p:sp>
          <p:nvSpPr>
            <p:cNvPr id="1292" name="Line 29"/>
            <p:cNvSpPr/>
            <p:nvPr/>
          </p:nvSpPr>
          <p:spPr>
            <a:xfrm>
              <a:off x="3804120" y="2319120"/>
              <a:ext cx="256320" cy="360"/>
            </a:xfrm>
            <a:prstGeom prst="line">
              <a:avLst/>
            </a:prstGeom>
            <a:ln w="38100">
              <a:solidFill>
                <a:srgbClr val="bade78"/>
              </a:solidFill>
              <a:round/>
            </a:ln>
          </p:spPr>
          <p:style>
            <a:lnRef idx="0"/>
            <a:fillRef idx="0"/>
            <a:effectRef idx="0"/>
            <a:fontRef idx="minor"/>
          </p:style>
        </p:sp>
        <p:sp>
          <p:nvSpPr>
            <p:cNvPr id="1293" name="Line 30"/>
            <p:cNvSpPr/>
            <p:nvPr/>
          </p:nvSpPr>
          <p:spPr>
            <a:xfrm>
              <a:off x="3718440" y="2397600"/>
              <a:ext cx="427320" cy="390960"/>
            </a:xfrm>
            <a:prstGeom prst="line">
              <a:avLst/>
            </a:prstGeom>
            <a:ln w="38100">
              <a:solidFill>
                <a:srgbClr val="bade78"/>
              </a:solidFill>
              <a:round/>
            </a:ln>
          </p:spPr>
          <p:style>
            <a:lnRef idx="0"/>
            <a:fillRef idx="0"/>
            <a:effectRef idx="0"/>
            <a:fontRef idx="minor"/>
          </p:style>
        </p:sp>
        <p:sp>
          <p:nvSpPr>
            <p:cNvPr id="1294" name="Line 31"/>
            <p:cNvSpPr/>
            <p:nvPr/>
          </p:nvSpPr>
          <p:spPr>
            <a:xfrm>
              <a:off x="4403520" y="2476440"/>
              <a:ext cx="360" cy="234720"/>
            </a:xfrm>
            <a:prstGeom prst="line">
              <a:avLst/>
            </a:prstGeom>
            <a:ln w="38100">
              <a:solidFill>
                <a:srgbClr val="bade78"/>
              </a:solidFill>
              <a:round/>
            </a:ln>
          </p:spPr>
          <p:style>
            <a:lnRef idx="0"/>
            <a:fillRef idx="0"/>
            <a:effectRef idx="0"/>
            <a:fontRef idx="minor"/>
          </p:style>
        </p:sp>
      </p:grpSp>
      <p:sp>
        <p:nvSpPr>
          <p:cNvPr id="1295" name="PlaceHolder 2"/>
          <p:cNvSpPr>
            <a:spLocks noGrp="1"/>
          </p:cNvSpPr>
          <p:nvPr>
            <p:ph type="title"/>
          </p:nvPr>
        </p:nvSpPr>
        <p:spPr>
          <a:xfrm>
            <a:off x="1828800" y="228600"/>
            <a:ext cx="7543440" cy="609120"/>
          </a:xfrm>
          <a:prstGeom prst="rect">
            <a:avLst/>
          </a:prstGeom>
          <a:noFill/>
          <a:ln w="9360">
            <a:noFill/>
          </a:ln>
        </p:spPr>
        <p:txBody>
          <a:bodyPr numCol="1" spcCol="0" anchor="ctr">
            <a:noAutofit/>
          </a:bodyPr>
          <a:p>
            <a:pPr>
              <a:lnSpc>
                <a:spcPct val="100000"/>
              </a:lnSpc>
              <a:buNone/>
            </a:pPr>
            <a:r>
              <a:rPr b="1" lang="zh-CN" sz="2800" spc="-1" strike="noStrike">
                <a:solidFill>
                  <a:srgbClr val="ffff00"/>
                </a:solidFill>
                <a:latin typeface="Times New Roman"/>
                <a:ea typeface="宋体"/>
              </a:rPr>
              <a:t>例</a:t>
            </a:r>
            <a:r>
              <a:rPr b="1" lang="en-US" sz="2800" spc="-1" strike="noStrike">
                <a:solidFill>
                  <a:srgbClr val="ffff00"/>
                </a:solidFill>
                <a:latin typeface="Times New Roman"/>
                <a:ea typeface="宋体"/>
              </a:rPr>
              <a:t>2</a:t>
            </a:r>
            <a:r>
              <a:rPr b="1" lang="zh-CN" sz="2800" spc="-1" strike="noStrike">
                <a:solidFill>
                  <a:srgbClr val="ffff00"/>
                </a:solidFill>
                <a:latin typeface="Times New Roman"/>
                <a:ea typeface="宋体"/>
              </a:rPr>
              <a:t>：画出下图的生成森林（或极小连通子图）</a:t>
            </a:r>
            <a:endParaRPr b="0" lang="en-US" sz="2800" spc="-1" strike="noStrike">
              <a:solidFill>
                <a:srgbClr val="ff3399"/>
              </a:solidFill>
              <a:latin typeface="楷体_GB2312"/>
            </a:endParaRPr>
          </a:p>
        </p:txBody>
      </p:sp>
      <p:sp>
        <p:nvSpPr>
          <p:cNvPr id="1296" name="Text Box 380"/>
          <p:cNvSpPr/>
          <p:nvPr/>
        </p:nvSpPr>
        <p:spPr>
          <a:xfrm>
            <a:off x="5638680" y="1197000"/>
            <a:ext cx="4849560" cy="18270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20"/>
              </a:spcBef>
              <a:buNone/>
            </a:pPr>
            <a:r>
              <a:rPr b="1" lang="zh-CN" sz="2400" spc="-1" strike="noStrike">
                <a:solidFill>
                  <a:srgbClr val="ffffff"/>
                </a:solidFill>
                <a:latin typeface="楷体_GB2312"/>
                <a:ea typeface="楷体_GB2312"/>
              </a:rPr>
              <a:t>求解步骤：</a:t>
            </a:r>
            <a:endParaRPr b="0" lang="en-US" sz="2400" spc="-1" strike="noStrike">
              <a:latin typeface="Arial"/>
            </a:endParaRPr>
          </a:p>
          <a:p>
            <a:pPr>
              <a:lnSpc>
                <a:spcPct val="100000"/>
              </a:lnSpc>
              <a:spcBef>
                <a:spcPts val="720"/>
              </a:spcBef>
              <a:buNone/>
            </a:pPr>
            <a:r>
              <a:rPr b="1" lang="en-US" sz="2400" spc="-1" strike="noStrike">
                <a:solidFill>
                  <a:srgbClr val="ffffff"/>
                </a:solidFill>
                <a:latin typeface="楷体_GB2312"/>
                <a:ea typeface="楷体_GB2312"/>
              </a:rPr>
              <a:t>Step1:</a:t>
            </a:r>
            <a:r>
              <a:rPr b="1" lang="zh-CN" sz="2400" spc="-1" strike="noStrike">
                <a:solidFill>
                  <a:srgbClr val="ffffff"/>
                </a:solidFill>
                <a:latin typeface="楷体_GB2312"/>
                <a:ea typeface="楷体_GB2312"/>
              </a:rPr>
              <a:t>先求出邻接矩阵或邻接表；</a:t>
            </a:r>
            <a:endParaRPr b="0" lang="en-US" sz="2400" spc="-1" strike="noStrike">
              <a:latin typeface="Arial"/>
            </a:endParaRPr>
          </a:p>
          <a:p>
            <a:pPr>
              <a:lnSpc>
                <a:spcPct val="100000"/>
              </a:lnSpc>
              <a:spcBef>
                <a:spcPts val="720"/>
              </a:spcBef>
              <a:buNone/>
            </a:pPr>
            <a:r>
              <a:rPr b="1" lang="en-US" sz="2400" spc="-1" strike="noStrike">
                <a:solidFill>
                  <a:srgbClr val="ffffff"/>
                </a:solidFill>
                <a:latin typeface="楷体_GB2312"/>
                <a:ea typeface="楷体_GB2312"/>
              </a:rPr>
              <a:t>Step2:</a:t>
            </a:r>
            <a:r>
              <a:rPr b="1" lang="zh-CN" sz="2400" spc="-1" strike="noStrike">
                <a:solidFill>
                  <a:srgbClr val="ffffff"/>
                </a:solidFill>
                <a:latin typeface="楷体_GB2312"/>
                <a:ea typeface="楷体_GB2312"/>
              </a:rPr>
              <a:t>写出</a:t>
            </a:r>
            <a:r>
              <a:rPr b="1" lang="en-US" sz="2400" spc="-1" strike="noStrike">
                <a:solidFill>
                  <a:srgbClr val="ffffff"/>
                </a:solidFill>
                <a:latin typeface="楷体_GB2312"/>
                <a:ea typeface="楷体_GB2312"/>
              </a:rPr>
              <a:t>DFS</a:t>
            </a:r>
            <a:r>
              <a:rPr b="1" lang="zh-CN" sz="2400" spc="-1" strike="noStrike">
                <a:solidFill>
                  <a:srgbClr val="ffffff"/>
                </a:solidFill>
                <a:latin typeface="楷体_GB2312"/>
                <a:ea typeface="楷体_GB2312"/>
              </a:rPr>
              <a:t>或</a:t>
            </a:r>
            <a:r>
              <a:rPr b="1" lang="en-US" sz="2400" spc="-1" strike="noStrike">
                <a:solidFill>
                  <a:srgbClr val="ffffff"/>
                </a:solidFill>
                <a:latin typeface="楷体_GB2312"/>
                <a:ea typeface="楷体_GB2312"/>
              </a:rPr>
              <a:t>BFS</a:t>
            </a:r>
            <a:r>
              <a:rPr b="1" lang="zh-CN" sz="2400" spc="-1" strike="noStrike">
                <a:solidFill>
                  <a:srgbClr val="ffffff"/>
                </a:solidFill>
                <a:latin typeface="楷体_GB2312"/>
                <a:ea typeface="楷体_GB2312"/>
              </a:rPr>
              <a:t>结果序列；</a:t>
            </a:r>
            <a:endParaRPr b="0" lang="en-US" sz="2400" spc="-1" strike="noStrike">
              <a:latin typeface="Arial"/>
            </a:endParaRPr>
          </a:p>
          <a:p>
            <a:pPr>
              <a:lnSpc>
                <a:spcPct val="100000"/>
              </a:lnSpc>
              <a:spcBef>
                <a:spcPts val="720"/>
              </a:spcBef>
              <a:buNone/>
            </a:pPr>
            <a:r>
              <a:rPr b="1" lang="en-US" sz="2400" spc="-1" strike="noStrike">
                <a:solidFill>
                  <a:srgbClr val="ffffff"/>
                </a:solidFill>
                <a:latin typeface="楷体_GB2312"/>
                <a:ea typeface="楷体_GB2312"/>
              </a:rPr>
              <a:t>Step3:</a:t>
            </a:r>
            <a:r>
              <a:rPr b="1" lang="zh-CN" sz="2400" spc="-1" strike="noStrike">
                <a:solidFill>
                  <a:srgbClr val="ffffff"/>
                </a:solidFill>
                <a:latin typeface="楷体_GB2312"/>
                <a:ea typeface="楷体_GB2312"/>
              </a:rPr>
              <a:t>画出对应子图或生成森林。</a:t>
            </a:r>
            <a:endParaRPr b="0" lang="en-US" sz="2400" spc="-1" strike="noStrike">
              <a:latin typeface="Arial"/>
            </a:endParaRPr>
          </a:p>
        </p:txBody>
      </p:sp>
      <p:sp>
        <p:nvSpPr>
          <p:cNvPr id="1297" name="AutoShape 381"/>
          <p:cNvSpPr/>
          <p:nvPr/>
        </p:nvSpPr>
        <p:spPr>
          <a:xfrm>
            <a:off x="1752480" y="4191120"/>
            <a:ext cx="3580920" cy="606240"/>
          </a:xfrm>
          <a:prstGeom prst="wedgeRoundRectCallout">
            <a:avLst>
              <a:gd name="adj1" fmla="val -6426"/>
              <a:gd name="adj2" fmla="val -109949"/>
              <a:gd name="adj3" fmla="val 16667"/>
            </a:avLst>
          </a:prstGeom>
          <a:solidFill>
            <a:srgbClr val="ccffff"/>
          </a:solidFill>
          <a:ln w="9525">
            <a:solidFill>
              <a:srgbClr val="ffffff"/>
            </a:solidFill>
            <a:miter/>
          </a:ln>
        </p:spPr>
        <p:style>
          <a:lnRef idx="0"/>
          <a:fillRef idx="0"/>
          <a:effectRef idx="0"/>
          <a:fontRef idx="minor"/>
        </p:style>
        <p:txBody>
          <a:bodyPr lIns="90000" rIns="90000" tIns="45000" bIns="45000" anchor="t">
            <a:noAutofit/>
          </a:bodyPr>
          <a:p>
            <a:pPr>
              <a:lnSpc>
                <a:spcPct val="100000"/>
              </a:lnSpc>
              <a:buNone/>
            </a:pPr>
            <a:r>
              <a:rPr b="1" lang="zh-CN" sz="2400" spc="-1" strike="noStrike">
                <a:solidFill>
                  <a:srgbClr val="ff3300"/>
                </a:solidFill>
                <a:latin typeface="Times New Roman"/>
                <a:ea typeface="楷体_GB2312"/>
              </a:rPr>
              <a:t>这是一个无向非连通图</a:t>
            </a:r>
            <a:endParaRPr b="0" lang="en-US" sz="2400" spc="-1" strike="noStrike">
              <a:latin typeface="Arial"/>
            </a:endParaRPr>
          </a:p>
        </p:txBody>
      </p:sp>
      <p:sp>
        <p:nvSpPr>
          <p:cNvPr id="1298" name="Rectangle 382"/>
          <p:cNvSpPr/>
          <p:nvPr/>
        </p:nvSpPr>
        <p:spPr>
          <a:xfrm>
            <a:off x="2279520" y="5229360"/>
            <a:ext cx="7467120" cy="4856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600" spc="-1" strike="noStrike">
                <a:solidFill>
                  <a:srgbClr val="ffff00"/>
                </a:solidFill>
                <a:latin typeface="楷体_GB2312"/>
                <a:ea typeface="楷体_GB2312"/>
              </a:rPr>
              <a:t>下面选用邻接表方式来求深度优先搜索生成森林</a:t>
            </a:r>
            <a:endParaRPr b="0" lang="en-US" sz="2600" spc="-1" strike="noStrike">
              <a:latin typeface="Arial"/>
            </a:endParaRPr>
          </a:p>
        </p:txBody>
      </p:sp>
    </p:spTree>
  </p:cSld>
  <mc:AlternateContent>
    <mc:Choice Requires="p14">
      <p:transition spd="slow" p14:dur="2000"/>
    </mc:Choice>
    <mc:Fallback>
      <p:transition spd="slow"/>
    </mc:Fallback>
  </mc:AlternateContent>
  <p:timing>
    <p:tnLst>
      <p:par>
        <p:cTn id="2146" dur="indefinite" restart="never" nodeType="tmRoot">
          <p:childTnLst>
            <p:seq>
              <p:cTn id="2147" dur="indefinite" nodeType="mainSeq">
                <p:childTnLst>
                  <p:par>
                    <p:cTn id="2148" fill="hold">
                      <p:stCondLst>
                        <p:cond delay="0"/>
                      </p:stCondLst>
                      <p:childTnLst>
                        <p:par>
                          <p:cTn id="2149" fill="hold">
                            <p:stCondLst>
                              <p:cond delay="0"/>
                            </p:stCondLst>
                            <p:childTnLst>
                              <p:par>
                                <p:cTn id="2150" nodeType="afterEffect" fill="hold" presetClass="entr" presetID="1">
                                  <p:stCondLst>
                                    <p:cond delay="0"/>
                                  </p:stCondLst>
                                  <p:iterate type="lt">
                                    <p:tmAbs val="75"/>
                                  </p:iterate>
                                  <p:childTnLst>
                                    <p:set>
                                      <p:cBhvr>
                                        <p:cTn id="2151" dur="1" fill="hold">
                                          <p:stCondLst>
                                            <p:cond delay="74"/>
                                          </p:stCondLst>
                                        </p:cTn>
                                        <p:tgtEl>
                                          <p:spTgt spid="1295"/>
                                        </p:tgtEl>
                                        <p:attrNameLst>
                                          <p:attrName>style.visibility</p:attrName>
                                        </p:attrNameLst>
                                      </p:cBhvr>
                                      <p:to>
                                        <p:strVal val="visible"/>
                                      </p:to>
                                    </p:set>
                                  </p:childTnLst>
                                </p:cTn>
                              </p:par>
                            </p:childTnLst>
                          </p:cTn>
                        </p:par>
                      </p:childTnLst>
                    </p:cTn>
                  </p:par>
                  <p:par>
                    <p:cTn id="2152" fill="hold">
                      <p:stCondLst>
                        <p:cond delay="indefinite"/>
                      </p:stCondLst>
                      <p:childTnLst>
                        <p:par>
                          <p:cTn id="2153" fill="hold">
                            <p:stCondLst>
                              <p:cond delay="0"/>
                            </p:stCondLst>
                            <p:childTnLst>
                              <p:par>
                                <p:cTn id="2154" nodeType="clickEffect" fill="hold" presetClass="entr" presetID="22" presetSubtype="8">
                                  <p:stCondLst>
                                    <p:cond delay="0"/>
                                  </p:stCondLst>
                                  <p:childTnLst>
                                    <p:set>
                                      <p:cBhvr>
                                        <p:cTn id="2155" dur="1" fill="hold">
                                          <p:stCondLst>
                                            <p:cond delay="0"/>
                                          </p:stCondLst>
                                        </p:cTn>
                                        <p:tgtEl>
                                          <p:spTgt spid="1268"/>
                                        </p:tgtEl>
                                        <p:attrNameLst>
                                          <p:attrName>style.visibility</p:attrName>
                                        </p:attrNameLst>
                                      </p:cBhvr>
                                      <p:to>
                                        <p:strVal val="visible"/>
                                      </p:to>
                                    </p:set>
                                    <p:animEffect filter="wipe(left)" transition="in">
                                      <p:cBhvr additive="repl">
                                        <p:cTn id="2156" dur="500"/>
                                        <p:tgtEl>
                                          <p:spTgt spid="1268"/>
                                        </p:tgtEl>
                                      </p:cBhvr>
                                    </p:animEffect>
                                  </p:childTnLst>
                                </p:cTn>
                              </p:par>
                            </p:childTnLst>
                          </p:cTn>
                        </p:par>
                      </p:childTnLst>
                    </p:cTn>
                  </p:par>
                  <p:par>
                    <p:cTn id="2157" fill="hold">
                      <p:stCondLst>
                        <p:cond delay="indefinite"/>
                      </p:stCondLst>
                      <p:childTnLst>
                        <p:par>
                          <p:cTn id="2158" fill="hold">
                            <p:stCondLst>
                              <p:cond delay="0"/>
                            </p:stCondLst>
                            <p:childTnLst>
                              <p:par>
                                <p:cTn id="2159" nodeType="clickEffect" fill="hold" presetClass="entr" presetID="2" presetSubtype="8">
                                  <p:stCondLst>
                                    <p:cond delay="0"/>
                                  </p:stCondLst>
                                  <p:childTnLst>
                                    <p:set>
                                      <p:cBhvr>
                                        <p:cTn id="2160" dur="1" fill="hold">
                                          <p:stCondLst>
                                            <p:cond delay="0"/>
                                          </p:stCondLst>
                                        </p:cTn>
                                        <p:tgtEl>
                                          <p:spTgt spid="1297"/>
                                        </p:tgtEl>
                                        <p:attrNameLst>
                                          <p:attrName>style.visibility</p:attrName>
                                        </p:attrNameLst>
                                      </p:cBhvr>
                                      <p:to>
                                        <p:strVal val="visible"/>
                                      </p:to>
                                    </p:set>
                                    <p:anim calcmode="lin" valueType="num">
                                      <p:cBhvr additive="repl">
                                        <p:cTn id="2161" dur="500" fill="hold"/>
                                        <p:tgtEl>
                                          <p:spTgt spid="1297"/>
                                        </p:tgtEl>
                                        <p:attrNameLst>
                                          <p:attrName>ppt_x</p:attrName>
                                        </p:attrNameLst>
                                      </p:cBhvr>
                                      <p:tavLst>
                                        <p:tav tm="0">
                                          <p:val>
                                            <p:strVal val="0-#ppt_w/2"/>
                                          </p:val>
                                        </p:tav>
                                        <p:tav tm="100000">
                                          <p:val>
                                            <p:strVal val="#ppt_x"/>
                                          </p:val>
                                        </p:tav>
                                      </p:tavLst>
                                    </p:anim>
                                    <p:anim calcmode="lin" valueType="num">
                                      <p:cBhvr additive="repl">
                                        <p:cTn id="2162" dur="500" fill="hold"/>
                                        <p:tgtEl>
                                          <p:spTgt spid="1297"/>
                                        </p:tgtEl>
                                        <p:attrNameLst>
                                          <p:attrName>ppt_y</p:attrName>
                                        </p:attrNameLst>
                                      </p:cBhvr>
                                      <p:tavLst>
                                        <p:tav tm="0">
                                          <p:val>
                                            <p:strVal val="#ppt_y"/>
                                          </p:val>
                                        </p:tav>
                                        <p:tav tm="100000">
                                          <p:val>
                                            <p:strVal val="#ppt_y"/>
                                          </p:val>
                                        </p:tav>
                                      </p:tavLst>
                                    </p:anim>
                                  </p:childTnLst>
                                </p:cTn>
                              </p:par>
                            </p:childTnLst>
                          </p:cTn>
                        </p:par>
                      </p:childTnLst>
                    </p:cTn>
                  </p:par>
                  <p:par>
                    <p:cTn id="2163" fill="hold">
                      <p:stCondLst>
                        <p:cond delay="indefinite"/>
                      </p:stCondLst>
                      <p:childTnLst>
                        <p:par>
                          <p:cTn id="2164" fill="hold">
                            <p:stCondLst>
                              <p:cond delay="0"/>
                            </p:stCondLst>
                            <p:childTnLst>
                              <p:par>
                                <p:cTn id="2165" nodeType="clickEffect" fill="hold" presetClass="entr" presetID="22" presetSubtype="8">
                                  <p:stCondLst>
                                    <p:cond delay="0"/>
                                  </p:stCondLst>
                                  <p:childTnLst>
                                    <p:set>
                                      <p:cBhvr>
                                        <p:cTn id="2166" dur="1" fill="hold">
                                          <p:stCondLst>
                                            <p:cond delay="0"/>
                                          </p:stCondLst>
                                        </p:cTn>
                                        <p:tgtEl>
                                          <p:spTgt spid="1296">
                                            <p:txEl>
                                              <p:pRg st="0" end="0"/>
                                            </p:txEl>
                                          </p:spTgt>
                                        </p:tgtEl>
                                        <p:attrNameLst>
                                          <p:attrName>style.visibility</p:attrName>
                                        </p:attrNameLst>
                                      </p:cBhvr>
                                      <p:to>
                                        <p:strVal val="visible"/>
                                      </p:to>
                                    </p:set>
                                    <p:animEffect filter="wipe(left)" transition="in">
                                      <p:cBhvr additive="repl">
                                        <p:cTn id="2167" dur="500"/>
                                        <p:tgtEl>
                                          <p:spTgt spid="1296">
                                            <p:txEl>
                                              <p:pRg st="0" end="0"/>
                                            </p:txEl>
                                          </p:spTgt>
                                        </p:tgtEl>
                                      </p:cBhvr>
                                    </p:animEffect>
                                  </p:childTnLst>
                                </p:cTn>
                              </p:par>
                            </p:childTnLst>
                          </p:cTn>
                        </p:par>
                      </p:childTnLst>
                    </p:cTn>
                  </p:par>
                  <p:par>
                    <p:cTn id="2168" fill="hold">
                      <p:stCondLst>
                        <p:cond delay="indefinite"/>
                      </p:stCondLst>
                      <p:childTnLst>
                        <p:par>
                          <p:cTn id="2169" fill="hold">
                            <p:stCondLst>
                              <p:cond delay="0"/>
                            </p:stCondLst>
                            <p:childTnLst>
                              <p:par>
                                <p:cTn id="2170" nodeType="clickEffect" fill="hold" presetClass="entr" presetID="22" presetSubtype="8">
                                  <p:stCondLst>
                                    <p:cond delay="0"/>
                                  </p:stCondLst>
                                  <p:childTnLst>
                                    <p:set>
                                      <p:cBhvr>
                                        <p:cTn id="2171" dur="1" fill="hold">
                                          <p:stCondLst>
                                            <p:cond delay="0"/>
                                          </p:stCondLst>
                                        </p:cTn>
                                        <p:tgtEl>
                                          <p:spTgt spid="1296">
                                            <p:txEl>
                                              <p:pRg st="1" end="1"/>
                                            </p:txEl>
                                          </p:spTgt>
                                        </p:tgtEl>
                                        <p:attrNameLst>
                                          <p:attrName>style.visibility</p:attrName>
                                        </p:attrNameLst>
                                      </p:cBhvr>
                                      <p:to>
                                        <p:strVal val="visible"/>
                                      </p:to>
                                    </p:set>
                                    <p:animEffect filter="wipe(left)" transition="in">
                                      <p:cBhvr additive="repl">
                                        <p:cTn id="2172" dur="500"/>
                                        <p:tgtEl>
                                          <p:spTgt spid="1296">
                                            <p:txEl>
                                              <p:pRg st="1" end="1"/>
                                            </p:txEl>
                                          </p:spTgt>
                                        </p:tgtEl>
                                      </p:cBhvr>
                                    </p:animEffect>
                                  </p:childTnLst>
                                </p:cTn>
                              </p:par>
                            </p:childTnLst>
                          </p:cTn>
                        </p:par>
                      </p:childTnLst>
                    </p:cTn>
                  </p:par>
                  <p:par>
                    <p:cTn id="2173" fill="hold">
                      <p:stCondLst>
                        <p:cond delay="indefinite"/>
                      </p:stCondLst>
                      <p:childTnLst>
                        <p:par>
                          <p:cTn id="2174" fill="hold">
                            <p:stCondLst>
                              <p:cond delay="0"/>
                            </p:stCondLst>
                            <p:childTnLst>
                              <p:par>
                                <p:cTn id="2175" nodeType="clickEffect" fill="hold" presetClass="entr" presetID="22" presetSubtype="8">
                                  <p:stCondLst>
                                    <p:cond delay="0"/>
                                  </p:stCondLst>
                                  <p:childTnLst>
                                    <p:set>
                                      <p:cBhvr>
                                        <p:cTn id="2176" dur="1" fill="hold">
                                          <p:stCondLst>
                                            <p:cond delay="0"/>
                                          </p:stCondLst>
                                        </p:cTn>
                                        <p:tgtEl>
                                          <p:spTgt spid="1296">
                                            <p:txEl>
                                              <p:pRg st="2" end="2"/>
                                            </p:txEl>
                                          </p:spTgt>
                                        </p:tgtEl>
                                        <p:attrNameLst>
                                          <p:attrName>style.visibility</p:attrName>
                                        </p:attrNameLst>
                                      </p:cBhvr>
                                      <p:to>
                                        <p:strVal val="visible"/>
                                      </p:to>
                                    </p:set>
                                    <p:animEffect filter="wipe(left)" transition="in">
                                      <p:cBhvr additive="repl">
                                        <p:cTn id="2177" dur="500"/>
                                        <p:tgtEl>
                                          <p:spTgt spid="1296">
                                            <p:txEl>
                                              <p:pRg st="2" end="2"/>
                                            </p:txEl>
                                          </p:spTgt>
                                        </p:tgtEl>
                                      </p:cBhvr>
                                    </p:animEffect>
                                  </p:childTnLst>
                                </p:cTn>
                              </p:par>
                            </p:childTnLst>
                          </p:cTn>
                        </p:par>
                      </p:childTnLst>
                    </p:cTn>
                  </p:par>
                  <p:par>
                    <p:cTn id="2178" fill="hold">
                      <p:stCondLst>
                        <p:cond delay="indefinite"/>
                      </p:stCondLst>
                      <p:childTnLst>
                        <p:par>
                          <p:cTn id="2179" fill="hold">
                            <p:stCondLst>
                              <p:cond delay="0"/>
                            </p:stCondLst>
                            <p:childTnLst>
                              <p:par>
                                <p:cTn id="2180" nodeType="clickEffect" fill="hold" presetClass="entr" presetID="22" presetSubtype="8">
                                  <p:stCondLst>
                                    <p:cond delay="0"/>
                                  </p:stCondLst>
                                  <p:childTnLst>
                                    <p:set>
                                      <p:cBhvr>
                                        <p:cTn id="2181" dur="1" fill="hold">
                                          <p:stCondLst>
                                            <p:cond delay="0"/>
                                          </p:stCondLst>
                                        </p:cTn>
                                        <p:tgtEl>
                                          <p:spTgt spid="1296">
                                            <p:txEl>
                                              <p:pRg st="3" end="3"/>
                                            </p:txEl>
                                          </p:spTgt>
                                        </p:tgtEl>
                                        <p:attrNameLst>
                                          <p:attrName>style.visibility</p:attrName>
                                        </p:attrNameLst>
                                      </p:cBhvr>
                                      <p:to>
                                        <p:strVal val="visible"/>
                                      </p:to>
                                    </p:set>
                                    <p:animEffect filter="wipe(left)" transition="in">
                                      <p:cBhvr additive="repl">
                                        <p:cTn id="2182" dur="500"/>
                                        <p:tgtEl>
                                          <p:spTgt spid="1296">
                                            <p:txEl>
                                              <p:pRg st="3" end="3"/>
                                            </p:txEl>
                                          </p:spTgt>
                                        </p:tgtEl>
                                      </p:cBhvr>
                                    </p:animEffect>
                                  </p:childTnLst>
                                </p:cTn>
                              </p:par>
                            </p:childTnLst>
                          </p:cTn>
                        </p:par>
                      </p:childTnLst>
                    </p:cTn>
                  </p:par>
                  <p:par>
                    <p:cTn id="2183" fill="hold">
                      <p:stCondLst>
                        <p:cond delay="indefinite"/>
                      </p:stCondLst>
                      <p:childTnLst>
                        <p:par>
                          <p:cTn id="2184" fill="hold">
                            <p:stCondLst>
                              <p:cond delay="0"/>
                            </p:stCondLst>
                            <p:childTnLst>
                              <p:par>
                                <p:cTn id="2185" nodeType="clickEffect" fill="hold" presetClass="entr" presetID="2" presetSubtype="4">
                                  <p:stCondLst>
                                    <p:cond delay="0"/>
                                  </p:stCondLst>
                                  <p:childTnLst>
                                    <p:set>
                                      <p:cBhvr>
                                        <p:cTn id="2186" dur="1" fill="hold">
                                          <p:stCondLst>
                                            <p:cond delay="0"/>
                                          </p:stCondLst>
                                        </p:cTn>
                                        <p:tgtEl>
                                          <p:spTgt spid="1267"/>
                                        </p:tgtEl>
                                        <p:attrNameLst>
                                          <p:attrName>style.visibility</p:attrName>
                                        </p:attrNameLst>
                                      </p:cBhvr>
                                      <p:to>
                                        <p:strVal val="visible"/>
                                      </p:to>
                                    </p:set>
                                    <p:anim calcmode="lin" valueType="num">
                                      <p:cBhvr additive="repl">
                                        <p:cTn id="2187" dur="500" fill="hold"/>
                                        <p:tgtEl>
                                          <p:spTgt spid="1267"/>
                                        </p:tgtEl>
                                        <p:attrNameLst>
                                          <p:attrName>ppt_x</p:attrName>
                                        </p:attrNameLst>
                                      </p:cBhvr>
                                      <p:tavLst>
                                        <p:tav tm="0">
                                          <p:val>
                                            <p:strVal val="#ppt_x"/>
                                          </p:val>
                                        </p:tav>
                                        <p:tav tm="100000">
                                          <p:val>
                                            <p:strVal val="#ppt_x"/>
                                          </p:val>
                                        </p:tav>
                                      </p:tavLst>
                                    </p:anim>
                                    <p:anim calcmode="lin" valueType="num">
                                      <p:cBhvr additive="repl">
                                        <p:cTn id="2188" dur="500" fill="hold"/>
                                        <p:tgtEl>
                                          <p:spTgt spid="1267"/>
                                        </p:tgtEl>
                                        <p:attrNameLst>
                                          <p:attrName>ppt_y</p:attrName>
                                        </p:attrNameLst>
                                      </p:cBhvr>
                                      <p:tavLst>
                                        <p:tav tm="0">
                                          <p:val>
                                            <p:strVal val="1+#ppt_h/2"/>
                                          </p:val>
                                        </p:tav>
                                        <p:tav tm="100000">
                                          <p:val>
                                            <p:strVal val="#ppt_y"/>
                                          </p:val>
                                        </p:tav>
                                      </p:tavLst>
                                    </p:anim>
                                  </p:childTnLst>
                                </p:cTn>
                              </p:par>
                            </p:childTnLst>
                          </p:cTn>
                        </p:par>
                      </p:childTnLst>
                    </p:cTn>
                  </p:par>
                  <p:par>
                    <p:cTn id="2189" fill="hold">
                      <p:stCondLst>
                        <p:cond delay="indefinite"/>
                      </p:stCondLst>
                      <p:childTnLst>
                        <p:par>
                          <p:cTn id="2190" fill="hold">
                            <p:stCondLst>
                              <p:cond delay="0"/>
                            </p:stCondLst>
                            <p:childTnLst>
                              <p:par>
                                <p:cTn id="2191" nodeType="clickEffect" fill="hold" presetClass="entr" presetID="22" presetSubtype="8">
                                  <p:stCondLst>
                                    <p:cond delay="0"/>
                                  </p:stCondLst>
                                  <p:childTnLst>
                                    <p:set>
                                      <p:cBhvr>
                                        <p:cTn id="2192" dur="1" fill="hold">
                                          <p:stCondLst>
                                            <p:cond delay="0"/>
                                          </p:stCondLst>
                                        </p:cTn>
                                        <p:tgtEl>
                                          <p:spTgt spid="1298"/>
                                        </p:tgtEl>
                                        <p:attrNameLst>
                                          <p:attrName>style.visibility</p:attrName>
                                        </p:attrNameLst>
                                      </p:cBhvr>
                                      <p:to>
                                        <p:strVal val="visible"/>
                                      </p:to>
                                    </p:set>
                                    <p:animEffect filter="wipe(left)" transition="in">
                                      <p:cBhvr additive="repl">
                                        <p:cTn id="2193" dur="500"/>
                                        <p:tgtEl>
                                          <p:spTgt spid="1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9" name="PlaceHolder 1"/>
          <p:cNvSpPr>
            <a:spLocks noGrp="1"/>
          </p:cNvSpPr>
          <p:nvPr>
            <p:ph type="sldNum" idx="47"/>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B7369AF1-EC03-40DD-9482-B070FD5E86C3}"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300" name="PlaceHolder 2"/>
          <p:cNvSpPr>
            <a:spLocks noGrp="1"/>
          </p:cNvSpPr>
          <p:nvPr>
            <p:ph type="title"/>
          </p:nvPr>
        </p:nvSpPr>
        <p:spPr>
          <a:xfrm>
            <a:off x="1676520" y="76320"/>
            <a:ext cx="3504960" cy="609120"/>
          </a:xfrm>
          <a:prstGeom prst="rect">
            <a:avLst/>
          </a:prstGeom>
          <a:noFill/>
          <a:ln w="9360">
            <a:noFill/>
          </a:ln>
        </p:spPr>
        <p:txBody>
          <a:bodyPr numCol="1" spcCol="0" anchor="ctr">
            <a:noAutofit/>
          </a:bodyPr>
          <a:p>
            <a:pPr>
              <a:lnSpc>
                <a:spcPct val="100000"/>
              </a:lnSpc>
              <a:buNone/>
            </a:pPr>
            <a:r>
              <a:rPr b="1" lang="en-US" sz="2800" spc="-1" strike="noStrike">
                <a:solidFill>
                  <a:srgbClr val="ffff00"/>
                </a:solidFill>
                <a:latin typeface="黑体"/>
                <a:ea typeface="黑体"/>
              </a:rPr>
              <a:t>2.  </a:t>
            </a:r>
            <a:r>
              <a:rPr b="1" lang="zh-CN" sz="2800" spc="-1" strike="noStrike">
                <a:solidFill>
                  <a:srgbClr val="ffff00"/>
                </a:solidFill>
                <a:latin typeface="黑体"/>
                <a:ea typeface="黑体"/>
              </a:rPr>
              <a:t>求最小生成树</a:t>
            </a:r>
            <a:endParaRPr b="0" lang="en-US" sz="2800" spc="-1" strike="noStrike">
              <a:solidFill>
                <a:srgbClr val="ff3399"/>
              </a:solidFill>
              <a:latin typeface="楷体_GB2312"/>
            </a:endParaRPr>
          </a:p>
        </p:txBody>
      </p:sp>
      <p:sp>
        <p:nvSpPr>
          <p:cNvPr id="1301" name="Text Box 5"/>
          <p:cNvSpPr/>
          <p:nvPr/>
        </p:nvSpPr>
        <p:spPr>
          <a:xfrm>
            <a:off x="1905120" y="1676520"/>
            <a:ext cx="8438760" cy="2040480"/>
          </a:xfrm>
          <a:prstGeom prst="rect">
            <a:avLst/>
          </a:prstGeom>
          <a:noFill/>
          <a:ln w="9525">
            <a:noFill/>
          </a:ln>
        </p:spPr>
        <p:style>
          <a:lnRef idx="0"/>
          <a:fillRef idx="0"/>
          <a:effectRef idx="0"/>
          <a:fontRef idx="minor"/>
        </p:style>
        <p:txBody>
          <a:bodyPr lIns="90000" rIns="90000" tIns="45000" bIns="45000" anchor="t">
            <a:spAutoFit/>
          </a:bodyPr>
          <a:p>
            <a:pPr marL="380880" indent="-380880">
              <a:lnSpc>
                <a:spcPct val="100000"/>
              </a:lnSpc>
              <a:spcBef>
                <a:spcPts val="241"/>
              </a:spcBef>
              <a:buNone/>
              <a:tabLst>
                <a:tab algn="l" pos="0"/>
              </a:tabLst>
            </a:pPr>
            <a:r>
              <a:rPr b="1" lang="zh-CN" sz="2400" spc="-1" strike="noStrike">
                <a:solidFill>
                  <a:srgbClr val="66ff33"/>
                </a:solidFill>
                <a:latin typeface="宋体"/>
                <a:ea typeface="宋体"/>
              </a:rPr>
              <a:t>首先明确：</a:t>
            </a:r>
            <a:endParaRPr b="0" lang="en-US" sz="2400" spc="-1" strike="noStrike">
              <a:latin typeface="Arial"/>
            </a:endParaRPr>
          </a:p>
          <a:p>
            <a:pPr marL="380880" indent="-380880">
              <a:lnSpc>
                <a:spcPct val="100000"/>
              </a:lnSpc>
              <a:spcBef>
                <a:spcPts val="241"/>
              </a:spcBef>
              <a:buClr>
                <a:srgbClr val="ffffff"/>
              </a:buClr>
              <a:buFont typeface="Symbol" charset="2"/>
              <a:buChar char=""/>
              <a:tabLst>
                <a:tab algn="l" pos="0"/>
              </a:tabLst>
            </a:pPr>
            <a:r>
              <a:rPr b="1" lang="zh-CN" sz="2400" spc="-1" strike="noStrike">
                <a:solidFill>
                  <a:srgbClr val="ffffff"/>
                </a:solidFill>
                <a:latin typeface="楷体_GB2312"/>
                <a:ea typeface="楷体_GB2312"/>
              </a:rPr>
              <a:t>使用不同的遍历图的方法，可以得到不同的生成树；从不同的顶点出发，也可能得到不同的生成树。</a:t>
            </a:r>
            <a:endParaRPr b="0" lang="en-US" sz="2400" spc="-1" strike="noStrike">
              <a:latin typeface="Arial"/>
            </a:endParaRPr>
          </a:p>
          <a:p>
            <a:pPr marL="380880" indent="-380880">
              <a:lnSpc>
                <a:spcPct val="100000"/>
              </a:lnSpc>
              <a:spcBef>
                <a:spcPts val="720"/>
              </a:spcBef>
              <a:buClr>
                <a:srgbClr val="ffffff"/>
              </a:buClr>
              <a:buFont typeface="Symbol" charset="2"/>
              <a:buChar char=""/>
              <a:tabLst>
                <a:tab algn="l" pos="0"/>
              </a:tabLst>
            </a:pPr>
            <a:r>
              <a:rPr b="1" lang="zh-CN" sz="2400" spc="-1" strike="noStrike">
                <a:solidFill>
                  <a:srgbClr val="ffffff"/>
                </a:solidFill>
                <a:latin typeface="楷体_GB2312"/>
                <a:ea typeface="楷体_GB2312"/>
              </a:rPr>
              <a:t>按照生成树的定义，</a:t>
            </a:r>
            <a:r>
              <a:rPr b="1" i="1" lang="en-US" sz="2400" spc="-1" strike="noStrike">
                <a:solidFill>
                  <a:srgbClr val="ffffff"/>
                </a:solidFill>
                <a:latin typeface="楷体_GB2312"/>
                <a:ea typeface="楷体_GB2312"/>
              </a:rPr>
              <a:t>n </a:t>
            </a:r>
            <a:r>
              <a:rPr b="1" lang="zh-CN" sz="2400" spc="-1" strike="noStrike">
                <a:solidFill>
                  <a:srgbClr val="ffffff"/>
                </a:solidFill>
                <a:latin typeface="楷体_GB2312"/>
                <a:ea typeface="楷体_GB2312"/>
              </a:rPr>
              <a:t>个顶点的</a:t>
            </a:r>
            <a:r>
              <a:rPr b="1" lang="zh-CN" sz="2400" spc="-1" strike="noStrike">
                <a:solidFill>
                  <a:srgbClr val="ffff00"/>
                </a:solidFill>
                <a:latin typeface="楷体_GB2312"/>
                <a:ea typeface="楷体_GB2312"/>
              </a:rPr>
              <a:t>连通网络</a:t>
            </a:r>
            <a:r>
              <a:rPr b="1" lang="zh-CN" sz="2400" spc="-1" strike="noStrike">
                <a:solidFill>
                  <a:srgbClr val="ffffff"/>
                </a:solidFill>
                <a:latin typeface="楷体_GB2312"/>
                <a:ea typeface="楷体_GB2312"/>
              </a:rPr>
              <a:t>的生成树肯定有 </a:t>
            </a:r>
            <a:r>
              <a:rPr b="1" i="1" lang="en-US" sz="2400" spc="-1" strike="noStrike">
                <a:solidFill>
                  <a:srgbClr val="ffffff"/>
                </a:solidFill>
                <a:latin typeface="楷体_GB2312"/>
                <a:ea typeface="楷体_GB2312"/>
              </a:rPr>
              <a:t>n </a:t>
            </a:r>
            <a:r>
              <a:rPr b="1" lang="zh-CN" sz="2400" spc="-1" strike="noStrike">
                <a:solidFill>
                  <a:srgbClr val="ffffff"/>
                </a:solidFill>
                <a:latin typeface="楷体_GB2312"/>
                <a:ea typeface="楷体_GB2312"/>
              </a:rPr>
              <a:t>个顶点和仅仅</a:t>
            </a:r>
            <a:r>
              <a:rPr b="1" i="1" lang="en-US" sz="2400" spc="-1" strike="noStrike">
                <a:solidFill>
                  <a:srgbClr val="ffffff"/>
                </a:solidFill>
                <a:latin typeface="楷体_GB2312"/>
                <a:ea typeface="楷体_GB2312"/>
              </a:rPr>
              <a:t>n-</a:t>
            </a:r>
            <a:r>
              <a:rPr b="1" lang="en-US" sz="2400" spc="-1" strike="noStrike">
                <a:solidFill>
                  <a:srgbClr val="ffffff"/>
                </a:solidFill>
                <a:latin typeface="楷体_GB2312"/>
                <a:ea typeface="楷体_GB2312"/>
              </a:rPr>
              <a:t>1 </a:t>
            </a:r>
            <a:r>
              <a:rPr b="1" lang="zh-CN" sz="2400" spc="-1" strike="noStrike">
                <a:solidFill>
                  <a:srgbClr val="ffffff"/>
                </a:solidFill>
                <a:latin typeface="楷体_GB2312"/>
                <a:ea typeface="楷体_GB2312"/>
              </a:rPr>
              <a:t>条边。</a:t>
            </a:r>
            <a:endParaRPr b="0" lang="en-US" sz="2400" spc="-1" strike="noStrike">
              <a:latin typeface="Arial"/>
            </a:endParaRPr>
          </a:p>
        </p:txBody>
      </p:sp>
      <p:sp>
        <p:nvSpPr>
          <p:cNvPr id="1302" name="AutoShape 6"/>
          <p:cNvSpPr/>
          <p:nvPr/>
        </p:nvSpPr>
        <p:spPr>
          <a:xfrm>
            <a:off x="5303880" y="1295280"/>
            <a:ext cx="1367640" cy="380520"/>
          </a:xfrm>
          <a:prstGeom prst="wedgeRoundRectCallout">
            <a:avLst>
              <a:gd name="adj1" fmla="val -182861"/>
              <a:gd name="adj2" fmla="val -106250"/>
              <a:gd name="adj3" fmla="val 16667"/>
            </a:avLst>
          </a:prstGeom>
          <a:solidFill>
            <a:srgbClr val="cc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000" spc="-1" strike="noStrike">
                <a:solidFill>
                  <a:srgbClr val="ff6600"/>
                </a:solidFill>
                <a:latin typeface="Times New Roman"/>
                <a:ea typeface="楷体_GB2312"/>
              </a:rPr>
              <a:t>即有权图</a:t>
            </a:r>
            <a:endParaRPr b="0" lang="en-US" sz="2000" spc="-1" strike="noStrike">
              <a:latin typeface="Arial"/>
            </a:endParaRPr>
          </a:p>
        </p:txBody>
      </p:sp>
      <p:sp>
        <p:nvSpPr>
          <p:cNvPr id="1303" name="Rectangle 8"/>
          <p:cNvSpPr/>
          <p:nvPr/>
        </p:nvSpPr>
        <p:spPr>
          <a:xfrm>
            <a:off x="2057400" y="3886200"/>
            <a:ext cx="7999200" cy="1827000"/>
          </a:xfrm>
          <a:prstGeom prst="rect">
            <a:avLst/>
          </a:prstGeom>
          <a:noFill/>
          <a:ln w="9525">
            <a:noFill/>
          </a:ln>
        </p:spPr>
        <p:style>
          <a:lnRef idx="0"/>
          <a:fillRef idx="0"/>
          <a:effectRef idx="0"/>
          <a:fontRef idx="minor"/>
        </p:style>
        <p:txBody>
          <a:bodyPr lIns="90000" rIns="90000" tIns="45000" bIns="45000" anchor="t">
            <a:spAutoFit/>
          </a:bodyPr>
          <a:p>
            <a:pPr marL="380880" indent="-380880">
              <a:lnSpc>
                <a:spcPct val="100000"/>
              </a:lnSpc>
              <a:spcBef>
                <a:spcPts val="720"/>
              </a:spcBef>
              <a:buNone/>
              <a:tabLst>
                <a:tab algn="l" pos="0"/>
              </a:tabLst>
            </a:pPr>
            <a:r>
              <a:rPr b="1" lang="zh-CN" sz="2400" spc="-1" strike="noStrike">
                <a:solidFill>
                  <a:srgbClr val="66ff33"/>
                </a:solidFill>
                <a:latin typeface="宋体"/>
                <a:ea typeface="宋体"/>
              </a:rPr>
              <a:t>构造最小生成树的准则</a:t>
            </a:r>
            <a:endParaRPr b="0" lang="en-US" sz="2400" spc="-1" strike="noStrike">
              <a:latin typeface="Arial"/>
            </a:endParaRPr>
          </a:p>
          <a:p>
            <a:pPr marL="380880" indent="-380880">
              <a:lnSpc>
                <a:spcPct val="100000"/>
              </a:lnSpc>
              <a:spcBef>
                <a:spcPts val="720"/>
              </a:spcBef>
              <a:buClr>
                <a:srgbClr val="ffffff"/>
              </a:buClr>
              <a:buFont typeface="Wingdings" charset="2"/>
              <a:buChar char=""/>
              <a:tabLst>
                <a:tab algn="l" pos="0"/>
              </a:tabLst>
            </a:pPr>
            <a:r>
              <a:rPr b="1" lang="zh-CN" sz="2400" spc="-1" strike="noStrike">
                <a:solidFill>
                  <a:srgbClr val="ffffff"/>
                </a:solidFill>
                <a:latin typeface="楷体_GB2312"/>
                <a:ea typeface="楷体_GB2312"/>
              </a:rPr>
              <a:t>必须只使用该网络中的</a:t>
            </a:r>
            <a:r>
              <a:rPr b="1" lang="zh-CN" sz="2400" spc="-1" strike="noStrike">
                <a:solidFill>
                  <a:srgbClr val="ffff00"/>
                </a:solidFill>
                <a:latin typeface="楷体_GB2312"/>
                <a:ea typeface="楷体_GB2312"/>
              </a:rPr>
              <a:t>边</a:t>
            </a:r>
            <a:r>
              <a:rPr b="1" lang="zh-CN" sz="2400" spc="-1" strike="noStrike">
                <a:solidFill>
                  <a:srgbClr val="ffffff"/>
                </a:solidFill>
                <a:latin typeface="楷体_GB2312"/>
                <a:ea typeface="楷体_GB2312"/>
              </a:rPr>
              <a:t>来构造最小生成树；</a:t>
            </a:r>
            <a:endParaRPr b="0" lang="en-US" sz="2400" spc="-1" strike="noStrike">
              <a:latin typeface="Arial"/>
            </a:endParaRPr>
          </a:p>
          <a:p>
            <a:pPr marL="380880" indent="-380880">
              <a:lnSpc>
                <a:spcPct val="100000"/>
              </a:lnSpc>
              <a:spcBef>
                <a:spcPts val="720"/>
              </a:spcBef>
              <a:buClr>
                <a:srgbClr val="ffffff"/>
              </a:buClr>
              <a:buFont typeface="Wingdings" charset="2"/>
              <a:buChar char=""/>
              <a:tabLst>
                <a:tab algn="l" pos="0"/>
              </a:tabLst>
            </a:pPr>
            <a:r>
              <a:rPr b="1" lang="zh-CN" sz="2400" spc="-1" strike="noStrike">
                <a:solidFill>
                  <a:srgbClr val="ffffff"/>
                </a:solidFill>
                <a:latin typeface="楷体_GB2312"/>
                <a:ea typeface="楷体_GB2312"/>
              </a:rPr>
              <a:t>必须使用且仅使用</a:t>
            </a:r>
            <a:r>
              <a:rPr b="1" i="1" lang="en-US" sz="2400" spc="-1" strike="noStrike">
                <a:solidFill>
                  <a:srgbClr val="ffff00"/>
                </a:solidFill>
                <a:latin typeface="楷体_GB2312"/>
                <a:ea typeface="楷体_GB2312"/>
              </a:rPr>
              <a:t>n</a:t>
            </a:r>
            <a:r>
              <a:rPr b="1" lang="en-US" sz="2400" spc="-1" strike="noStrike">
                <a:solidFill>
                  <a:srgbClr val="ffff00"/>
                </a:solidFill>
                <a:latin typeface="楷体_GB2312"/>
                <a:ea typeface="楷体_GB2312"/>
              </a:rPr>
              <a:t>-1</a:t>
            </a:r>
            <a:r>
              <a:rPr b="1" lang="zh-CN" sz="2400" spc="-1" strike="noStrike">
                <a:solidFill>
                  <a:srgbClr val="ffff00"/>
                </a:solidFill>
                <a:latin typeface="楷体_GB2312"/>
                <a:ea typeface="楷体_GB2312"/>
              </a:rPr>
              <a:t>条边</a:t>
            </a:r>
            <a:r>
              <a:rPr b="1" lang="zh-CN" sz="2400" spc="-1" strike="noStrike">
                <a:solidFill>
                  <a:srgbClr val="ffffff"/>
                </a:solidFill>
                <a:latin typeface="楷体_GB2312"/>
                <a:ea typeface="楷体_GB2312"/>
              </a:rPr>
              <a:t>来联结网络中的</a:t>
            </a:r>
            <a:r>
              <a:rPr b="1" i="1" lang="en-US" sz="2400" spc="-1" strike="noStrike">
                <a:solidFill>
                  <a:srgbClr val="ffffff"/>
                </a:solidFill>
                <a:latin typeface="楷体_GB2312"/>
                <a:ea typeface="楷体_GB2312"/>
              </a:rPr>
              <a:t>n</a:t>
            </a:r>
            <a:r>
              <a:rPr b="1" lang="zh-CN" sz="2400" spc="-1" strike="noStrike">
                <a:solidFill>
                  <a:srgbClr val="ffffff"/>
                </a:solidFill>
                <a:latin typeface="楷体_GB2312"/>
                <a:ea typeface="楷体_GB2312"/>
              </a:rPr>
              <a:t>个顶点；</a:t>
            </a:r>
            <a:endParaRPr b="0" lang="en-US" sz="2400" spc="-1" strike="noStrike">
              <a:latin typeface="Arial"/>
            </a:endParaRPr>
          </a:p>
          <a:p>
            <a:pPr marL="380880" indent="-380880">
              <a:lnSpc>
                <a:spcPct val="100000"/>
              </a:lnSpc>
              <a:spcBef>
                <a:spcPts val="720"/>
              </a:spcBef>
              <a:buClr>
                <a:srgbClr val="ffffff"/>
              </a:buClr>
              <a:buFont typeface="Wingdings" charset="2"/>
              <a:buChar char=""/>
              <a:tabLst>
                <a:tab algn="l" pos="0"/>
              </a:tabLst>
            </a:pPr>
            <a:r>
              <a:rPr b="1" lang="zh-CN" sz="2400" spc="-1" strike="noStrike">
                <a:solidFill>
                  <a:srgbClr val="ffffff"/>
                </a:solidFill>
                <a:latin typeface="楷体_GB2312"/>
                <a:ea typeface="楷体_GB2312"/>
              </a:rPr>
              <a:t>不能使用产生回路的边。</a:t>
            </a:r>
            <a:endParaRPr b="0" lang="en-US" sz="2400" spc="-1" strike="noStrike">
              <a:latin typeface="Arial"/>
            </a:endParaRPr>
          </a:p>
        </p:txBody>
      </p:sp>
      <p:sp>
        <p:nvSpPr>
          <p:cNvPr id="1304" name="Rectangle 9"/>
          <p:cNvSpPr/>
          <p:nvPr/>
        </p:nvSpPr>
        <p:spPr>
          <a:xfrm>
            <a:off x="1905120" y="685800"/>
            <a:ext cx="815148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66ff33"/>
                </a:solidFill>
                <a:latin typeface="宋体"/>
                <a:ea typeface="宋体"/>
              </a:rPr>
              <a:t>目标：</a:t>
            </a:r>
            <a:r>
              <a:rPr b="1" lang="zh-CN" sz="2400" spc="-1" strike="noStrike">
                <a:solidFill>
                  <a:srgbClr val="ffffff"/>
                </a:solidFill>
                <a:latin typeface="楷体_GB2312"/>
                <a:ea typeface="楷体_GB2312"/>
              </a:rPr>
              <a:t>在网络的多个生成树中，寻找一个</a:t>
            </a:r>
            <a:r>
              <a:rPr b="1" lang="zh-CN" sz="2400" spc="-1" strike="noStrike">
                <a:solidFill>
                  <a:srgbClr val="ffff00"/>
                </a:solidFill>
                <a:latin typeface="楷体_GB2312"/>
                <a:ea typeface="楷体_GB2312"/>
              </a:rPr>
              <a:t>各边权值之和最小</a:t>
            </a:r>
            <a:r>
              <a:rPr b="1" lang="zh-CN" sz="2400" spc="-1" strike="noStrike">
                <a:solidFill>
                  <a:srgbClr val="ffffff"/>
                </a:solidFill>
                <a:latin typeface="楷体_GB2312"/>
                <a:ea typeface="楷体_GB2312"/>
              </a:rPr>
              <a:t>的生成树。</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194" dur="indefinite" restart="never" nodeType="tmRoot">
          <p:childTnLst>
            <p:seq>
              <p:cTn id="2195" dur="indefinite" nodeType="mainSeq">
                <p:childTnLst>
                  <p:par>
                    <p:cTn id="2196" fill="hold">
                      <p:stCondLst>
                        <p:cond delay="indefinite"/>
                      </p:stCondLst>
                      <p:childTnLst>
                        <p:par>
                          <p:cTn id="2197" fill="hold">
                            <p:stCondLst>
                              <p:cond delay="0"/>
                            </p:stCondLst>
                            <p:childTnLst>
                              <p:par>
                                <p:cTn id="2198" nodeType="clickEffect" fill="hold" presetClass="entr" presetID="18" presetSubtype="6">
                                  <p:stCondLst>
                                    <p:cond delay="0"/>
                                  </p:stCondLst>
                                  <p:childTnLst>
                                    <p:set>
                                      <p:cBhvr>
                                        <p:cTn id="2199" dur="1" fill="hold">
                                          <p:stCondLst>
                                            <p:cond delay="0"/>
                                          </p:stCondLst>
                                        </p:cTn>
                                        <p:tgtEl>
                                          <p:spTgt spid="1304">
                                            <p:txEl>
                                              <p:pRg st="0" end="0"/>
                                            </p:txEl>
                                          </p:spTgt>
                                        </p:tgtEl>
                                        <p:attrNameLst>
                                          <p:attrName>style.visibility</p:attrName>
                                        </p:attrNameLst>
                                      </p:cBhvr>
                                      <p:to>
                                        <p:strVal val="visible"/>
                                      </p:to>
                                    </p:set>
                                    <p:animEffect filter="strips(downRight)" transition="in">
                                      <p:cBhvr additive="repl">
                                        <p:cTn id="2200" dur="500"/>
                                        <p:tgtEl>
                                          <p:spTgt spid="1304">
                                            <p:txEl>
                                              <p:pRg st="0" end="0"/>
                                            </p:txEl>
                                          </p:spTgt>
                                        </p:tgtEl>
                                      </p:cBhvr>
                                    </p:animEffect>
                                  </p:childTnLst>
                                </p:cTn>
                              </p:par>
                            </p:childTnLst>
                          </p:cTn>
                        </p:par>
                      </p:childTnLst>
                    </p:cTn>
                  </p:par>
                  <p:par>
                    <p:cTn id="2201" fill="hold">
                      <p:stCondLst>
                        <p:cond delay="indefinite"/>
                      </p:stCondLst>
                      <p:childTnLst>
                        <p:par>
                          <p:cTn id="2202" fill="hold">
                            <p:stCondLst>
                              <p:cond delay="0"/>
                            </p:stCondLst>
                            <p:childTnLst>
                              <p:par>
                                <p:cTn id="2203" nodeType="clickEffect" fill="hold" presetClass="entr" presetID="22" presetSubtype="2">
                                  <p:stCondLst>
                                    <p:cond delay="0"/>
                                  </p:stCondLst>
                                  <p:childTnLst>
                                    <p:set>
                                      <p:cBhvr>
                                        <p:cTn id="2204" dur="1" fill="hold">
                                          <p:stCondLst>
                                            <p:cond delay="0"/>
                                          </p:stCondLst>
                                        </p:cTn>
                                        <p:tgtEl>
                                          <p:spTgt spid="1302"/>
                                        </p:tgtEl>
                                        <p:attrNameLst>
                                          <p:attrName>style.visibility</p:attrName>
                                        </p:attrNameLst>
                                      </p:cBhvr>
                                      <p:to>
                                        <p:strVal val="visible"/>
                                      </p:to>
                                    </p:set>
                                    <p:animEffect filter="wipe(right)" transition="in">
                                      <p:cBhvr additive="repl">
                                        <p:cTn id="2205" dur="500"/>
                                        <p:tgtEl>
                                          <p:spTgt spid="1302"/>
                                        </p:tgtEl>
                                      </p:cBhvr>
                                    </p:animEffect>
                                  </p:childTnLst>
                                </p:cTn>
                              </p:par>
                            </p:childTnLst>
                          </p:cTn>
                        </p:par>
                      </p:childTnLst>
                    </p:cTn>
                  </p:par>
                  <p:par>
                    <p:cTn id="2206" fill="hold">
                      <p:stCondLst>
                        <p:cond delay="indefinite"/>
                      </p:stCondLst>
                      <p:childTnLst>
                        <p:par>
                          <p:cTn id="2207" fill="hold">
                            <p:stCondLst>
                              <p:cond delay="0"/>
                            </p:stCondLst>
                            <p:childTnLst>
                              <p:par>
                                <p:cTn id="2208" nodeType="clickEffect" fill="hold" presetClass="entr" presetID="18" presetSubtype="6">
                                  <p:stCondLst>
                                    <p:cond delay="0"/>
                                  </p:stCondLst>
                                  <p:childTnLst>
                                    <p:set>
                                      <p:cBhvr>
                                        <p:cTn id="2209" dur="1" fill="hold">
                                          <p:stCondLst>
                                            <p:cond delay="0"/>
                                          </p:stCondLst>
                                        </p:cTn>
                                        <p:tgtEl>
                                          <p:spTgt spid="1301">
                                            <p:txEl>
                                              <p:pRg st="0" end="0"/>
                                            </p:txEl>
                                          </p:spTgt>
                                        </p:tgtEl>
                                        <p:attrNameLst>
                                          <p:attrName>style.visibility</p:attrName>
                                        </p:attrNameLst>
                                      </p:cBhvr>
                                      <p:to>
                                        <p:strVal val="visible"/>
                                      </p:to>
                                    </p:set>
                                    <p:animEffect filter="strips(downRight)" transition="in">
                                      <p:cBhvr additive="repl">
                                        <p:cTn id="2210" dur="500"/>
                                        <p:tgtEl>
                                          <p:spTgt spid="1301">
                                            <p:txEl>
                                              <p:pRg st="0" end="0"/>
                                            </p:txEl>
                                          </p:spTgt>
                                        </p:tgtEl>
                                      </p:cBhvr>
                                    </p:animEffect>
                                  </p:childTnLst>
                                </p:cTn>
                              </p:par>
                            </p:childTnLst>
                          </p:cTn>
                        </p:par>
                      </p:childTnLst>
                    </p:cTn>
                  </p:par>
                  <p:par>
                    <p:cTn id="2211" fill="hold">
                      <p:stCondLst>
                        <p:cond delay="indefinite"/>
                      </p:stCondLst>
                      <p:childTnLst>
                        <p:par>
                          <p:cTn id="2212" fill="hold">
                            <p:stCondLst>
                              <p:cond delay="0"/>
                            </p:stCondLst>
                            <p:childTnLst>
                              <p:par>
                                <p:cTn id="2213" nodeType="clickEffect" fill="hold" presetClass="entr" presetID="18" presetSubtype="6">
                                  <p:stCondLst>
                                    <p:cond delay="0"/>
                                  </p:stCondLst>
                                  <p:childTnLst>
                                    <p:set>
                                      <p:cBhvr>
                                        <p:cTn id="2214" dur="1" fill="hold">
                                          <p:stCondLst>
                                            <p:cond delay="0"/>
                                          </p:stCondLst>
                                        </p:cTn>
                                        <p:tgtEl>
                                          <p:spTgt spid="1301">
                                            <p:txEl>
                                              <p:pRg st="1" end="1"/>
                                            </p:txEl>
                                          </p:spTgt>
                                        </p:tgtEl>
                                        <p:attrNameLst>
                                          <p:attrName>style.visibility</p:attrName>
                                        </p:attrNameLst>
                                      </p:cBhvr>
                                      <p:to>
                                        <p:strVal val="visible"/>
                                      </p:to>
                                    </p:set>
                                    <p:animEffect filter="strips(downRight)" transition="in">
                                      <p:cBhvr additive="repl">
                                        <p:cTn id="2215" dur="500"/>
                                        <p:tgtEl>
                                          <p:spTgt spid="1301">
                                            <p:txEl>
                                              <p:pRg st="1" end="1"/>
                                            </p:txEl>
                                          </p:spTgt>
                                        </p:tgtEl>
                                      </p:cBhvr>
                                    </p:animEffect>
                                  </p:childTnLst>
                                </p:cTn>
                              </p:par>
                            </p:childTnLst>
                          </p:cTn>
                        </p:par>
                      </p:childTnLst>
                    </p:cTn>
                  </p:par>
                  <p:par>
                    <p:cTn id="2216" fill="hold">
                      <p:stCondLst>
                        <p:cond delay="indefinite"/>
                      </p:stCondLst>
                      <p:childTnLst>
                        <p:par>
                          <p:cTn id="2217" fill="hold">
                            <p:stCondLst>
                              <p:cond delay="0"/>
                            </p:stCondLst>
                            <p:childTnLst>
                              <p:par>
                                <p:cTn id="2218" nodeType="clickEffect" fill="hold" presetClass="entr" presetID="18" presetSubtype="6">
                                  <p:stCondLst>
                                    <p:cond delay="0"/>
                                  </p:stCondLst>
                                  <p:childTnLst>
                                    <p:set>
                                      <p:cBhvr>
                                        <p:cTn id="2219" dur="1" fill="hold">
                                          <p:stCondLst>
                                            <p:cond delay="0"/>
                                          </p:stCondLst>
                                        </p:cTn>
                                        <p:tgtEl>
                                          <p:spTgt spid="1301">
                                            <p:txEl>
                                              <p:pRg st="2" end="2"/>
                                            </p:txEl>
                                          </p:spTgt>
                                        </p:tgtEl>
                                        <p:attrNameLst>
                                          <p:attrName>style.visibility</p:attrName>
                                        </p:attrNameLst>
                                      </p:cBhvr>
                                      <p:to>
                                        <p:strVal val="visible"/>
                                      </p:to>
                                    </p:set>
                                    <p:animEffect filter="strips(downRight)" transition="in">
                                      <p:cBhvr additive="repl">
                                        <p:cTn id="2220" dur="500"/>
                                        <p:tgtEl>
                                          <p:spTgt spid="1301">
                                            <p:txEl>
                                              <p:pRg st="2" end="2"/>
                                            </p:txEl>
                                          </p:spTgt>
                                        </p:tgtEl>
                                      </p:cBhvr>
                                    </p:animEffect>
                                  </p:childTnLst>
                                </p:cTn>
                              </p:par>
                            </p:childTnLst>
                          </p:cTn>
                        </p:par>
                      </p:childTnLst>
                    </p:cTn>
                  </p:par>
                  <p:par>
                    <p:cTn id="2221" fill="hold">
                      <p:stCondLst>
                        <p:cond delay="indefinite"/>
                      </p:stCondLst>
                      <p:childTnLst>
                        <p:par>
                          <p:cTn id="2222" fill="hold">
                            <p:stCondLst>
                              <p:cond delay="0"/>
                            </p:stCondLst>
                            <p:childTnLst>
                              <p:par>
                                <p:cTn id="2223" nodeType="clickEffect" fill="hold" presetClass="entr" presetID="18" presetSubtype="6">
                                  <p:stCondLst>
                                    <p:cond delay="0"/>
                                  </p:stCondLst>
                                  <p:childTnLst>
                                    <p:set>
                                      <p:cBhvr>
                                        <p:cTn id="2224" dur="1" fill="hold">
                                          <p:stCondLst>
                                            <p:cond delay="0"/>
                                          </p:stCondLst>
                                        </p:cTn>
                                        <p:tgtEl>
                                          <p:spTgt spid="1303">
                                            <p:txEl>
                                              <p:pRg st="0" end="0"/>
                                            </p:txEl>
                                          </p:spTgt>
                                        </p:tgtEl>
                                        <p:attrNameLst>
                                          <p:attrName>style.visibility</p:attrName>
                                        </p:attrNameLst>
                                      </p:cBhvr>
                                      <p:to>
                                        <p:strVal val="visible"/>
                                      </p:to>
                                    </p:set>
                                    <p:animEffect filter="strips(downRight)" transition="in">
                                      <p:cBhvr additive="repl">
                                        <p:cTn id="2225" dur="500"/>
                                        <p:tgtEl>
                                          <p:spTgt spid="1303">
                                            <p:txEl>
                                              <p:pRg st="0" end="0"/>
                                            </p:txEl>
                                          </p:spTgt>
                                        </p:tgtEl>
                                      </p:cBhvr>
                                    </p:animEffect>
                                  </p:childTnLst>
                                </p:cTn>
                              </p:par>
                            </p:childTnLst>
                          </p:cTn>
                        </p:par>
                      </p:childTnLst>
                    </p:cTn>
                  </p:par>
                  <p:par>
                    <p:cTn id="2226" fill="hold">
                      <p:stCondLst>
                        <p:cond delay="indefinite"/>
                      </p:stCondLst>
                      <p:childTnLst>
                        <p:par>
                          <p:cTn id="2227" fill="hold">
                            <p:stCondLst>
                              <p:cond delay="0"/>
                            </p:stCondLst>
                            <p:childTnLst>
                              <p:par>
                                <p:cTn id="2228" nodeType="clickEffect" fill="hold" presetClass="entr" presetID="18" presetSubtype="6">
                                  <p:stCondLst>
                                    <p:cond delay="0"/>
                                  </p:stCondLst>
                                  <p:childTnLst>
                                    <p:set>
                                      <p:cBhvr>
                                        <p:cTn id="2229" dur="1" fill="hold">
                                          <p:stCondLst>
                                            <p:cond delay="0"/>
                                          </p:stCondLst>
                                        </p:cTn>
                                        <p:tgtEl>
                                          <p:spTgt spid="1303">
                                            <p:txEl>
                                              <p:pRg st="1" end="1"/>
                                            </p:txEl>
                                          </p:spTgt>
                                        </p:tgtEl>
                                        <p:attrNameLst>
                                          <p:attrName>style.visibility</p:attrName>
                                        </p:attrNameLst>
                                      </p:cBhvr>
                                      <p:to>
                                        <p:strVal val="visible"/>
                                      </p:to>
                                    </p:set>
                                    <p:animEffect filter="strips(downRight)" transition="in">
                                      <p:cBhvr additive="repl">
                                        <p:cTn id="2230" dur="500"/>
                                        <p:tgtEl>
                                          <p:spTgt spid="1303">
                                            <p:txEl>
                                              <p:pRg st="1" end="1"/>
                                            </p:txEl>
                                          </p:spTgt>
                                        </p:tgtEl>
                                      </p:cBhvr>
                                    </p:animEffect>
                                  </p:childTnLst>
                                </p:cTn>
                              </p:par>
                            </p:childTnLst>
                          </p:cTn>
                        </p:par>
                      </p:childTnLst>
                    </p:cTn>
                  </p:par>
                  <p:par>
                    <p:cTn id="2231" fill="hold">
                      <p:stCondLst>
                        <p:cond delay="indefinite"/>
                      </p:stCondLst>
                      <p:childTnLst>
                        <p:par>
                          <p:cTn id="2232" fill="hold">
                            <p:stCondLst>
                              <p:cond delay="0"/>
                            </p:stCondLst>
                            <p:childTnLst>
                              <p:par>
                                <p:cTn id="2233" nodeType="clickEffect" fill="hold" presetClass="entr" presetID="18" presetSubtype="6">
                                  <p:stCondLst>
                                    <p:cond delay="0"/>
                                  </p:stCondLst>
                                  <p:childTnLst>
                                    <p:set>
                                      <p:cBhvr>
                                        <p:cTn id="2234" dur="1" fill="hold">
                                          <p:stCondLst>
                                            <p:cond delay="0"/>
                                          </p:stCondLst>
                                        </p:cTn>
                                        <p:tgtEl>
                                          <p:spTgt spid="1303">
                                            <p:txEl>
                                              <p:pRg st="2" end="2"/>
                                            </p:txEl>
                                          </p:spTgt>
                                        </p:tgtEl>
                                        <p:attrNameLst>
                                          <p:attrName>style.visibility</p:attrName>
                                        </p:attrNameLst>
                                      </p:cBhvr>
                                      <p:to>
                                        <p:strVal val="visible"/>
                                      </p:to>
                                    </p:set>
                                    <p:animEffect filter="strips(downRight)" transition="in">
                                      <p:cBhvr additive="repl">
                                        <p:cTn id="2235" dur="500"/>
                                        <p:tgtEl>
                                          <p:spTgt spid="1303">
                                            <p:txEl>
                                              <p:pRg st="2" end="2"/>
                                            </p:txEl>
                                          </p:spTgt>
                                        </p:tgtEl>
                                      </p:cBhvr>
                                    </p:animEffect>
                                  </p:childTnLst>
                                </p:cTn>
                              </p:par>
                            </p:childTnLst>
                          </p:cTn>
                        </p:par>
                      </p:childTnLst>
                    </p:cTn>
                  </p:par>
                  <p:par>
                    <p:cTn id="2236" fill="hold">
                      <p:stCondLst>
                        <p:cond delay="indefinite"/>
                      </p:stCondLst>
                      <p:childTnLst>
                        <p:par>
                          <p:cTn id="2237" fill="hold">
                            <p:stCondLst>
                              <p:cond delay="0"/>
                            </p:stCondLst>
                            <p:childTnLst>
                              <p:par>
                                <p:cTn id="2238" nodeType="clickEffect" fill="hold" presetClass="entr" presetID="18" presetSubtype="6">
                                  <p:stCondLst>
                                    <p:cond delay="0"/>
                                  </p:stCondLst>
                                  <p:childTnLst>
                                    <p:set>
                                      <p:cBhvr>
                                        <p:cTn id="2239" dur="1" fill="hold">
                                          <p:stCondLst>
                                            <p:cond delay="0"/>
                                          </p:stCondLst>
                                        </p:cTn>
                                        <p:tgtEl>
                                          <p:spTgt spid="1303">
                                            <p:txEl>
                                              <p:pRg st="3" end="3"/>
                                            </p:txEl>
                                          </p:spTgt>
                                        </p:tgtEl>
                                        <p:attrNameLst>
                                          <p:attrName>style.visibility</p:attrName>
                                        </p:attrNameLst>
                                      </p:cBhvr>
                                      <p:to>
                                        <p:strVal val="visible"/>
                                      </p:to>
                                    </p:set>
                                    <p:animEffect filter="strips(downRight)" transition="in">
                                      <p:cBhvr additive="repl">
                                        <p:cTn id="2240" dur="500"/>
                                        <p:tgtEl>
                                          <p:spTgt spid="1303">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5" name="PlaceHolder 1"/>
          <p:cNvSpPr>
            <a:spLocks noGrp="1"/>
          </p:cNvSpPr>
          <p:nvPr>
            <p:ph type="sldNum" idx="48"/>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BE8ED1A0-B93C-41AF-B516-F3AAD8C3C951}"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306" name="Text Box 2"/>
          <p:cNvSpPr/>
          <p:nvPr/>
        </p:nvSpPr>
        <p:spPr>
          <a:xfrm>
            <a:off x="1752480" y="685800"/>
            <a:ext cx="8686440" cy="17352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宋体"/>
                <a:ea typeface="宋体"/>
              </a:rPr>
              <a:t>欲在</a:t>
            </a:r>
            <a:r>
              <a:rPr b="1" lang="en-US" sz="2800" spc="-1" strike="noStrike">
                <a:solidFill>
                  <a:srgbClr val="ffffff"/>
                </a:solidFill>
                <a:latin typeface="宋体"/>
                <a:ea typeface="宋体"/>
              </a:rPr>
              <a:t>n</a:t>
            </a:r>
            <a:r>
              <a:rPr b="1" lang="zh-CN" sz="2400" spc="-1" strike="noStrike">
                <a:solidFill>
                  <a:srgbClr val="ffffff"/>
                </a:solidFill>
                <a:latin typeface="宋体"/>
                <a:ea typeface="宋体"/>
              </a:rPr>
              <a:t>个城市间建立通信网，则</a:t>
            </a:r>
            <a:r>
              <a:rPr b="1" lang="en-US" sz="2800" spc="-1" strike="noStrike">
                <a:solidFill>
                  <a:srgbClr val="ffffff"/>
                </a:solidFill>
                <a:latin typeface="宋体"/>
                <a:ea typeface="宋体"/>
              </a:rPr>
              <a:t>n</a:t>
            </a:r>
            <a:r>
              <a:rPr b="1" lang="zh-CN" sz="2400" spc="-1" strike="noStrike">
                <a:solidFill>
                  <a:srgbClr val="ffffff"/>
                </a:solidFill>
                <a:latin typeface="宋体"/>
                <a:ea typeface="宋体"/>
              </a:rPr>
              <a:t>个城市应铺</a:t>
            </a:r>
            <a:r>
              <a:rPr b="1" lang="en-US" sz="2800" spc="-1" strike="noStrike">
                <a:solidFill>
                  <a:srgbClr val="ffffff"/>
                </a:solidFill>
                <a:latin typeface="宋体"/>
                <a:ea typeface="宋体"/>
              </a:rPr>
              <a:t>n-1</a:t>
            </a:r>
            <a:r>
              <a:rPr b="1" lang="zh-CN" sz="2400" spc="-1" strike="noStrike">
                <a:solidFill>
                  <a:srgbClr val="ffffff"/>
                </a:solidFill>
                <a:latin typeface="宋体"/>
                <a:ea typeface="宋体"/>
              </a:rPr>
              <a:t>条线路；但因为每条线路都会有对应的经济成本，而</a:t>
            </a:r>
            <a:r>
              <a:rPr b="1" lang="en-US" sz="2800" spc="-1" strike="noStrike">
                <a:solidFill>
                  <a:srgbClr val="ffffff"/>
                </a:solidFill>
                <a:latin typeface="宋体"/>
                <a:ea typeface="宋体"/>
              </a:rPr>
              <a:t>n</a:t>
            </a:r>
            <a:r>
              <a:rPr b="1" lang="zh-CN" sz="2400" spc="-1" strike="noStrike">
                <a:solidFill>
                  <a:srgbClr val="ffffff"/>
                </a:solidFill>
                <a:latin typeface="宋体"/>
                <a:ea typeface="宋体"/>
              </a:rPr>
              <a:t>个城市可能有</a:t>
            </a:r>
            <a:endParaRPr b="0" lang="en-US" sz="2400" spc="-1" strike="noStrike">
              <a:latin typeface="Arial"/>
            </a:endParaRPr>
          </a:p>
          <a:p>
            <a:pPr>
              <a:lnSpc>
                <a:spcPct val="100000"/>
              </a:lnSpc>
              <a:buNone/>
            </a:pPr>
            <a:r>
              <a:rPr b="1" lang="en-US" sz="2400" spc="-1" strike="noStrike">
                <a:solidFill>
                  <a:srgbClr val="ffffff"/>
                </a:solidFill>
                <a:latin typeface="宋体"/>
                <a:ea typeface="宋体"/>
              </a:rPr>
              <a:t>n(n-1)/2 </a:t>
            </a:r>
            <a:r>
              <a:rPr b="1" lang="zh-CN" sz="2400" spc="-1" strike="noStrike">
                <a:solidFill>
                  <a:srgbClr val="ffffff"/>
                </a:solidFill>
                <a:latin typeface="宋体"/>
                <a:ea typeface="宋体"/>
              </a:rPr>
              <a:t>条线路，那么，</a:t>
            </a:r>
            <a:r>
              <a:rPr b="1" lang="zh-CN" sz="2400" spc="-1" strike="noStrike">
                <a:solidFill>
                  <a:srgbClr val="ffff00"/>
                </a:solidFill>
                <a:latin typeface="宋体"/>
                <a:ea typeface="宋体"/>
              </a:rPr>
              <a:t>如何选择</a:t>
            </a:r>
            <a:r>
              <a:rPr b="1" i="1" lang="en-US" sz="2800" spc="-1" strike="noStrike">
                <a:solidFill>
                  <a:srgbClr val="66ff33"/>
                </a:solidFill>
                <a:latin typeface="宋体"/>
                <a:ea typeface="宋体"/>
              </a:rPr>
              <a:t>n</a:t>
            </a:r>
            <a:r>
              <a:rPr b="1" i="1" lang="en-US" sz="2800" spc="-1" strike="noStrike">
                <a:solidFill>
                  <a:srgbClr val="66ff33"/>
                </a:solidFill>
                <a:latin typeface="Times New Roman"/>
                <a:ea typeface="宋体"/>
              </a:rPr>
              <a:t>–</a:t>
            </a:r>
            <a:r>
              <a:rPr b="1" i="1" lang="en-US" sz="2800" spc="-1" strike="noStrike">
                <a:solidFill>
                  <a:srgbClr val="66ff33"/>
                </a:solidFill>
                <a:latin typeface="宋体"/>
                <a:ea typeface="宋体"/>
              </a:rPr>
              <a:t>1</a:t>
            </a:r>
            <a:r>
              <a:rPr b="1" lang="zh-CN" sz="2400" spc="-1" strike="noStrike">
                <a:solidFill>
                  <a:srgbClr val="ffff00"/>
                </a:solidFill>
                <a:latin typeface="宋体"/>
                <a:ea typeface="宋体"/>
              </a:rPr>
              <a:t>条线路使总费用最少？</a:t>
            </a:r>
            <a:endParaRPr b="0" lang="en-US" sz="2400" spc="-1" strike="noStrike">
              <a:latin typeface="Arial"/>
            </a:endParaRPr>
          </a:p>
        </p:txBody>
      </p:sp>
      <p:sp>
        <p:nvSpPr>
          <p:cNvPr id="1307" name="PlaceHolder 2"/>
          <p:cNvSpPr>
            <a:spLocks noGrp="1"/>
          </p:cNvSpPr>
          <p:nvPr>
            <p:ph type="title"/>
          </p:nvPr>
        </p:nvSpPr>
        <p:spPr>
          <a:xfrm>
            <a:off x="1752480" y="152280"/>
            <a:ext cx="2327040" cy="533160"/>
          </a:xfrm>
          <a:prstGeom prst="rect">
            <a:avLst/>
          </a:prstGeom>
          <a:noFill/>
          <a:ln w="9360">
            <a:noFill/>
          </a:ln>
        </p:spPr>
        <p:txBody>
          <a:bodyPr numCol="1" spcCol="0" anchor="ctr">
            <a:noAutofit/>
          </a:bodyPr>
          <a:p>
            <a:pPr>
              <a:lnSpc>
                <a:spcPct val="100000"/>
              </a:lnSpc>
              <a:buNone/>
            </a:pPr>
            <a:r>
              <a:rPr b="1" lang="zh-CN" sz="2800" spc="-1" strike="noStrike">
                <a:solidFill>
                  <a:srgbClr val="ffff00"/>
                </a:solidFill>
                <a:latin typeface="Times New Roman"/>
                <a:ea typeface="黑体"/>
              </a:rPr>
              <a:t>典型用途：</a:t>
            </a:r>
            <a:endParaRPr b="0" lang="en-US" sz="2800" spc="-1" strike="noStrike">
              <a:solidFill>
                <a:srgbClr val="ff3399"/>
              </a:solidFill>
              <a:latin typeface="楷体_GB2312"/>
            </a:endParaRPr>
          </a:p>
        </p:txBody>
      </p:sp>
      <p:sp>
        <p:nvSpPr>
          <p:cNvPr id="1308" name="Rectangle 7"/>
          <p:cNvSpPr/>
          <p:nvPr/>
        </p:nvSpPr>
        <p:spPr>
          <a:xfrm>
            <a:off x="1752480" y="1981080"/>
            <a:ext cx="5279760" cy="2284200"/>
          </a:xfrm>
          <a:prstGeom prst="rect">
            <a:avLst/>
          </a:prstGeom>
          <a:noFill/>
          <a:ln w="9525">
            <a:noFill/>
          </a:ln>
        </p:spPr>
        <p:style>
          <a:lnRef idx="0"/>
          <a:fillRef idx="0"/>
          <a:effectRef idx="0"/>
          <a:fontRef idx="minor"/>
        </p:style>
        <p:txBody>
          <a:bodyPr lIns="90000" rIns="90000" tIns="45000" bIns="45000" anchor="t">
            <a:spAutoFit/>
          </a:bodyPr>
          <a:p>
            <a:pPr marL="380880" indent="-380880">
              <a:lnSpc>
                <a:spcPct val="100000"/>
              </a:lnSpc>
              <a:buNone/>
              <a:tabLst>
                <a:tab algn="l" pos="0"/>
              </a:tabLst>
            </a:pPr>
            <a:r>
              <a:rPr b="1" lang="zh-CN" sz="2400" spc="-1" strike="noStrike">
                <a:solidFill>
                  <a:srgbClr val="ffff00"/>
                </a:solidFill>
                <a:latin typeface="Times New Roman"/>
                <a:ea typeface="黑体"/>
              </a:rPr>
              <a:t>先建立数学模型：</a:t>
            </a:r>
            <a:endParaRPr b="0" lang="en-US" sz="2400" spc="-1" strike="noStrike">
              <a:latin typeface="Arial"/>
            </a:endParaRPr>
          </a:p>
          <a:p>
            <a:pPr marL="380880" indent="-380880">
              <a:lnSpc>
                <a:spcPct val="100000"/>
              </a:lnSpc>
              <a:buNone/>
              <a:tabLst>
                <a:tab algn="l" pos="0"/>
              </a:tabLst>
            </a:pPr>
            <a:r>
              <a:rPr b="1" lang="zh-CN" sz="2400" spc="-1" strike="noStrike">
                <a:solidFill>
                  <a:srgbClr val="ffff00"/>
                </a:solidFill>
                <a:latin typeface="宋体"/>
                <a:ea typeface="宋体"/>
              </a:rPr>
              <a:t>顶点</a:t>
            </a:r>
            <a:r>
              <a:rPr b="1" i="1" lang="en-US" sz="2400" spc="-1" strike="noStrike">
                <a:solidFill>
                  <a:srgbClr val="ffff00"/>
                </a:solidFill>
                <a:latin typeface="Times New Roman"/>
                <a:ea typeface="宋体"/>
              </a:rPr>
              <a:t>———</a:t>
            </a:r>
            <a:r>
              <a:rPr b="1" i="1" lang="zh-CN" sz="2400" spc="-1" strike="noStrike">
                <a:solidFill>
                  <a:srgbClr val="ffffff"/>
                </a:solidFill>
                <a:latin typeface="宋体"/>
                <a:ea typeface="宋体"/>
              </a:rPr>
              <a:t>表示城市，有</a:t>
            </a:r>
            <a:r>
              <a:rPr b="1" i="1" lang="en-US" sz="2400" spc="-1" strike="noStrike">
                <a:solidFill>
                  <a:srgbClr val="ffffff"/>
                </a:solidFill>
                <a:latin typeface="宋体"/>
                <a:ea typeface="宋体"/>
              </a:rPr>
              <a:t>n</a:t>
            </a:r>
            <a:r>
              <a:rPr b="1" i="1" lang="zh-CN" sz="2400" spc="-1" strike="noStrike">
                <a:solidFill>
                  <a:srgbClr val="ffffff"/>
                </a:solidFill>
                <a:latin typeface="宋体"/>
                <a:ea typeface="宋体"/>
              </a:rPr>
              <a:t>个；</a:t>
            </a:r>
            <a:endParaRPr b="0" lang="en-US" sz="2400" spc="-1" strike="noStrike">
              <a:latin typeface="Arial"/>
            </a:endParaRPr>
          </a:p>
          <a:p>
            <a:pPr marL="380880" indent="-380880">
              <a:lnSpc>
                <a:spcPct val="100000"/>
              </a:lnSpc>
              <a:buNone/>
              <a:tabLst>
                <a:tab algn="l" pos="0"/>
              </a:tabLst>
            </a:pPr>
            <a:r>
              <a:rPr b="1" lang="zh-CN" sz="2400" spc="-1" strike="noStrike">
                <a:solidFill>
                  <a:srgbClr val="ffff00"/>
                </a:solidFill>
                <a:latin typeface="宋体"/>
                <a:ea typeface="宋体"/>
              </a:rPr>
              <a:t>边</a:t>
            </a:r>
            <a:r>
              <a:rPr b="1" i="1" lang="en-US" sz="2400" spc="-1" strike="noStrike">
                <a:solidFill>
                  <a:srgbClr val="ffff00"/>
                </a:solidFill>
                <a:latin typeface="Times New Roman"/>
                <a:ea typeface="宋体"/>
              </a:rPr>
              <a:t>————</a:t>
            </a:r>
            <a:r>
              <a:rPr b="1" i="1" lang="zh-CN" sz="2400" spc="-1" strike="noStrike">
                <a:solidFill>
                  <a:srgbClr val="ffffff"/>
                </a:solidFill>
                <a:latin typeface="宋体"/>
                <a:ea typeface="宋体"/>
              </a:rPr>
              <a:t>表示线路，有</a:t>
            </a:r>
            <a:r>
              <a:rPr b="1" i="1" lang="en-US" sz="2400" spc="-1" strike="noStrike">
                <a:solidFill>
                  <a:srgbClr val="ffffff"/>
                </a:solidFill>
                <a:latin typeface="宋体"/>
                <a:ea typeface="宋体"/>
              </a:rPr>
              <a:t>n</a:t>
            </a:r>
            <a:r>
              <a:rPr b="1" i="1" lang="en-US" sz="2400" spc="-1" strike="noStrike">
                <a:solidFill>
                  <a:srgbClr val="ffffff"/>
                </a:solidFill>
                <a:latin typeface="Times New Roman"/>
                <a:ea typeface="宋体"/>
              </a:rPr>
              <a:t>–</a:t>
            </a:r>
            <a:r>
              <a:rPr b="1" i="1" lang="en-US" sz="2400" spc="-1" strike="noStrike">
                <a:solidFill>
                  <a:srgbClr val="ffffff"/>
                </a:solidFill>
                <a:latin typeface="宋体"/>
                <a:ea typeface="宋体"/>
              </a:rPr>
              <a:t>1</a:t>
            </a:r>
            <a:r>
              <a:rPr b="1" i="1" lang="zh-CN" sz="2400" spc="-1" strike="noStrike">
                <a:solidFill>
                  <a:srgbClr val="ffffff"/>
                </a:solidFill>
                <a:latin typeface="宋体"/>
                <a:ea typeface="宋体"/>
              </a:rPr>
              <a:t>条；</a:t>
            </a:r>
            <a:endParaRPr b="0" lang="en-US" sz="2400" spc="-1" strike="noStrike">
              <a:latin typeface="Arial"/>
            </a:endParaRPr>
          </a:p>
          <a:p>
            <a:pPr marL="380880" indent="-380880">
              <a:lnSpc>
                <a:spcPct val="100000"/>
              </a:lnSpc>
              <a:buNone/>
              <a:tabLst>
                <a:tab algn="l" pos="0"/>
              </a:tabLst>
            </a:pPr>
            <a:r>
              <a:rPr b="1" lang="zh-CN" sz="2400" spc="-1" strike="noStrike">
                <a:solidFill>
                  <a:srgbClr val="ffff00"/>
                </a:solidFill>
                <a:latin typeface="宋体"/>
                <a:ea typeface="宋体"/>
              </a:rPr>
              <a:t>边的权值</a:t>
            </a:r>
            <a:r>
              <a:rPr b="1" i="1" lang="en-US" sz="2400" spc="-1" strike="noStrike">
                <a:solidFill>
                  <a:srgbClr val="ffff00"/>
                </a:solidFill>
                <a:latin typeface="Times New Roman"/>
                <a:ea typeface="宋体"/>
              </a:rPr>
              <a:t>—</a:t>
            </a:r>
            <a:r>
              <a:rPr b="1" i="1" lang="zh-CN" sz="2400" spc="-1" strike="noStrike">
                <a:solidFill>
                  <a:srgbClr val="ffffff"/>
                </a:solidFill>
                <a:latin typeface="宋体"/>
                <a:ea typeface="宋体"/>
              </a:rPr>
              <a:t>表示线路的经济代价；</a:t>
            </a:r>
            <a:endParaRPr b="0" lang="en-US" sz="2400" spc="-1" strike="noStrike">
              <a:latin typeface="Arial"/>
            </a:endParaRPr>
          </a:p>
          <a:p>
            <a:pPr marL="380880" indent="-380880">
              <a:lnSpc>
                <a:spcPct val="100000"/>
              </a:lnSpc>
              <a:buNone/>
              <a:tabLst>
                <a:tab algn="l" pos="0"/>
              </a:tabLst>
            </a:pPr>
            <a:r>
              <a:rPr b="1" lang="zh-CN" sz="2400" spc="-1" strike="noStrike">
                <a:solidFill>
                  <a:srgbClr val="ffff00"/>
                </a:solidFill>
                <a:latin typeface="宋体"/>
                <a:ea typeface="宋体"/>
              </a:rPr>
              <a:t>连通网</a:t>
            </a:r>
            <a:r>
              <a:rPr b="1" i="1" lang="en-US" sz="2400" spc="-1" strike="noStrike">
                <a:solidFill>
                  <a:srgbClr val="ffff00"/>
                </a:solidFill>
                <a:latin typeface="Times New Roman"/>
                <a:ea typeface="宋体"/>
              </a:rPr>
              <a:t>——</a:t>
            </a:r>
            <a:r>
              <a:rPr b="1" i="1" lang="zh-CN" sz="2400" spc="-1" strike="noStrike">
                <a:solidFill>
                  <a:srgbClr val="ffffff"/>
                </a:solidFill>
                <a:latin typeface="宋体"/>
                <a:ea typeface="宋体"/>
              </a:rPr>
              <a:t>表示</a:t>
            </a:r>
            <a:r>
              <a:rPr b="1" i="1" lang="en-US" sz="2400" spc="-1" strike="noStrike">
                <a:solidFill>
                  <a:srgbClr val="ffffff"/>
                </a:solidFill>
                <a:latin typeface="宋体"/>
                <a:ea typeface="宋体"/>
              </a:rPr>
              <a:t>n</a:t>
            </a:r>
            <a:r>
              <a:rPr b="1" i="1" lang="zh-CN" sz="2400" spc="-1" strike="noStrike">
                <a:solidFill>
                  <a:srgbClr val="ffffff"/>
                </a:solidFill>
                <a:latin typeface="宋体"/>
                <a:ea typeface="宋体"/>
              </a:rPr>
              <a:t>个城市间的通信网。</a:t>
            </a:r>
            <a:endParaRPr b="0" lang="en-US" sz="2400" spc="-1" strike="noStrike">
              <a:latin typeface="Arial"/>
            </a:endParaRPr>
          </a:p>
        </p:txBody>
      </p:sp>
      <p:sp>
        <p:nvSpPr>
          <p:cNvPr id="1309" name="AutoShape 8"/>
          <p:cNvSpPr/>
          <p:nvPr/>
        </p:nvSpPr>
        <p:spPr>
          <a:xfrm>
            <a:off x="6858000" y="2514600"/>
            <a:ext cx="3276360" cy="914040"/>
          </a:xfrm>
          <a:prstGeom prst="wedgeEllipseCallout">
            <a:avLst>
              <a:gd name="adj1" fmla="val -62597"/>
              <a:gd name="adj2" fmla="val 30556"/>
            </a:avLst>
          </a:prstGeom>
          <a:solidFill>
            <a:srgbClr val="ccffcc"/>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zh-CN" sz="2400" spc="-1" strike="noStrike">
                <a:solidFill>
                  <a:srgbClr val="000000"/>
                </a:solidFill>
                <a:latin typeface="Times New Roman"/>
                <a:ea typeface="楷体_GB2312"/>
              </a:rPr>
              <a:t>显然此连通网是一棵生成树！</a:t>
            </a:r>
            <a:endParaRPr b="0" lang="en-US" sz="2400" spc="-1" strike="noStrike">
              <a:latin typeface="Arial"/>
            </a:endParaRPr>
          </a:p>
        </p:txBody>
      </p:sp>
      <p:sp>
        <p:nvSpPr>
          <p:cNvPr id="1310" name="Rectangle 9"/>
          <p:cNvSpPr/>
          <p:nvPr/>
        </p:nvSpPr>
        <p:spPr>
          <a:xfrm>
            <a:off x="1752480" y="4114800"/>
            <a:ext cx="8664120" cy="118692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buNone/>
            </a:pPr>
            <a:r>
              <a:rPr b="1" lang="zh-CN" sz="2400" spc="-1" strike="noStrike">
                <a:solidFill>
                  <a:srgbClr val="ffff00"/>
                </a:solidFill>
                <a:latin typeface="Times New Roman"/>
                <a:ea typeface="黑体"/>
              </a:rPr>
              <a:t>问题抽象：</a:t>
            </a:r>
            <a:r>
              <a:rPr b="1" lang="en-US" sz="2400" spc="-1" strike="noStrike">
                <a:solidFill>
                  <a:srgbClr val="cde5f3"/>
                </a:solidFill>
                <a:latin typeface="Times New Roman"/>
                <a:ea typeface="黑体"/>
              </a:rPr>
              <a:t> </a:t>
            </a:r>
            <a:r>
              <a:rPr b="1" lang="en-US" sz="2400" spc="-1" strike="noStrike">
                <a:solidFill>
                  <a:srgbClr val="ffffff"/>
                </a:solidFill>
                <a:latin typeface="Times New Roman"/>
                <a:ea typeface="黑体"/>
              </a:rPr>
              <a:t>n</a:t>
            </a:r>
            <a:r>
              <a:rPr b="1" lang="zh-CN" sz="2400" spc="-1" strike="noStrike">
                <a:solidFill>
                  <a:srgbClr val="ffffff"/>
                </a:solidFill>
                <a:latin typeface="Times New Roman"/>
                <a:ea typeface="黑体"/>
              </a:rPr>
              <a:t>个顶点的生成树很多，需要从中选一棵</a:t>
            </a:r>
            <a:r>
              <a:rPr b="1" lang="zh-CN" sz="2400" spc="-1" strike="noStrike">
                <a:solidFill>
                  <a:srgbClr val="ffff00"/>
                </a:solidFill>
                <a:latin typeface="Times New Roman"/>
                <a:ea typeface="黑体"/>
              </a:rPr>
              <a:t>代价最小</a:t>
            </a:r>
            <a:r>
              <a:rPr b="1" lang="zh-CN" sz="2400" spc="-1" strike="noStrike">
                <a:solidFill>
                  <a:srgbClr val="ffffff"/>
                </a:solidFill>
                <a:latin typeface="Times New Roman"/>
                <a:ea typeface="黑体"/>
              </a:rPr>
              <a:t>的生成树，即该树</a:t>
            </a:r>
            <a:r>
              <a:rPr b="1" lang="zh-CN" sz="2400" spc="-1" strike="noStrike">
                <a:solidFill>
                  <a:srgbClr val="66ff33"/>
                </a:solidFill>
                <a:latin typeface="Times New Roman"/>
                <a:ea typeface="黑体"/>
              </a:rPr>
              <a:t>各边的代价之和</a:t>
            </a:r>
            <a:r>
              <a:rPr b="1" lang="zh-CN" sz="2400" spc="-1" strike="noStrike">
                <a:solidFill>
                  <a:srgbClr val="ffff00"/>
                </a:solidFill>
                <a:latin typeface="Times New Roman"/>
                <a:ea typeface="黑体"/>
              </a:rPr>
              <a:t>最小。此树便称为最小生成树</a:t>
            </a:r>
            <a:r>
              <a:rPr b="1" lang="en-US" sz="2400" spc="-1" strike="noStrike">
                <a:solidFill>
                  <a:srgbClr val="66ff33"/>
                </a:solidFill>
                <a:latin typeface="Times New Roman"/>
                <a:ea typeface="黑体"/>
              </a:rPr>
              <a:t>MST</a:t>
            </a:r>
            <a:r>
              <a:rPr b="0" lang="zh-CN" sz="2400" spc="-1" strike="noStrike">
                <a:solidFill>
                  <a:srgbClr val="ffffff"/>
                </a:solidFill>
                <a:latin typeface="Times New Roman"/>
                <a:ea typeface="黑体"/>
              </a:rPr>
              <a:t>。</a:t>
            </a:r>
            <a:endParaRPr b="0" lang="en-US" sz="2400" spc="-1" strike="noStrike">
              <a:latin typeface="Arial"/>
            </a:endParaRPr>
          </a:p>
        </p:txBody>
      </p:sp>
      <p:sp>
        <p:nvSpPr>
          <p:cNvPr id="1311" name="AutoShape 10"/>
          <p:cNvSpPr/>
          <p:nvPr/>
        </p:nvSpPr>
        <p:spPr>
          <a:xfrm>
            <a:off x="4224240" y="5300640"/>
            <a:ext cx="4571640" cy="456840"/>
          </a:xfrm>
          <a:prstGeom prst="wedgeRectCallout">
            <a:avLst>
              <a:gd name="adj1" fmla="val -69722"/>
              <a:gd name="adj2" fmla="val -58681"/>
            </a:avLst>
          </a:prstGeom>
          <a:solidFill>
            <a:srgbClr val="ccffff"/>
          </a:solidFill>
          <a:ln w="9525">
            <a:solidFill>
              <a:srgbClr val="ffffff"/>
            </a:solidFill>
            <a:miter/>
          </a:ln>
        </p:spPr>
        <p:style>
          <a:lnRef idx="0"/>
          <a:fillRef idx="0"/>
          <a:effectRef idx="0"/>
          <a:fontRef idx="minor"/>
        </p:style>
        <p:txBody>
          <a:bodyPr lIns="90000" rIns="90000" tIns="45000" bIns="45000" anchor="t">
            <a:noAutofit/>
          </a:bodyPr>
          <a:p>
            <a:pPr algn="ctr">
              <a:lnSpc>
                <a:spcPct val="100000"/>
              </a:lnSpc>
              <a:buNone/>
            </a:pPr>
            <a:r>
              <a:rPr b="1" lang="en-US" sz="2400" spc="-1" strike="noStrike">
                <a:solidFill>
                  <a:srgbClr val="000000"/>
                </a:solidFill>
                <a:latin typeface="Times New Roman"/>
                <a:ea typeface="黑体"/>
              </a:rPr>
              <a:t>Minimum cost Spanning Tree</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241" dur="indefinite" restart="never" nodeType="tmRoot">
          <p:childTnLst>
            <p:seq>
              <p:cTn id="2242" dur="indefinite" nodeType="mainSeq">
                <p:childTnLst>
                  <p:par>
                    <p:cTn id="2243" fill="hold">
                      <p:stCondLst>
                        <p:cond delay="indefinite"/>
                      </p:stCondLst>
                      <p:childTnLst>
                        <p:par>
                          <p:cTn id="2244" fill="hold">
                            <p:stCondLst>
                              <p:cond delay="0"/>
                            </p:stCondLst>
                            <p:childTnLst>
                              <p:par>
                                <p:cTn id="2245" nodeType="clickEffect" fill="hold" presetClass="entr" presetID="1">
                                  <p:stCondLst>
                                    <p:cond delay="0"/>
                                  </p:stCondLst>
                                  <p:iterate type="lt">
                                    <p:tmAbs val="75"/>
                                  </p:iterate>
                                  <p:childTnLst>
                                    <p:set>
                                      <p:cBhvr>
                                        <p:cTn id="2246" dur="1" fill="hold">
                                          <p:stCondLst>
                                            <p:cond delay="74"/>
                                          </p:stCondLst>
                                        </p:cTn>
                                        <p:tgtEl>
                                          <p:spTgt spid="1306"/>
                                        </p:tgtEl>
                                        <p:attrNameLst>
                                          <p:attrName>style.visibility</p:attrName>
                                        </p:attrNameLst>
                                      </p:cBhvr>
                                      <p:to>
                                        <p:strVal val="visible"/>
                                      </p:to>
                                    </p:set>
                                  </p:childTnLst>
                                </p:cTn>
                              </p:par>
                            </p:childTnLst>
                          </p:cTn>
                        </p:par>
                      </p:childTnLst>
                    </p:cTn>
                  </p:par>
                  <p:par>
                    <p:cTn id="2247" fill="hold">
                      <p:stCondLst>
                        <p:cond delay="indefinite"/>
                      </p:stCondLst>
                      <p:childTnLst>
                        <p:par>
                          <p:cTn id="2248" fill="hold">
                            <p:stCondLst>
                              <p:cond delay="0"/>
                            </p:stCondLst>
                            <p:childTnLst>
                              <p:par>
                                <p:cTn id="2249" nodeType="clickEffect" fill="hold" presetClass="entr" presetID="18" presetSubtype="6">
                                  <p:stCondLst>
                                    <p:cond delay="0"/>
                                  </p:stCondLst>
                                  <p:childTnLst>
                                    <p:set>
                                      <p:cBhvr>
                                        <p:cTn id="2250" dur="1" fill="hold">
                                          <p:stCondLst>
                                            <p:cond delay="0"/>
                                          </p:stCondLst>
                                        </p:cTn>
                                        <p:tgtEl>
                                          <p:spTgt spid="1308">
                                            <p:txEl>
                                              <p:pRg st="0" end="0"/>
                                            </p:txEl>
                                          </p:spTgt>
                                        </p:tgtEl>
                                        <p:attrNameLst>
                                          <p:attrName>style.visibility</p:attrName>
                                        </p:attrNameLst>
                                      </p:cBhvr>
                                      <p:to>
                                        <p:strVal val="visible"/>
                                      </p:to>
                                    </p:set>
                                    <p:animEffect filter="strips(downRight)" transition="in">
                                      <p:cBhvr additive="repl">
                                        <p:cTn id="2251" dur="500"/>
                                        <p:tgtEl>
                                          <p:spTgt spid="1308">
                                            <p:txEl>
                                              <p:pRg st="0" end="0"/>
                                            </p:txEl>
                                          </p:spTgt>
                                        </p:tgtEl>
                                      </p:cBhvr>
                                    </p:animEffect>
                                  </p:childTnLst>
                                </p:cTn>
                              </p:par>
                            </p:childTnLst>
                          </p:cTn>
                        </p:par>
                      </p:childTnLst>
                    </p:cTn>
                  </p:par>
                  <p:par>
                    <p:cTn id="2252" fill="hold">
                      <p:stCondLst>
                        <p:cond delay="indefinite"/>
                      </p:stCondLst>
                      <p:childTnLst>
                        <p:par>
                          <p:cTn id="2253" fill="hold">
                            <p:stCondLst>
                              <p:cond delay="0"/>
                            </p:stCondLst>
                            <p:childTnLst>
                              <p:par>
                                <p:cTn id="2254" nodeType="clickEffect" fill="hold" presetClass="entr" presetID="18" presetSubtype="6">
                                  <p:stCondLst>
                                    <p:cond delay="0"/>
                                  </p:stCondLst>
                                  <p:childTnLst>
                                    <p:set>
                                      <p:cBhvr>
                                        <p:cTn id="2255" dur="1" fill="hold">
                                          <p:stCondLst>
                                            <p:cond delay="0"/>
                                          </p:stCondLst>
                                        </p:cTn>
                                        <p:tgtEl>
                                          <p:spTgt spid="1308">
                                            <p:txEl>
                                              <p:pRg st="1" end="1"/>
                                            </p:txEl>
                                          </p:spTgt>
                                        </p:tgtEl>
                                        <p:attrNameLst>
                                          <p:attrName>style.visibility</p:attrName>
                                        </p:attrNameLst>
                                      </p:cBhvr>
                                      <p:to>
                                        <p:strVal val="visible"/>
                                      </p:to>
                                    </p:set>
                                    <p:animEffect filter="strips(downRight)" transition="in">
                                      <p:cBhvr additive="repl">
                                        <p:cTn id="2256" dur="500"/>
                                        <p:tgtEl>
                                          <p:spTgt spid="1308">
                                            <p:txEl>
                                              <p:pRg st="1" end="1"/>
                                            </p:txEl>
                                          </p:spTgt>
                                        </p:tgtEl>
                                      </p:cBhvr>
                                    </p:animEffect>
                                  </p:childTnLst>
                                </p:cTn>
                              </p:par>
                            </p:childTnLst>
                          </p:cTn>
                        </p:par>
                      </p:childTnLst>
                    </p:cTn>
                  </p:par>
                  <p:par>
                    <p:cTn id="2257" fill="hold">
                      <p:stCondLst>
                        <p:cond delay="indefinite"/>
                      </p:stCondLst>
                      <p:childTnLst>
                        <p:par>
                          <p:cTn id="2258" fill="hold">
                            <p:stCondLst>
                              <p:cond delay="0"/>
                            </p:stCondLst>
                            <p:childTnLst>
                              <p:par>
                                <p:cTn id="2259" nodeType="clickEffect" fill="hold" presetClass="entr" presetID="18" presetSubtype="6">
                                  <p:stCondLst>
                                    <p:cond delay="0"/>
                                  </p:stCondLst>
                                  <p:childTnLst>
                                    <p:set>
                                      <p:cBhvr>
                                        <p:cTn id="2260" dur="1" fill="hold">
                                          <p:stCondLst>
                                            <p:cond delay="0"/>
                                          </p:stCondLst>
                                        </p:cTn>
                                        <p:tgtEl>
                                          <p:spTgt spid="1308">
                                            <p:txEl>
                                              <p:pRg st="2" end="2"/>
                                            </p:txEl>
                                          </p:spTgt>
                                        </p:tgtEl>
                                        <p:attrNameLst>
                                          <p:attrName>style.visibility</p:attrName>
                                        </p:attrNameLst>
                                      </p:cBhvr>
                                      <p:to>
                                        <p:strVal val="visible"/>
                                      </p:to>
                                    </p:set>
                                    <p:animEffect filter="strips(downRight)" transition="in">
                                      <p:cBhvr additive="repl">
                                        <p:cTn id="2261" dur="500"/>
                                        <p:tgtEl>
                                          <p:spTgt spid="1308">
                                            <p:txEl>
                                              <p:pRg st="2" end="2"/>
                                            </p:txEl>
                                          </p:spTgt>
                                        </p:tgtEl>
                                      </p:cBhvr>
                                    </p:animEffect>
                                  </p:childTnLst>
                                </p:cTn>
                              </p:par>
                            </p:childTnLst>
                          </p:cTn>
                        </p:par>
                      </p:childTnLst>
                    </p:cTn>
                  </p:par>
                  <p:par>
                    <p:cTn id="2262" fill="hold">
                      <p:stCondLst>
                        <p:cond delay="indefinite"/>
                      </p:stCondLst>
                      <p:childTnLst>
                        <p:par>
                          <p:cTn id="2263" fill="hold">
                            <p:stCondLst>
                              <p:cond delay="0"/>
                            </p:stCondLst>
                            <p:childTnLst>
                              <p:par>
                                <p:cTn id="2264" nodeType="clickEffect" fill="hold" presetClass="entr" presetID="18" presetSubtype="6">
                                  <p:stCondLst>
                                    <p:cond delay="0"/>
                                  </p:stCondLst>
                                  <p:childTnLst>
                                    <p:set>
                                      <p:cBhvr>
                                        <p:cTn id="2265" dur="1" fill="hold">
                                          <p:stCondLst>
                                            <p:cond delay="0"/>
                                          </p:stCondLst>
                                        </p:cTn>
                                        <p:tgtEl>
                                          <p:spTgt spid="1308">
                                            <p:txEl>
                                              <p:pRg st="3" end="3"/>
                                            </p:txEl>
                                          </p:spTgt>
                                        </p:tgtEl>
                                        <p:attrNameLst>
                                          <p:attrName>style.visibility</p:attrName>
                                        </p:attrNameLst>
                                      </p:cBhvr>
                                      <p:to>
                                        <p:strVal val="visible"/>
                                      </p:to>
                                    </p:set>
                                    <p:animEffect filter="strips(downRight)" transition="in">
                                      <p:cBhvr additive="repl">
                                        <p:cTn id="2266" dur="500"/>
                                        <p:tgtEl>
                                          <p:spTgt spid="1308">
                                            <p:txEl>
                                              <p:pRg st="3" end="3"/>
                                            </p:txEl>
                                          </p:spTgt>
                                        </p:tgtEl>
                                      </p:cBhvr>
                                    </p:animEffect>
                                  </p:childTnLst>
                                </p:cTn>
                              </p:par>
                            </p:childTnLst>
                          </p:cTn>
                        </p:par>
                      </p:childTnLst>
                    </p:cTn>
                  </p:par>
                  <p:par>
                    <p:cTn id="2267" fill="hold">
                      <p:stCondLst>
                        <p:cond delay="indefinite"/>
                      </p:stCondLst>
                      <p:childTnLst>
                        <p:par>
                          <p:cTn id="2268" fill="hold">
                            <p:stCondLst>
                              <p:cond delay="0"/>
                            </p:stCondLst>
                            <p:childTnLst>
                              <p:par>
                                <p:cTn id="2269" nodeType="clickEffect" fill="hold" presetClass="entr" presetID="18" presetSubtype="6">
                                  <p:stCondLst>
                                    <p:cond delay="0"/>
                                  </p:stCondLst>
                                  <p:childTnLst>
                                    <p:set>
                                      <p:cBhvr>
                                        <p:cTn id="2270" dur="1" fill="hold">
                                          <p:stCondLst>
                                            <p:cond delay="0"/>
                                          </p:stCondLst>
                                        </p:cTn>
                                        <p:tgtEl>
                                          <p:spTgt spid="1308">
                                            <p:txEl>
                                              <p:pRg st="4" end="4"/>
                                            </p:txEl>
                                          </p:spTgt>
                                        </p:tgtEl>
                                        <p:attrNameLst>
                                          <p:attrName>style.visibility</p:attrName>
                                        </p:attrNameLst>
                                      </p:cBhvr>
                                      <p:to>
                                        <p:strVal val="visible"/>
                                      </p:to>
                                    </p:set>
                                    <p:animEffect filter="strips(downRight)" transition="in">
                                      <p:cBhvr additive="repl">
                                        <p:cTn id="2271" dur="500"/>
                                        <p:tgtEl>
                                          <p:spTgt spid="1308">
                                            <p:txEl>
                                              <p:pRg st="4" end="4"/>
                                            </p:txEl>
                                          </p:spTgt>
                                        </p:tgtEl>
                                      </p:cBhvr>
                                    </p:animEffect>
                                  </p:childTnLst>
                                </p:cTn>
                              </p:par>
                            </p:childTnLst>
                          </p:cTn>
                        </p:par>
                      </p:childTnLst>
                    </p:cTn>
                  </p:par>
                  <p:par>
                    <p:cTn id="2272" fill="hold">
                      <p:stCondLst>
                        <p:cond delay="indefinite"/>
                      </p:stCondLst>
                      <p:childTnLst>
                        <p:par>
                          <p:cTn id="2273" fill="hold">
                            <p:stCondLst>
                              <p:cond delay="0"/>
                            </p:stCondLst>
                            <p:childTnLst>
                              <p:par>
                                <p:cTn id="2274" nodeType="clickEffect" fill="hold" presetClass="entr" presetID="22" presetSubtype="2">
                                  <p:stCondLst>
                                    <p:cond delay="0"/>
                                  </p:stCondLst>
                                  <p:childTnLst>
                                    <p:set>
                                      <p:cBhvr>
                                        <p:cTn id="2275" dur="1" fill="hold">
                                          <p:stCondLst>
                                            <p:cond delay="0"/>
                                          </p:stCondLst>
                                        </p:cTn>
                                        <p:tgtEl>
                                          <p:spTgt spid="1309"/>
                                        </p:tgtEl>
                                        <p:attrNameLst>
                                          <p:attrName>style.visibility</p:attrName>
                                        </p:attrNameLst>
                                      </p:cBhvr>
                                      <p:to>
                                        <p:strVal val="visible"/>
                                      </p:to>
                                    </p:set>
                                    <p:animEffect filter="wipe(right)" transition="in">
                                      <p:cBhvr additive="repl">
                                        <p:cTn id="2276" dur="500"/>
                                        <p:tgtEl>
                                          <p:spTgt spid="1309"/>
                                        </p:tgtEl>
                                      </p:cBhvr>
                                    </p:animEffect>
                                  </p:childTnLst>
                                </p:cTn>
                              </p:par>
                            </p:childTnLst>
                          </p:cTn>
                        </p:par>
                      </p:childTnLst>
                    </p:cTn>
                  </p:par>
                  <p:par>
                    <p:cTn id="2277" fill="hold">
                      <p:stCondLst>
                        <p:cond delay="indefinite"/>
                      </p:stCondLst>
                      <p:childTnLst>
                        <p:par>
                          <p:cTn id="2278" fill="hold">
                            <p:stCondLst>
                              <p:cond delay="0"/>
                            </p:stCondLst>
                            <p:childTnLst>
                              <p:par>
                                <p:cTn id="2279" nodeType="clickEffect" fill="hold" presetClass="entr" presetID="1">
                                  <p:stCondLst>
                                    <p:cond delay="0"/>
                                  </p:stCondLst>
                                  <p:iterate type="lt">
                                    <p:tmAbs val="75"/>
                                  </p:iterate>
                                  <p:childTnLst>
                                    <p:set>
                                      <p:cBhvr>
                                        <p:cTn id="2280" dur="1" fill="hold">
                                          <p:stCondLst>
                                            <p:cond delay="74"/>
                                          </p:stCondLst>
                                        </p:cTn>
                                        <p:tgtEl>
                                          <p:spTgt spid="1310"/>
                                        </p:tgtEl>
                                        <p:attrNameLst>
                                          <p:attrName>style.visibility</p:attrName>
                                        </p:attrNameLst>
                                      </p:cBhvr>
                                      <p:to>
                                        <p:strVal val="visible"/>
                                      </p:to>
                                    </p:set>
                                  </p:childTnLst>
                                </p:cTn>
                              </p:par>
                            </p:childTnLst>
                          </p:cTn>
                        </p:par>
                      </p:childTnLst>
                    </p:cTn>
                  </p:par>
                  <p:par>
                    <p:cTn id="2281" fill="hold">
                      <p:stCondLst>
                        <p:cond delay="indefinite"/>
                      </p:stCondLst>
                      <p:childTnLst>
                        <p:par>
                          <p:cTn id="2282" fill="hold">
                            <p:stCondLst>
                              <p:cond delay="0"/>
                            </p:stCondLst>
                            <p:childTnLst>
                              <p:par>
                                <p:cTn id="2283" nodeType="clickEffect" fill="hold" presetClass="entr" presetID="2" presetSubtype="4">
                                  <p:stCondLst>
                                    <p:cond delay="0"/>
                                  </p:stCondLst>
                                  <p:childTnLst>
                                    <p:set>
                                      <p:cBhvr>
                                        <p:cTn id="2284" dur="1" fill="hold">
                                          <p:stCondLst>
                                            <p:cond delay="0"/>
                                          </p:stCondLst>
                                        </p:cTn>
                                        <p:tgtEl>
                                          <p:spTgt spid="1311"/>
                                        </p:tgtEl>
                                        <p:attrNameLst>
                                          <p:attrName>style.visibility</p:attrName>
                                        </p:attrNameLst>
                                      </p:cBhvr>
                                      <p:to>
                                        <p:strVal val="visible"/>
                                      </p:to>
                                    </p:set>
                                    <p:anim calcmode="lin" valueType="num">
                                      <p:cBhvr additive="repl">
                                        <p:cTn id="2285" dur="500" fill="hold"/>
                                        <p:tgtEl>
                                          <p:spTgt spid="1311"/>
                                        </p:tgtEl>
                                        <p:attrNameLst>
                                          <p:attrName>ppt_x</p:attrName>
                                        </p:attrNameLst>
                                      </p:cBhvr>
                                      <p:tavLst>
                                        <p:tav tm="0">
                                          <p:val>
                                            <p:strVal val="#ppt_x"/>
                                          </p:val>
                                        </p:tav>
                                        <p:tav tm="100000">
                                          <p:val>
                                            <p:strVal val="#ppt_x"/>
                                          </p:val>
                                        </p:tav>
                                      </p:tavLst>
                                    </p:anim>
                                    <p:anim calcmode="lin" valueType="num">
                                      <p:cBhvr additive="repl">
                                        <p:cTn id="2286" dur="500" fill="hold"/>
                                        <p:tgtEl>
                                          <p:spTgt spid="1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2" name="PlaceHolder 1"/>
          <p:cNvSpPr>
            <a:spLocks noGrp="1"/>
          </p:cNvSpPr>
          <p:nvPr>
            <p:ph type="sldNum" idx="49"/>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3C86BBB4-9DA3-4A0D-85BF-CFD7E9B87C65}"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313" name="PlaceHolder 2"/>
          <p:cNvSpPr>
            <a:spLocks noGrp="1"/>
          </p:cNvSpPr>
          <p:nvPr>
            <p:ph type="title"/>
          </p:nvPr>
        </p:nvSpPr>
        <p:spPr>
          <a:xfrm>
            <a:off x="1752480" y="228600"/>
            <a:ext cx="4952520" cy="533160"/>
          </a:xfrm>
          <a:prstGeom prst="rect">
            <a:avLst/>
          </a:prstGeom>
          <a:noFill/>
          <a:ln w="9360">
            <a:noFill/>
          </a:ln>
        </p:spPr>
        <p:txBody>
          <a:bodyPr numCol="1" spcCol="0" anchor="ctr">
            <a:noAutofit/>
          </a:bodyPr>
          <a:p>
            <a:pPr>
              <a:lnSpc>
                <a:spcPct val="100000"/>
              </a:lnSpc>
              <a:buNone/>
            </a:pPr>
            <a:r>
              <a:rPr b="1" lang="zh-CN" sz="2800" spc="-1" strike="noStrike">
                <a:solidFill>
                  <a:srgbClr val="ffff00"/>
                </a:solidFill>
                <a:latin typeface="Times New Roman"/>
                <a:ea typeface="黑体"/>
              </a:rPr>
              <a:t>讨论：如何求得最小生成树？</a:t>
            </a:r>
            <a:endParaRPr b="0" lang="en-US" sz="2800" spc="-1" strike="noStrike">
              <a:solidFill>
                <a:srgbClr val="ff3399"/>
              </a:solidFill>
              <a:latin typeface="楷体_GB2312"/>
            </a:endParaRPr>
          </a:p>
        </p:txBody>
      </p:sp>
      <p:sp>
        <p:nvSpPr>
          <p:cNvPr id="1314" name="Rectangle 5"/>
          <p:cNvSpPr/>
          <p:nvPr/>
        </p:nvSpPr>
        <p:spPr>
          <a:xfrm>
            <a:off x="2819520" y="762120"/>
            <a:ext cx="5714640" cy="9428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800" spc="-1" strike="noStrike">
                <a:solidFill>
                  <a:srgbClr val="ffff00"/>
                </a:solidFill>
                <a:latin typeface="Times New Roman"/>
                <a:ea typeface="黑体"/>
              </a:rPr>
              <a:t>最小生成树</a:t>
            </a:r>
            <a:r>
              <a:rPr b="1" lang="zh-CN" sz="2800" spc="-1" strike="noStrike">
                <a:solidFill>
                  <a:srgbClr val="66ff33"/>
                </a:solidFill>
                <a:latin typeface="Times New Roman"/>
                <a:ea typeface="黑体"/>
              </a:rPr>
              <a:t>（</a:t>
            </a:r>
            <a:r>
              <a:rPr b="1" lang="en-US" sz="2800" spc="-1" strike="noStrike">
                <a:solidFill>
                  <a:srgbClr val="66ff33"/>
                </a:solidFill>
                <a:latin typeface="Times New Roman"/>
                <a:ea typeface="黑体"/>
              </a:rPr>
              <a:t>MST</a:t>
            </a:r>
            <a:r>
              <a:rPr b="1" lang="zh-CN" sz="2800" spc="-1" strike="noStrike">
                <a:solidFill>
                  <a:srgbClr val="66ff33"/>
                </a:solidFill>
                <a:latin typeface="Times New Roman"/>
                <a:ea typeface="黑体"/>
              </a:rPr>
              <a:t>）</a:t>
            </a:r>
            <a:r>
              <a:rPr b="1" lang="zh-CN" sz="2800" spc="-1" strike="noStrike">
                <a:solidFill>
                  <a:srgbClr val="ffff00"/>
                </a:solidFill>
                <a:latin typeface="Times New Roman"/>
                <a:ea typeface="黑体"/>
              </a:rPr>
              <a:t>的 性质如下：</a:t>
            </a:r>
            <a:endParaRPr b="0" lang="en-US" sz="2800" spc="-1" strike="noStrike">
              <a:latin typeface="Arial"/>
            </a:endParaRPr>
          </a:p>
        </p:txBody>
      </p:sp>
      <p:sp>
        <p:nvSpPr>
          <p:cNvPr id="1315" name="Text Box 9"/>
          <p:cNvSpPr/>
          <p:nvPr/>
        </p:nvSpPr>
        <p:spPr>
          <a:xfrm>
            <a:off x="1905120" y="1219320"/>
            <a:ext cx="8367480" cy="92196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Times New Roman"/>
                <a:ea typeface="宋体"/>
              </a:rPr>
              <a:t>若</a:t>
            </a:r>
            <a:r>
              <a:rPr b="1" lang="en-US" sz="2400" spc="-1" strike="noStrike">
                <a:solidFill>
                  <a:srgbClr val="ffffff"/>
                </a:solidFill>
                <a:latin typeface="Times New Roman"/>
                <a:ea typeface="宋体"/>
              </a:rPr>
              <a:t>U</a:t>
            </a:r>
            <a:r>
              <a:rPr b="1" lang="zh-CN" sz="2400" spc="-1" strike="noStrike">
                <a:solidFill>
                  <a:srgbClr val="ffffff"/>
                </a:solidFill>
                <a:latin typeface="Times New Roman"/>
                <a:ea typeface="宋体"/>
              </a:rPr>
              <a:t>集是</a:t>
            </a:r>
            <a:r>
              <a:rPr b="1" lang="en-US" sz="2400" spc="-1" strike="noStrike">
                <a:solidFill>
                  <a:srgbClr val="ffffff"/>
                </a:solidFill>
                <a:latin typeface="Times New Roman"/>
                <a:ea typeface="宋体"/>
              </a:rPr>
              <a:t>V</a:t>
            </a:r>
            <a:r>
              <a:rPr b="1" lang="zh-CN" sz="2400" spc="-1" strike="noStrike">
                <a:solidFill>
                  <a:srgbClr val="ffffff"/>
                </a:solidFill>
                <a:latin typeface="Times New Roman"/>
                <a:ea typeface="宋体"/>
              </a:rPr>
              <a:t>的一个非空子集，若</a:t>
            </a:r>
            <a:r>
              <a:rPr b="1" lang="en-US" sz="2400" spc="-1" strike="noStrike">
                <a:solidFill>
                  <a:srgbClr val="ffffff"/>
                </a:solidFill>
                <a:latin typeface="Times New Roman"/>
                <a:ea typeface="宋体"/>
              </a:rPr>
              <a:t>(u</a:t>
            </a:r>
            <a:r>
              <a:rPr b="1" lang="en-US" sz="2400" spc="-1" strike="noStrike" baseline="-25000">
                <a:solidFill>
                  <a:srgbClr val="ffffff"/>
                </a:solidFill>
                <a:latin typeface="Times New Roman"/>
                <a:ea typeface="宋体"/>
              </a:rPr>
              <a:t>0</a:t>
            </a:r>
            <a:r>
              <a:rPr b="1" lang="en-US" sz="2400" spc="-1" strike="noStrike">
                <a:solidFill>
                  <a:srgbClr val="ffffff"/>
                </a:solidFill>
                <a:latin typeface="Times New Roman"/>
                <a:ea typeface="宋体"/>
              </a:rPr>
              <a:t>, v</a:t>
            </a:r>
            <a:r>
              <a:rPr b="1" lang="en-US" sz="2400" spc="-1" strike="noStrike" baseline="-25000">
                <a:solidFill>
                  <a:srgbClr val="ffffff"/>
                </a:solidFill>
                <a:latin typeface="Times New Roman"/>
                <a:ea typeface="宋体"/>
              </a:rPr>
              <a:t>0</a:t>
            </a:r>
            <a:r>
              <a:rPr b="1" lang="en-US" sz="2400" spc="-1" strike="noStrike">
                <a:solidFill>
                  <a:srgbClr val="ffffff"/>
                </a:solidFill>
                <a:latin typeface="Times New Roman"/>
                <a:ea typeface="宋体"/>
              </a:rPr>
              <a:t>)</a:t>
            </a:r>
            <a:r>
              <a:rPr b="1" lang="zh-CN" sz="2400" spc="-1" strike="noStrike">
                <a:solidFill>
                  <a:srgbClr val="ffffff"/>
                </a:solidFill>
                <a:latin typeface="Times New Roman"/>
                <a:ea typeface="宋体"/>
              </a:rPr>
              <a:t>是一条</a:t>
            </a:r>
            <a:r>
              <a:rPr b="1" lang="zh-CN" sz="2400" spc="-1" strike="noStrike">
                <a:solidFill>
                  <a:srgbClr val="66ff33"/>
                </a:solidFill>
                <a:latin typeface="Times New Roman"/>
                <a:ea typeface="宋体"/>
              </a:rPr>
              <a:t>最小权值的边</a:t>
            </a:r>
            <a:r>
              <a:rPr b="1" lang="zh-CN" sz="2400" spc="-1" strike="noStrike">
                <a:solidFill>
                  <a:srgbClr val="ffffff"/>
                </a:solidFill>
                <a:latin typeface="Times New Roman"/>
                <a:ea typeface="宋体"/>
              </a:rPr>
              <a:t>，其中</a:t>
            </a:r>
            <a:r>
              <a:rPr b="1" lang="en-US" sz="2400" spc="-1" strike="noStrike">
                <a:solidFill>
                  <a:srgbClr val="ffffff"/>
                </a:solidFill>
                <a:latin typeface="Times New Roman"/>
                <a:ea typeface="宋体"/>
              </a:rPr>
              <a:t>u</a:t>
            </a:r>
            <a:r>
              <a:rPr b="1" lang="en-US" sz="2400" spc="-1" strike="noStrike" baseline="-25000">
                <a:solidFill>
                  <a:srgbClr val="ffffff"/>
                </a:solidFill>
                <a:latin typeface="Times New Roman"/>
                <a:ea typeface="宋体"/>
              </a:rPr>
              <a:t>0</a:t>
            </a:r>
            <a:r>
              <a:rPr b="1" lang="en-US" sz="2400" spc="-1" strike="noStrike">
                <a:solidFill>
                  <a:srgbClr val="ffffff"/>
                </a:solidFill>
                <a:latin typeface="Symbol"/>
                <a:ea typeface="宋体"/>
              </a:rPr>
              <a:t></a:t>
            </a:r>
            <a:r>
              <a:rPr b="1" lang="en-US" sz="2400" spc="-1" strike="noStrike">
                <a:solidFill>
                  <a:srgbClr val="ffffff"/>
                </a:solidFill>
                <a:latin typeface="Times New Roman"/>
                <a:ea typeface="宋体"/>
              </a:rPr>
              <a:t>U</a:t>
            </a:r>
            <a:r>
              <a:rPr b="1" lang="zh-CN" sz="2400" spc="-1" strike="noStrike">
                <a:solidFill>
                  <a:srgbClr val="ffffff"/>
                </a:solidFill>
                <a:latin typeface="Times New Roman"/>
                <a:ea typeface="宋体"/>
              </a:rPr>
              <a:t>，</a:t>
            </a:r>
            <a:r>
              <a:rPr b="1" lang="en-US" sz="2400" spc="-1" strike="noStrike">
                <a:solidFill>
                  <a:srgbClr val="ffffff"/>
                </a:solidFill>
                <a:latin typeface="Times New Roman"/>
                <a:ea typeface="宋体"/>
              </a:rPr>
              <a:t>v</a:t>
            </a:r>
            <a:r>
              <a:rPr b="1" lang="en-US" sz="2400" spc="-1" strike="noStrike" baseline="-25000">
                <a:solidFill>
                  <a:srgbClr val="ffffff"/>
                </a:solidFill>
                <a:latin typeface="Times New Roman"/>
                <a:ea typeface="宋体"/>
              </a:rPr>
              <a:t>0</a:t>
            </a:r>
            <a:r>
              <a:rPr b="1" lang="en-US" sz="2400" spc="-1" strike="noStrike">
                <a:solidFill>
                  <a:srgbClr val="ffffff"/>
                </a:solidFill>
                <a:latin typeface="Symbol"/>
                <a:ea typeface="宋体"/>
              </a:rPr>
              <a:t></a:t>
            </a:r>
            <a:r>
              <a:rPr b="1" lang="en-US" sz="2400" spc="-1" strike="noStrike">
                <a:solidFill>
                  <a:srgbClr val="ffffff"/>
                </a:solidFill>
                <a:latin typeface="Times New Roman"/>
                <a:ea typeface="宋体"/>
              </a:rPr>
              <a:t>V-U</a:t>
            </a:r>
            <a:r>
              <a:rPr b="1" lang="zh-CN" sz="2400" spc="-1" strike="noStrike">
                <a:solidFill>
                  <a:srgbClr val="ffffff"/>
                </a:solidFill>
                <a:latin typeface="Times New Roman"/>
                <a:ea typeface="宋体"/>
              </a:rPr>
              <a:t>；则：</a:t>
            </a:r>
            <a:r>
              <a:rPr b="1" lang="en-US" sz="2400" spc="-1" strike="noStrike">
                <a:solidFill>
                  <a:srgbClr val="ffffff"/>
                </a:solidFill>
                <a:latin typeface="Times New Roman"/>
                <a:ea typeface="宋体"/>
              </a:rPr>
              <a:t>(u</a:t>
            </a:r>
            <a:r>
              <a:rPr b="1" lang="en-US" sz="2400" spc="-1" strike="noStrike" baseline="-25000">
                <a:solidFill>
                  <a:srgbClr val="ffffff"/>
                </a:solidFill>
                <a:latin typeface="Times New Roman"/>
                <a:ea typeface="宋体"/>
              </a:rPr>
              <a:t>0</a:t>
            </a:r>
            <a:r>
              <a:rPr b="1" lang="en-US" sz="2400" spc="-1" strike="noStrike">
                <a:solidFill>
                  <a:srgbClr val="ffffff"/>
                </a:solidFill>
                <a:latin typeface="Times New Roman"/>
                <a:ea typeface="宋体"/>
              </a:rPr>
              <a:t>, v</a:t>
            </a:r>
            <a:r>
              <a:rPr b="1" lang="en-US" sz="2400" spc="-1" strike="noStrike" baseline="-25000">
                <a:solidFill>
                  <a:srgbClr val="ffffff"/>
                </a:solidFill>
                <a:latin typeface="Times New Roman"/>
                <a:ea typeface="宋体"/>
              </a:rPr>
              <a:t>0</a:t>
            </a:r>
            <a:r>
              <a:rPr b="1" lang="en-US" sz="2400" spc="-1" strike="noStrike">
                <a:solidFill>
                  <a:srgbClr val="ffffff"/>
                </a:solidFill>
                <a:latin typeface="Times New Roman"/>
                <a:ea typeface="宋体"/>
              </a:rPr>
              <a:t>)</a:t>
            </a:r>
            <a:r>
              <a:rPr b="1" lang="zh-CN" sz="2400" spc="-1" strike="noStrike">
                <a:solidFill>
                  <a:srgbClr val="ffff00"/>
                </a:solidFill>
                <a:latin typeface="Times New Roman"/>
                <a:ea typeface="宋体"/>
              </a:rPr>
              <a:t>必在最小生成树上</a:t>
            </a:r>
            <a:r>
              <a:rPr b="1" lang="zh-CN" sz="2400" spc="-1" strike="noStrike">
                <a:solidFill>
                  <a:srgbClr val="ffffff"/>
                </a:solidFill>
                <a:latin typeface="Times New Roman"/>
                <a:ea typeface="宋体"/>
              </a:rPr>
              <a:t>。 </a:t>
            </a:r>
            <a:endParaRPr b="0" lang="en-US" sz="2400" spc="-1" strike="noStrike">
              <a:latin typeface="Arial"/>
            </a:endParaRPr>
          </a:p>
        </p:txBody>
      </p:sp>
      <p:sp>
        <p:nvSpPr>
          <p:cNvPr id="1316" name="AutoShape 11"/>
          <p:cNvSpPr/>
          <p:nvPr/>
        </p:nvSpPr>
        <p:spPr>
          <a:xfrm>
            <a:off x="2057400" y="2133720"/>
            <a:ext cx="7619760" cy="1523520"/>
          </a:xfrm>
          <a:prstGeom prst="wedgeEllipseCallout">
            <a:avLst>
              <a:gd name="adj1" fmla="val -35542"/>
              <a:gd name="adj2" fmla="val 25940"/>
            </a:avLst>
          </a:prstGeom>
          <a:solidFill>
            <a:srgbClr val="ccffff"/>
          </a:solidFill>
          <a:ln w="9525">
            <a:solidFill>
              <a:srgbClr val="ffffff"/>
            </a:solidFill>
            <a:miter/>
          </a:ln>
        </p:spPr>
        <p:style>
          <a:lnRef idx="0"/>
          <a:fillRef idx="0"/>
          <a:effectRef idx="0"/>
          <a:fontRef idx="minor"/>
        </p:style>
        <p:txBody>
          <a:bodyPr lIns="90000" rIns="90000" tIns="45000" bIns="45000" anchor="t">
            <a:noAutofit/>
          </a:bodyPr>
          <a:p>
            <a:pPr>
              <a:lnSpc>
                <a:spcPct val="100000"/>
              </a:lnSpc>
              <a:buNone/>
            </a:pPr>
            <a:r>
              <a:rPr b="1" lang="zh-CN" sz="2400" spc="-1" strike="noStrike">
                <a:solidFill>
                  <a:srgbClr val="ff3300"/>
                </a:solidFill>
                <a:latin typeface="楷体_GB2312"/>
                <a:ea typeface="楷体_GB2312"/>
              </a:rPr>
              <a:t>设想一下：</a:t>
            </a:r>
            <a:r>
              <a:rPr b="1" lang="zh-CN" sz="2400" spc="-1" strike="noStrike">
                <a:solidFill>
                  <a:srgbClr val="000000"/>
                </a:solidFill>
                <a:latin typeface="楷体_GB2312"/>
                <a:ea typeface="楷体_GB2312"/>
              </a:rPr>
              <a:t>先把权值最小的边归入生成树内，逐个递增，舍去回路边，则得到的很可能就是最小生成树！</a:t>
            </a:r>
            <a:endParaRPr b="0" lang="en-US" sz="2400" spc="-1" strike="noStrike">
              <a:latin typeface="Arial"/>
            </a:endParaRPr>
          </a:p>
        </p:txBody>
      </p:sp>
      <p:sp>
        <p:nvSpPr>
          <p:cNvPr id="1317" name="Text Box 12"/>
          <p:cNvSpPr/>
          <p:nvPr/>
        </p:nvSpPr>
        <p:spPr>
          <a:xfrm>
            <a:off x="1981080" y="3622680"/>
            <a:ext cx="685764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Times New Roman"/>
                <a:ea typeface="黑体"/>
              </a:rPr>
              <a:t>求</a:t>
            </a:r>
            <a:r>
              <a:rPr b="1" lang="en-US" sz="2400" spc="-1" strike="noStrike">
                <a:solidFill>
                  <a:srgbClr val="ffffff"/>
                </a:solidFill>
                <a:latin typeface="Times New Roman"/>
                <a:ea typeface="黑体"/>
              </a:rPr>
              <a:t>MST</a:t>
            </a:r>
            <a:r>
              <a:rPr b="1" lang="zh-CN" sz="2400" spc="-1" strike="noStrike">
                <a:solidFill>
                  <a:srgbClr val="ffffff"/>
                </a:solidFill>
                <a:latin typeface="Times New Roman"/>
                <a:ea typeface="黑体"/>
              </a:rPr>
              <a:t>有多种算法，但最常用的是以下两种：</a:t>
            </a:r>
            <a:endParaRPr b="0" lang="en-US" sz="2400" spc="-1" strike="noStrike">
              <a:latin typeface="Arial"/>
            </a:endParaRPr>
          </a:p>
        </p:txBody>
      </p:sp>
      <p:sp>
        <p:nvSpPr>
          <p:cNvPr id="1318" name="Rectangle 13"/>
          <p:cNvSpPr/>
          <p:nvPr/>
        </p:nvSpPr>
        <p:spPr>
          <a:xfrm>
            <a:off x="2514600" y="4079880"/>
            <a:ext cx="6019560" cy="942840"/>
          </a:xfrm>
          <a:prstGeom prst="rect">
            <a:avLst/>
          </a:prstGeom>
          <a:noFill/>
          <a:ln w="9525">
            <a:solidFill>
              <a:srgbClr val="ff99cc"/>
            </a:solidFill>
            <a:miter/>
          </a:ln>
        </p:spPr>
        <p:style>
          <a:lnRef idx="0"/>
          <a:fillRef idx="0"/>
          <a:effectRef idx="0"/>
          <a:fontRef idx="minor"/>
        </p:style>
        <p:txBody>
          <a:bodyPr lIns="90000" rIns="90000" tIns="45000" bIns="45000" anchor="t">
            <a:spAutoFit/>
          </a:bodyPr>
          <a:p>
            <a:pPr marL="571680" indent="-571680">
              <a:lnSpc>
                <a:spcPct val="100000"/>
              </a:lnSpc>
              <a:buClr>
                <a:srgbClr val="ffffff"/>
              </a:buClr>
              <a:buFont typeface="Wingdings" charset="2"/>
              <a:buChar char=""/>
            </a:pPr>
            <a:r>
              <a:rPr b="1" lang="en-US" sz="2800" spc="-1" strike="noStrike">
                <a:solidFill>
                  <a:srgbClr val="ffffff"/>
                </a:solidFill>
                <a:latin typeface="Times New Roman"/>
                <a:ea typeface="黑体"/>
              </a:rPr>
              <a:t>Kruskal</a:t>
            </a:r>
            <a:r>
              <a:rPr b="1" lang="zh-CN" sz="2800" spc="-1" strike="noStrike">
                <a:solidFill>
                  <a:srgbClr val="ffffff"/>
                </a:solidFill>
                <a:latin typeface="Times New Roman"/>
                <a:ea typeface="黑体"/>
              </a:rPr>
              <a:t>（</a:t>
            </a:r>
            <a:r>
              <a:rPr b="1" lang="zh-CN" sz="2800" spc="-1" strike="noStrike" u="sng">
                <a:solidFill>
                  <a:srgbClr val="ffff00"/>
                </a:solidFill>
                <a:uFillTx/>
                <a:latin typeface="Times New Roman"/>
                <a:ea typeface="黑体"/>
                <a:hlinkClick r:id="" action="ppaction://hlinkshowjump?jump=nextslide"/>
              </a:rPr>
              <a:t>克鲁斯卡尔</a:t>
            </a:r>
            <a:r>
              <a:rPr b="1" lang="zh-CN" sz="2800" spc="-1" strike="noStrike">
                <a:solidFill>
                  <a:srgbClr val="ffffff"/>
                </a:solidFill>
                <a:latin typeface="Times New Roman"/>
                <a:ea typeface="黑体"/>
              </a:rPr>
              <a:t>）算法</a:t>
            </a:r>
            <a:endParaRPr b="0" lang="en-US" sz="2800" spc="-1" strike="noStrike">
              <a:latin typeface="Arial"/>
            </a:endParaRPr>
          </a:p>
          <a:p>
            <a:pPr marL="571680" indent="-571680">
              <a:lnSpc>
                <a:spcPct val="100000"/>
              </a:lnSpc>
              <a:buClr>
                <a:srgbClr val="ffffff"/>
              </a:buClr>
              <a:buFont typeface="Wingdings" charset="2"/>
              <a:buChar char=""/>
            </a:pPr>
            <a:r>
              <a:rPr b="1" lang="en-US" sz="2800" spc="-1" strike="noStrike">
                <a:solidFill>
                  <a:srgbClr val="ffffff"/>
                </a:solidFill>
                <a:latin typeface="Times New Roman"/>
                <a:ea typeface="黑体"/>
              </a:rPr>
              <a:t>Prim</a:t>
            </a:r>
            <a:r>
              <a:rPr b="1" lang="zh-CN" sz="2800" spc="-1" strike="noStrike">
                <a:solidFill>
                  <a:srgbClr val="ffffff"/>
                </a:solidFill>
                <a:latin typeface="Times New Roman"/>
                <a:ea typeface="黑体"/>
              </a:rPr>
              <a:t>（</a:t>
            </a:r>
            <a:r>
              <a:rPr b="1" lang="zh-CN" sz="2800" spc="-1" strike="noStrike" u="sng">
                <a:solidFill>
                  <a:srgbClr val="ffff00"/>
                </a:solidFill>
                <a:uFillTx/>
                <a:latin typeface="Times New Roman"/>
                <a:ea typeface="黑体"/>
                <a:hlinkClick r:id="rId1" action="ppaction://hlinksldjump"/>
              </a:rPr>
              <a:t>普里姆</a:t>
            </a:r>
            <a:r>
              <a:rPr b="1" lang="zh-CN" sz="2800" spc="-1" strike="noStrike">
                <a:solidFill>
                  <a:srgbClr val="ffffff"/>
                </a:solidFill>
                <a:latin typeface="Times New Roman"/>
                <a:ea typeface="黑体"/>
              </a:rPr>
              <a:t>）算法</a:t>
            </a:r>
            <a:r>
              <a:rPr b="1" lang="en-US" sz="2800" spc="-1" strike="noStrike">
                <a:solidFill>
                  <a:srgbClr val="9900ff"/>
                </a:solidFill>
                <a:latin typeface="Times New Roman"/>
                <a:ea typeface="黑体"/>
              </a:rPr>
              <a:t> </a:t>
            </a:r>
            <a:endParaRPr b="0" lang="en-US" sz="2800" spc="-1" strike="noStrike">
              <a:latin typeface="Arial"/>
            </a:endParaRPr>
          </a:p>
        </p:txBody>
      </p:sp>
      <p:sp>
        <p:nvSpPr>
          <p:cNvPr id="1319" name="Rectangle 14"/>
          <p:cNvSpPr/>
          <p:nvPr/>
        </p:nvSpPr>
        <p:spPr>
          <a:xfrm>
            <a:off x="1981080" y="5146560"/>
            <a:ext cx="8381520" cy="912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720"/>
              </a:spcBef>
              <a:buNone/>
            </a:pPr>
            <a:r>
              <a:rPr b="1" lang="en-US" sz="2400" spc="-1" strike="noStrike">
                <a:solidFill>
                  <a:srgbClr val="ffff00"/>
                </a:solidFill>
                <a:latin typeface="楷体_GB2312"/>
                <a:ea typeface="楷体_GB2312"/>
              </a:rPr>
              <a:t>Kruskal</a:t>
            </a:r>
            <a:r>
              <a:rPr b="1" lang="zh-CN" sz="2400" spc="-1" strike="noStrike">
                <a:solidFill>
                  <a:srgbClr val="ffff00"/>
                </a:solidFill>
                <a:latin typeface="楷体_GB2312"/>
                <a:ea typeface="楷体_GB2312"/>
              </a:rPr>
              <a:t>算法特点：</a:t>
            </a:r>
            <a:r>
              <a:rPr b="1" lang="zh-CN" sz="2400" spc="-1" strike="noStrike">
                <a:solidFill>
                  <a:srgbClr val="66ff33"/>
                </a:solidFill>
                <a:latin typeface="楷体_GB2312"/>
                <a:ea typeface="楷体_GB2312"/>
              </a:rPr>
              <a:t>将边归并</a:t>
            </a:r>
            <a:r>
              <a:rPr b="1" lang="zh-CN" sz="2400" spc="-1" strike="noStrike">
                <a:solidFill>
                  <a:srgbClr val="ffffff"/>
                </a:solidFill>
                <a:latin typeface="楷体_GB2312"/>
                <a:ea typeface="楷体_GB2312"/>
              </a:rPr>
              <a:t>，适于求</a:t>
            </a:r>
            <a:r>
              <a:rPr b="1" lang="zh-CN" sz="2400" spc="-1" strike="noStrike">
                <a:solidFill>
                  <a:srgbClr val="66ff33"/>
                </a:solidFill>
                <a:latin typeface="楷体_GB2312"/>
                <a:ea typeface="楷体_GB2312"/>
              </a:rPr>
              <a:t>稀疏网</a:t>
            </a:r>
            <a:r>
              <a:rPr b="1" lang="zh-CN" sz="2400" spc="-1" strike="noStrike">
                <a:solidFill>
                  <a:srgbClr val="ffffff"/>
                </a:solidFill>
                <a:latin typeface="楷体_GB2312"/>
                <a:ea typeface="楷体_GB2312"/>
              </a:rPr>
              <a:t>的最小生成树。</a:t>
            </a:r>
            <a:endParaRPr b="0" lang="en-US" sz="2400" spc="-1" strike="noStrike">
              <a:latin typeface="Arial"/>
            </a:endParaRPr>
          </a:p>
          <a:p>
            <a:pPr>
              <a:lnSpc>
                <a:spcPct val="100000"/>
              </a:lnSpc>
              <a:spcBef>
                <a:spcPts val="720"/>
              </a:spcBef>
              <a:buNone/>
            </a:pPr>
            <a:r>
              <a:rPr b="1" lang="en-US" sz="2400" spc="-1" strike="noStrike">
                <a:solidFill>
                  <a:srgbClr val="ffff00"/>
                </a:solidFill>
                <a:latin typeface="楷体_GB2312"/>
                <a:ea typeface="楷体_GB2312"/>
              </a:rPr>
              <a:t>Prime</a:t>
            </a:r>
            <a:r>
              <a:rPr b="1" lang="zh-CN" sz="2400" spc="-1" strike="noStrike">
                <a:solidFill>
                  <a:srgbClr val="ffff00"/>
                </a:solidFill>
                <a:latin typeface="楷体_GB2312"/>
                <a:ea typeface="楷体_GB2312"/>
              </a:rPr>
              <a:t>算法特点</a:t>
            </a:r>
            <a:r>
              <a:rPr b="1" lang="en-US" sz="2400" spc="-1" strike="noStrike">
                <a:solidFill>
                  <a:srgbClr val="ffff00"/>
                </a:solidFill>
                <a:latin typeface="楷体_GB2312"/>
                <a:ea typeface="楷体_GB2312"/>
              </a:rPr>
              <a:t>:</a:t>
            </a:r>
            <a:r>
              <a:rPr b="1" lang="en-US" sz="2400" spc="-1" strike="noStrike">
                <a:solidFill>
                  <a:srgbClr val="bade78"/>
                </a:solidFill>
                <a:latin typeface="楷体_GB2312"/>
                <a:ea typeface="楷体_GB2312"/>
              </a:rPr>
              <a:t> </a:t>
            </a:r>
            <a:r>
              <a:rPr b="1" lang="zh-CN" sz="2400" spc="-1" strike="noStrike">
                <a:solidFill>
                  <a:srgbClr val="66ff33"/>
                </a:solidFill>
                <a:latin typeface="楷体_GB2312"/>
                <a:ea typeface="楷体_GB2312"/>
              </a:rPr>
              <a:t>将顶点归并</a:t>
            </a:r>
            <a:r>
              <a:rPr b="1" lang="zh-CN" sz="2400" spc="-1" strike="noStrike">
                <a:solidFill>
                  <a:srgbClr val="ffffff"/>
                </a:solidFill>
                <a:latin typeface="楷体_GB2312"/>
                <a:ea typeface="楷体_GB2312"/>
              </a:rPr>
              <a:t>，与边数无关，适于</a:t>
            </a:r>
            <a:r>
              <a:rPr b="1" lang="zh-CN" sz="2400" spc="-1" strike="noStrike">
                <a:solidFill>
                  <a:srgbClr val="66ff33"/>
                </a:solidFill>
                <a:latin typeface="楷体_GB2312"/>
                <a:ea typeface="楷体_GB2312"/>
              </a:rPr>
              <a:t>稠密网</a:t>
            </a:r>
            <a:r>
              <a:rPr b="1" lang="zh-CN" sz="2400" spc="-1" strike="noStrike">
                <a:solidFill>
                  <a:srgbClr val="ffffff"/>
                </a:solidFill>
                <a:latin typeface="楷体_GB2312"/>
                <a:ea typeface="楷体_GB2312"/>
              </a:rPr>
              <a:t>。</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287" dur="indefinite" restart="never" nodeType="tmRoot">
          <p:childTnLst>
            <p:seq>
              <p:cTn id="2288" dur="indefinite" nodeType="mainSeq">
                <p:childTnLst>
                  <p:par>
                    <p:cTn id="2289" fill="hold">
                      <p:stCondLst>
                        <p:cond delay="0"/>
                      </p:stCondLst>
                      <p:childTnLst>
                        <p:par>
                          <p:cTn id="2290" fill="hold">
                            <p:stCondLst>
                              <p:cond delay="0"/>
                            </p:stCondLst>
                            <p:childTnLst>
                              <p:par>
                                <p:cTn id="2291" nodeType="afterEffect" fill="hold" presetClass="entr" presetID="1">
                                  <p:stCondLst>
                                    <p:cond delay="0"/>
                                  </p:stCondLst>
                                  <p:iterate type="lt">
                                    <p:tmAbs val="75"/>
                                  </p:iterate>
                                  <p:childTnLst>
                                    <p:set>
                                      <p:cBhvr>
                                        <p:cTn id="2292" dur="1" fill="hold">
                                          <p:stCondLst>
                                            <p:cond delay="74"/>
                                          </p:stCondLst>
                                        </p:cTn>
                                        <p:tgtEl>
                                          <p:spTgt spid="1313"/>
                                        </p:tgtEl>
                                        <p:attrNameLst>
                                          <p:attrName>style.visibility</p:attrName>
                                        </p:attrNameLst>
                                      </p:cBhvr>
                                      <p:to>
                                        <p:strVal val="visible"/>
                                      </p:to>
                                    </p:set>
                                  </p:childTnLst>
                                </p:cTn>
                              </p:par>
                            </p:childTnLst>
                          </p:cTn>
                        </p:par>
                      </p:childTnLst>
                    </p:cTn>
                  </p:par>
                  <p:par>
                    <p:cTn id="2293" fill="hold">
                      <p:stCondLst>
                        <p:cond delay="indefinite"/>
                      </p:stCondLst>
                      <p:childTnLst>
                        <p:par>
                          <p:cTn id="2294" fill="hold">
                            <p:stCondLst>
                              <p:cond delay="0"/>
                            </p:stCondLst>
                            <p:childTnLst>
                              <p:par>
                                <p:cTn id="2295" nodeType="clickEffect" fill="hold" presetClass="entr" presetID="1">
                                  <p:stCondLst>
                                    <p:cond delay="0"/>
                                  </p:stCondLst>
                                  <p:childTnLst>
                                    <p:set>
                                      <p:cBhvr>
                                        <p:cTn id="2296" dur="1" fill="hold">
                                          <p:stCondLst>
                                            <p:cond delay="499"/>
                                          </p:stCondLst>
                                        </p:cTn>
                                        <p:tgtEl>
                                          <p:spTgt spid="1314"/>
                                        </p:tgtEl>
                                        <p:attrNameLst>
                                          <p:attrName>style.visibility</p:attrName>
                                        </p:attrNameLst>
                                      </p:cBhvr>
                                      <p:to>
                                        <p:strVal val="visible"/>
                                      </p:to>
                                    </p:set>
                                  </p:childTnLst>
                                </p:cTn>
                              </p:par>
                            </p:childTnLst>
                          </p:cTn>
                        </p:par>
                      </p:childTnLst>
                    </p:cTn>
                  </p:par>
                  <p:par>
                    <p:cTn id="2297" fill="hold">
                      <p:stCondLst>
                        <p:cond delay="indefinite"/>
                      </p:stCondLst>
                      <p:childTnLst>
                        <p:par>
                          <p:cTn id="2298" fill="hold">
                            <p:stCondLst>
                              <p:cond delay="0"/>
                            </p:stCondLst>
                            <p:childTnLst>
                              <p:par>
                                <p:cTn id="2299" nodeType="clickEffect" fill="hold" presetClass="entr" presetID="22" presetSubtype="8">
                                  <p:stCondLst>
                                    <p:cond delay="0"/>
                                  </p:stCondLst>
                                  <p:childTnLst>
                                    <p:set>
                                      <p:cBhvr>
                                        <p:cTn id="2300" dur="1" fill="hold">
                                          <p:stCondLst>
                                            <p:cond delay="0"/>
                                          </p:stCondLst>
                                        </p:cTn>
                                        <p:tgtEl>
                                          <p:spTgt spid="1315"/>
                                        </p:tgtEl>
                                        <p:attrNameLst>
                                          <p:attrName>style.visibility</p:attrName>
                                        </p:attrNameLst>
                                      </p:cBhvr>
                                      <p:to>
                                        <p:strVal val="visible"/>
                                      </p:to>
                                    </p:set>
                                    <p:animEffect filter="wipe(left)" transition="in">
                                      <p:cBhvr additive="repl">
                                        <p:cTn id="2301" dur="500"/>
                                        <p:tgtEl>
                                          <p:spTgt spid="1315"/>
                                        </p:tgtEl>
                                      </p:cBhvr>
                                    </p:animEffect>
                                  </p:childTnLst>
                                </p:cTn>
                              </p:par>
                            </p:childTnLst>
                          </p:cTn>
                        </p:par>
                      </p:childTnLst>
                    </p:cTn>
                  </p:par>
                  <p:par>
                    <p:cTn id="2302" fill="hold">
                      <p:stCondLst>
                        <p:cond delay="indefinite"/>
                      </p:stCondLst>
                      <p:childTnLst>
                        <p:par>
                          <p:cTn id="2303" fill="hold">
                            <p:stCondLst>
                              <p:cond delay="0"/>
                            </p:stCondLst>
                            <p:childTnLst>
                              <p:par>
                                <p:cTn id="2304" nodeType="clickEffect" fill="hold" presetClass="entr" presetID="1">
                                  <p:stCondLst>
                                    <p:cond delay="0"/>
                                  </p:stCondLst>
                                  <p:iterate type="lt">
                                    <p:tmAbs val="75"/>
                                  </p:iterate>
                                  <p:childTnLst>
                                    <p:set>
                                      <p:cBhvr>
                                        <p:cTn id="2305" dur="1" fill="hold">
                                          <p:stCondLst>
                                            <p:cond delay="74"/>
                                          </p:stCondLst>
                                        </p:cTn>
                                        <p:tgtEl>
                                          <p:spTgt spid="1316"/>
                                        </p:tgtEl>
                                        <p:attrNameLst>
                                          <p:attrName>style.visibility</p:attrName>
                                        </p:attrNameLst>
                                      </p:cBhvr>
                                      <p:to>
                                        <p:strVal val="visible"/>
                                      </p:to>
                                    </p:set>
                                  </p:childTnLst>
                                </p:cTn>
                              </p:par>
                            </p:childTnLst>
                          </p:cTn>
                        </p:par>
                      </p:childTnLst>
                    </p:cTn>
                  </p:par>
                  <p:par>
                    <p:cTn id="2306" fill="hold">
                      <p:stCondLst>
                        <p:cond delay="indefinite"/>
                      </p:stCondLst>
                      <p:childTnLst>
                        <p:par>
                          <p:cTn id="2307" fill="hold">
                            <p:stCondLst>
                              <p:cond delay="0"/>
                            </p:stCondLst>
                            <p:childTnLst>
                              <p:par>
                                <p:cTn id="2308" nodeType="clickEffect" fill="hold" presetClass="entr" presetID="1">
                                  <p:stCondLst>
                                    <p:cond delay="0"/>
                                  </p:stCondLst>
                                  <p:childTnLst>
                                    <p:set>
                                      <p:cBhvr>
                                        <p:cTn id="2309" dur="1" fill="hold">
                                          <p:stCondLst>
                                            <p:cond delay="499"/>
                                          </p:stCondLst>
                                        </p:cTn>
                                        <p:tgtEl>
                                          <p:spTgt spid="1317"/>
                                        </p:tgtEl>
                                        <p:attrNameLst>
                                          <p:attrName>style.visibility</p:attrName>
                                        </p:attrNameLst>
                                      </p:cBhvr>
                                      <p:to>
                                        <p:strVal val="visible"/>
                                      </p:to>
                                    </p:set>
                                  </p:childTnLst>
                                </p:cTn>
                              </p:par>
                            </p:childTnLst>
                          </p:cTn>
                        </p:par>
                        <p:par>
                          <p:cTn id="2310" fill="hold">
                            <p:stCondLst>
                              <p:cond delay="500"/>
                            </p:stCondLst>
                            <p:childTnLst>
                              <p:par>
                                <p:cTn id="2311" nodeType="afterEffect" fill="hold" presetClass="entr" presetID="22" presetSubtype="1">
                                  <p:stCondLst>
                                    <p:cond delay="0"/>
                                  </p:stCondLst>
                                  <p:childTnLst>
                                    <p:set>
                                      <p:cBhvr>
                                        <p:cTn id="2312" dur="1" fill="hold">
                                          <p:stCondLst>
                                            <p:cond delay="0"/>
                                          </p:stCondLst>
                                        </p:cTn>
                                        <p:tgtEl>
                                          <p:spTgt spid="1318"/>
                                        </p:tgtEl>
                                        <p:attrNameLst>
                                          <p:attrName>style.visibility</p:attrName>
                                        </p:attrNameLst>
                                      </p:cBhvr>
                                      <p:to>
                                        <p:strVal val="visible"/>
                                      </p:to>
                                    </p:set>
                                    <p:animEffect filter="wipe(up)" transition="in">
                                      <p:cBhvr additive="repl">
                                        <p:cTn id="2313" dur="500"/>
                                        <p:tgtEl>
                                          <p:spTgt spid="1318"/>
                                        </p:tgtEl>
                                      </p:cBhvr>
                                    </p:animEffect>
                                  </p:childTnLst>
                                </p:cTn>
                              </p:par>
                            </p:childTnLst>
                          </p:cTn>
                        </p:par>
                        <p:par>
                          <p:cTn id="2314" fill="hold">
                            <p:stCondLst>
                              <p:cond delay="1000"/>
                            </p:stCondLst>
                            <p:childTnLst>
                              <p:par>
                                <p:cTn id="2315" nodeType="afterEffect" fill="hold" presetClass="entr" presetID="22" presetSubtype="1">
                                  <p:stCondLst>
                                    <p:cond delay="0"/>
                                  </p:stCondLst>
                                  <p:childTnLst>
                                    <p:set>
                                      <p:cBhvr>
                                        <p:cTn id="2316" dur="1" fill="hold">
                                          <p:stCondLst>
                                            <p:cond delay="0"/>
                                          </p:stCondLst>
                                        </p:cTn>
                                        <p:tgtEl>
                                          <p:spTgt spid="1318">
                                            <p:txEl>
                                              <p:pRg st="0" end="0"/>
                                            </p:txEl>
                                          </p:spTgt>
                                        </p:tgtEl>
                                        <p:attrNameLst>
                                          <p:attrName>style.visibility</p:attrName>
                                        </p:attrNameLst>
                                      </p:cBhvr>
                                      <p:to>
                                        <p:strVal val="visible"/>
                                      </p:to>
                                    </p:set>
                                    <p:animEffect filter="wipe(up)" transition="in">
                                      <p:cBhvr additive="repl">
                                        <p:cTn id="2317" dur="500"/>
                                        <p:tgtEl>
                                          <p:spTgt spid="1318">
                                            <p:txEl>
                                              <p:pRg st="0" end="0"/>
                                            </p:txEl>
                                          </p:spTgt>
                                        </p:tgtEl>
                                      </p:cBhvr>
                                    </p:animEffect>
                                  </p:childTnLst>
                                </p:cTn>
                              </p:par>
                            </p:childTnLst>
                          </p:cTn>
                        </p:par>
                        <p:par>
                          <p:cTn id="2318" fill="hold">
                            <p:stCondLst>
                              <p:cond delay="1500"/>
                            </p:stCondLst>
                            <p:childTnLst>
                              <p:par>
                                <p:cTn id="2319" nodeType="afterEffect" fill="hold" presetClass="entr" presetID="22" presetSubtype="1">
                                  <p:stCondLst>
                                    <p:cond delay="0"/>
                                  </p:stCondLst>
                                  <p:childTnLst>
                                    <p:set>
                                      <p:cBhvr>
                                        <p:cTn id="2320" dur="1" fill="hold">
                                          <p:stCondLst>
                                            <p:cond delay="0"/>
                                          </p:stCondLst>
                                        </p:cTn>
                                        <p:tgtEl>
                                          <p:spTgt spid="1318">
                                            <p:txEl>
                                              <p:pRg st="1" end="1"/>
                                            </p:txEl>
                                          </p:spTgt>
                                        </p:tgtEl>
                                        <p:attrNameLst>
                                          <p:attrName>style.visibility</p:attrName>
                                        </p:attrNameLst>
                                      </p:cBhvr>
                                      <p:to>
                                        <p:strVal val="visible"/>
                                      </p:to>
                                    </p:set>
                                    <p:animEffect filter="wipe(up)" transition="in">
                                      <p:cBhvr additive="repl">
                                        <p:cTn id="2321" dur="500"/>
                                        <p:tgtEl>
                                          <p:spTgt spid="1318">
                                            <p:txEl>
                                              <p:pRg st="1" end="1"/>
                                            </p:txEl>
                                          </p:spTgt>
                                        </p:tgtEl>
                                      </p:cBhvr>
                                    </p:animEffect>
                                  </p:childTnLst>
                                </p:cTn>
                              </p:par>
                            </p:childTnLst>
                          </p:cTn>
                        </p:par>
                      </p:childTnLst>
                    </p:cTn>
                  </p:par>
                  <p:par>
                    <p:cTn id="2322" fill="hold">
                      <p:stCondLst>
                        <p:cond delay="indefinite"/>
                      </p:stCondLst>
                      <p:childTnLst>
                        <p:par>
                          <p:cTn id="2323" fill="hold">
                            <p:stCondLst>
                              <p:cond delay="0"/>
                            </p:stCondLst>
                            <p:childTnLst>
                              <p:par>
                                <p:cTn id="2324" nodeType="clickEffect" fill="hold" presetClass="entr" presetID="22" presetSubtype="8">
                                  <p:stCondLst>
                                    <p:cond delay="0"/>
                                  </p:stCondLst>
                                  <p:childTnLst>
                                    <p:set>
                                      <p:cBhvr>
                                        <p:cTn id="2325" dur="1" fill="hold">
                                          <p:stCondLst>
                                            <p:cond delay="0"/>
                                          </p:stCondLst>
                                        </p:cTn>
                                        <p:tgtEl>
                                          <p:spTgt spid="1319"/>
                                        </p:tgtEl>
                                        <p:attrNameLst>
                                          <p:attrName>style.visibility</p:attrName>
                                        </p:attrNameLst>
                                      </p:cBhvr>
                                      <p:to>
                                        <p:strVal val="visible"/>
                                      </p:to>
                                    </p:set>
                                    <p:animEffect filter="wipe(left)" transition="in">
                                      <p:cBhvr additive="repl">
                                        <p:cTn id="2326" dur="500"/>
                                        <p:tgtEl>
                                          <p:spTgt spid="1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0"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最小生成树的算法</a:t>
            </a:r>
            <a:endParaRPr b="0" lang="en-US" sz="4400" spc="-1" strike="noStrike">
              <a:solidFill>
                <a:srgbClr val="ff3399"/>
              </a:solidFill>
              <a:latin typeface="楷体_GB2312"/>
            </a:endParaRPr>
          </a:p>
        </p:txBody>
      </p:sp>
      <p:sp>
        <p:nvSpPr>
          <p:cNvPr id="1321"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571680" indent="-571680">
              <a:lnSpc>
                <a:spcPct val="100000"/>
              </a:lnSpc>
              <a:spcBef>
                <a:spcPts val="641"/>
              </a:spcBef>
              <a:buClr>
                <a:srgbClr val="ffffff"/>
              </a:buClr>
              <a:buFont typeface="Wingdings" charset="2"/>
              <a:buChar char=""/>
            </a:pPr>
            <a:r>
              <a:rPr b="1" lang="en-US" sz="3200" spc="-1" strike="noStrike">
                <a:solidFill>
                  <a:srgbClr val="ffffff"/>
                </a:solidFill>
                <a:latin typeface="Times New Roman"/>
                <a:ea typeface="黑体"/>
              </a:rPr>
              <a:t>Kruskal</a:t>
            </a:r>
            <a:r>
              <a:rPr b="1" lang="zh-CN" sz="3200" spc="-1" strike="noStrike">
                <a:solidFill>
                  <a:srgbClr val="ffffff"/>
                </a:solidFill>
                <a:latin typeface="Times New Roman"/>
                <a:ea typeface="黑体"/>
              </a:rPr>
              <a:t>（</a:t>
            </a:r>
            <a:r>
              <a:rPr b="1" lang="zh-CN" sz="3200" spc="-1" strike="noStrike" u="sng">
                <a:solidFill>
                  <a:srgbClr val="ffff00"/>
                </a:solidFill>
                <a:uFillTx/>
                <a:latin typeface="Times New Roman"/>
                <a:ea typeface="黑体"/>
                <a:hlinkClick r:id="" action="ppaction://hlinkshowjump?jump=nextslide"/>
              </a:rPr>
              <a:t>克鲁斯卡尔</a:t>
            </a:r>
            <a:r>
              <a:rPr b="1" lang="zh-CN" sz="3200" spc="-1" strike="noStrike">
                <a:solidFill>
                  <a:srgbClr val="ffffff"/>
                </a:solidFill>
                <a:latin typeface="Times New Roman"/>
                <a:ea typeface="黑体"/>
              </a:rPr>
              <a:t>）算法</a:t>
            </a:r>
            <a:endParaRPr b="0" lang="en-US" sz="3200" spc="-1" strike="noStrike">
              <a:solidFill>
                <a:srgbClr val="ffffff"/>
              </a:solidFill>
              <a:latin typeface="Times New Roman"/>
            </a:endParaRPr>
          </a:p>
          <a:p>
            <a:pPr marL="571680" indent="-571680">
              <a:lnSpc>
                <a:spcPct val="100000"/>
              </a:lnSpc>
              <a:spcBef>
                <a:spcPts val="641"/>
              </a:spcBef>
              <a:buClr>
                <a:srgbClr val="ffffff"/>
              </a:buClr>
              <a:buFont typeface="Wingdings" charset="2"/>
              <a:buChar char=""/>
            </a:pPr>
            <a:r>
              <a:rPr b="1" lang="en-US" sz="3200" spc="-1" strike="noStrike">
                <a:solidFill>
                  <a:srgbClr val="ffffff"/>
                </a:solidFill>
                <a:latin typeface="Times New Roman"/>
                <a:ea typeface="黑体"/>
              </a:rPr>
              <a:t>Prim</a:t>
            </a:r>
            <a:r>
              <a:rPr b="1" lang="zh-CN" sz="3200" spc="-1" strike="noStrike">
                <a:solidFill>
                  <a:srgbClr val="ffffff"/>
                </a:solidFill>
                <a:latin typeface="Times New Roman"/>
                <a:ea typeface="黑体"/>
              </a:rPr>
              <a:t>（</a:t>
            </a:r>
            <a:r>
              <a:rPr b="1" lang="zh-CN" sz="3200" spc="-1" strike="noStrike" u="sng">
                <a:solidFill>
                  <a:srgbClr val="ffff00"/>
                </a:solidFill>
                <a:uFillTx/>
                <a:latin typeface="Times New Roman"/>
                <a:ea typeface="黑体"/>
                <a:hlinkClick r:id="rId1" action="ppaction://hlinksldjump"/>
              </a:rPr>
              <a:t>普里姆</a:t>
            </a:r>
            <a:r>
              <a:rPr b="1" lang="zh-CN" sz="3200" spc="-1" strike="noStrike">
                <a:solidFill>
                  <a:srgbClr val="ffffff"/>
                </a:solidFill>
                <a:latin typeface="Times New Roman"/>
                <a:ea typeface="黑体"/>
              </a:rPr>
              <a:t>）算法</a:t>
            </a:r>
            <a:r>
              <a:rPr b="1" lang="en-US" sz="3200" spc="-1" strike="noStrike">
                <a:solidFill>
                  <a:srgbClr val="9900ff"/>
                </a:solidFill>
                <a:latin typeface="Times New Roman"/>
                <a:ea typeface="黑体"/>
              </a:rPr>
              <a:t> </a:t>
            </a:r>
            <a:endParaRPr b="0" lang="en-US" sz="3200" spc="-1" strike="noStrike">
              <a:solidFill>
                <a:srgbClr val="ffffff"/>
              </a:solidFill>
              <a:latin typeface="Times New Roman"/>
            </a:endParaRPr>
          </a:p>
          <a:p>
            <a:pPr>
              <a:lnSpc>
                <a:spcPct val="100000"/>
              </a:lnSpc>
              <a:spcBef>
                <a:spcPts val="641"/>
              </a:spcBef>
              <a:buNone/>
            </a:pPr>
            <a:endParaRPr b="0" lang="en-US" sz="3200" spc="-1" strike="noStrike">
              <a:solidFill>
                <a:srgbClr val="ffffff"/>
              </a:solidFill>
              <a:latin typeface="Times New Roman"/>
            </a:endParaRPr>
          </a:p>
        </p:txBody>
      </p:sp>
      <p:sp>
        <p:nvSpPr>
          <p:cNvPr id="1322" name="PlaceHolder 3"/>
          <p:cNvSpPr>
            <a:spLocks noGrp="1"/>
          </p:cNvSpPr>
          <p:nvPr>
            <p:ph type="sldNum" idx="50"/>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3D852E46-F936-42CF-BC5A-2412D7040812}"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3" name="PlaceHolder 1"/>
          <p:cNvSpPr>
            <a:spLocks noGrp="1"/>
          </p:cNvSpPr>
          <p:nvPr>
            <p:ph type="sldNum" idx="51"/>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B4C47345-BCE5-4031-A510-4549E840710D}"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324" name="PlaceHolder 2"/>
          <p:cNvSpPr>
            <a:spLocks noGrp="1"/>
          </p:cNvSpPr>
          <p:nvPr>
            <p:ph type="title"/>
          </p:nvPr>
        </p:nvSpPr>
        <p:spPr>
          <a:xfrm>
            <a:off x="2057400" y="304920"/>
            <a:ext cx="3885840" cy="533160"/>
          </a:xfrm>
          <a:prstGeom prst="rect">
            <a:avLst/>
          </a:prstGeom>
          <a:noFill/>
          <a:ln w="9360">
            <a:noFill/>
          </a:ln>
        </p:spPr>
        <p:txBody>
          <a:bodyPr numCol="1" spcCol="0" anchor="ctr">
            <a:noAutofit/>
          </a:bodyPr>
          <a:p>
            <a:pPr>
              <a:lnSpc>
                <a:spcPct val="100000"/>
              </a:lnSpc>
              <a:buNone/>
            </a:pPr>
            <a:r>
              <a:rPr b="1" lang="zh-CN" sz="2800" spc="-1" strike="noStrike">
                <a:solidFill>
                  <a:srgbClr val="ffff00"/>
                </a:solidFill>
                <a:latin typeface="Times New Roman"/>
                <a:ea typeface="黑体"/>
              </a:rPr>
              <a:t>普利姆（</a:t>
            </a:r>
            <a:r>
              <a:rPr b="1" lang="en-US" sz="2800" spc="-1" strike="noStrike">
                <a:solidFill>
                  <a:srgbClr val="ffff00"/>
                </a:solidFill>
                <a:latin typeface="Times New Roman"/>
                <a:ea typeface="黑体"/>
              </a:rPr>
              <a:t>Prim</a:t>
            </a:r>
            <a:r>
              <a:rPr b="1" lang="zh-CN" sz="2800" spc="-1" strike="noStrike">
                <a:solidFill>
                  <a:srgbClr val="ffff00"/>
                </a:solidFill>
                <a:latin typeface="Times New Roman"/>
                <a:ea typeface="黑体"/>
              </a:rPr>
              <a:t>）算法：</a:t>
            </a:r>
            <a:endParaRPr b="0" lang="en-US" sz="2800" spc="-1" strike="noStrike">
              <a:solidFill>
                <a:srgbClr val="ff3399"/>
              </a:solidFill>
              <a:latin typeface="楷体_GB2312"/>
            </a:endParaRPr>
          </a:p>
        </p:txBody>
      </p:sp>
      <p:sp>
        <p:nvSpPr>
          <p:cNvPr id="1325" name="Text Box 5"/>
          <p:cNvSpPr/>
          <p:nvPr/>
        </p:nvSpPr>
        <p:spPr>
          <a:xfrm>
            <a:off x="1905120" y="1447920"/>
            <a:ext cx="8511840" cy="3786840"/>
          </a:xfrm>
          <a:prstGeom prst="rect">
            <a:avLst/>
          </a:prstGeom>
          <a:noFill/>
          <a:ln w="38100">
            <a:noFill/>
          </a:ln>
        </p:spPr>
        <p:style>
          <a:lnRef idx="0"/>
          <a:fillRef idx="0"/>
          <a:effectRef idx="0"/>
          <a:fontRef idx="minor"/>
        </p:style>
        <p:txBody>
          <a:bodyPr lIns="90000" rIns="90000" tIns="45000" bIns="45000" anchor="t">
            <a:spAutoFit/>
          </a:bodyPr>
          <a:p>
            <a:pPr marL="666720" indent="-666720">
              <a:lnSpc>
                <a:spcPct val="100000"/>
              </a:lnSpc>
              <a:buNone/>
              <a:tabLst>
                <a:tab algn="l" pos="0"/>
              </a:tabLst>
            </a:pPr>
            <a:r>
              <a:rPr b="1" lang="zh-CN" sz="2400" spc="-1" strike="noStrike">
                <a:solidFill>
                  <a:srgbClr val="ffff00"/>
                </a:solidFill>
                <a:latin typeface="Times New Roman"/>
                <a:ea typeface="黑体"/>
              </a:rPr>
              <a:t>步骤：</a:t>
            </a:r>
            <a:endParaRPr b="0" lang="en-US" sz="2400" spc="-1" strike="noStrike">
              <a:latin typeface="Arial"/>
            </a:endParaRPr>
          </a:p>
          <a:p>
            <a:pPr marL="666720" indent="-666720">
              <a:lnSpc>
                <a:spcPct val="100000"/>
              </a:lnSpc>
              <a:buNone/>
              <a:tabLst>
                <a:tab algn="l" pos="0"/>
              </a:tabLst>
            </a:pPr>
            <a:r>
              <a:rPr b="1" lang="en-US" sz="2400" spc="-1" strike="noStrike">
                <a:solidFill>
                  <a:srgbClr val="ffffff"/>
                </a:solidFill>
                <a:latin typeface="Times New Roman"/>
                <a:ea typeface="黑体"/>
              </a:rPr>
              <a:t> </a:t>
            </a:r>
            <a:r>
              <a:rPr b="1" lang="en-US" sz="2400" spc="-1" strike="noStrike">
                <a:solidFill>
                  <a:srgbClr val="ffffff"/>
                </a:solidFill>
                <a:latin typeface="Times New Roman"/>
                <a:ea typeface="黑体"/>
              </a:rPr>
              <a:t>(1)  </a:t>
            </a:r>
            <a:r>
              <a:rPr b="1" lang="zh-CN" sz="2400" spc="-1" strike="noStrike">
                <a:solidFill>
                  <a:srgbClr val="ffffff"/>
                </a:solidFill>
                <a:latin typeface="Times New Roman"/>
                <a:ea typeface="仿宋_GB2312"/>
              </a:rPr>
              <a:t>从连通网络 </a:t>
            </a:r>
            <a:r>
              <a:rPr b="1" i="1" lang="en-US" sz="2400" spc="-1" strike="noStrike">
                <a:solidFill>
                  <a:srgbClr val="ffff00"/>
                </a:solidFill>
                <a:latin typeface="Times New Roman"/>
                <a:ea typeface="仿宋_GB2312"/>
              </a:rPr>
              <a:t>N</a:t>
            </a:r>
            <a:r>
              <a:rPr b="1" lang="en-US" sz="2400" spc="-1" strike="noStrike">
                <a:solidFill>
                  <a:srgbClr val="ffff00"/>
                </a:solidFill>
                <a:latin typeface="Times New Roman"/>
                <a:ea typeface="仿宋_GB2312"/>
              </a:rPr>
              <a:t> = { </a:t>
            </a:r>
            <a:r>
              <a:rPr b="1" i="1" lang="en-US" sz="2400" spc="-1" strike="noStrike">
                <a:solidFill>
                  <a:srgbClr val="ffff00"/>
                </a:solidFill>
                <a:latin typeface="Times New Roman"/>
                <a:ea typeface="仿宋_GB2312"/>
              </a:rPr>
              <a:t>V</a:t>
            </a:r>
            <a:r>
              <a:rPr b="1" lang="en-US" sz="2400" spc="-1" strike="noStrike">
                <a:solidFill>
                  <a:srgbClr val="ffff00"/>
                </a:solidFill>
                <a:latin typeface="Times New Roman"/>
                <a:ea typeface="仿宋_GB2312"/>
              </a:rPr>
              <a:t>, </a:t>
            </a:r>
            <a:r>
              <a:rPr b="1" i="1" lang="en-US" sz="2400" spc="-1" strike="noStrike">
                <a:solidFill>
                  <a:srgbClr val="ffff00"/>
                </a:solidFill>
                <a:latin typeface="Times New Roman"/>
                <a:ea typeface="仿宋_GB2312"/>
              </a:rPr>
              <a:t>E</a:t>
            </a:r>
            <a:r>
              <a:rPr b="1" lang="en-US" sz="2400" spc="-1" strike="noStrike">
                <a:solidFill>
                  <a:srgbClr val="ffff00"/>
                </a:solidFill>
                <a:latin typeface="Times New Roman"/>
                <a:ea typeface="仿宋_GB2312"/>
              </a:rPr>
              <a:t> }</a:t>
            </a:r>
            <a:r>
              <a:rPr b="1" lang="zh-CN" sz="2400" spc="-1" strike="noStrike">
                <a:solidFill>
                  <a:srgbClr val="ffffff"/>
                </a:solidFill>
                <a:latin typeface="Times New Roman"/>
                <a:ea typeface="仿宋_GB2312"/>
              </a:rPr>
              <a:t>中的某一顶点 </a:t>
            </a:r>
            <a:r>
              <a:rPr b="1" i="1" lang="en-US" sz="2400" spc="-1" strike="noStrike">
                <a:solidFill>
                  <a:srgbClr val="ffff00"/>
                </a:solidFill>
                <a:latin typeface="Times New Roman"/>
                <a:ea typeface="仿宋_GB2312"/>
              </a:rPr>
              <a:t>u</a:t>
            </a:r>
            <a:r>
              <a:rPr b="1" lang="en-US" sz="2400" spc="-1" strike="noStrike" baseline="-25000">
                <a:solidFill>
                  <a:srgbClr val="ffff00"/>
                </a:solidFill>
                <a:latin typeface="Times New Roman"/>
                <a:ea typeface="仿宋_GB2312"/>
              </a:rPr>
              <a:t>0</a:t>
            </a:r>
            <a:r>
              <a:rPr b="1" lang="en-US" sz="2400" spc="-1" strike="noStrike" baseline="-25000">
                <a:solidFill>
                  <a:srgbClr val="ffffff"/>
                </a:solidFill>
                <a:latin typeface="Times New Roman"/>
                <a:ea typeface="仿宋_GB2312"/>
              </a:rPr>
              <a:t> </a:t>
            </a:r>
            <a:r>
              <a:rPr b="1" lang="zh-CN" sz="2400" spc="-1" strike="noStrike">
                <a:solidFill>
                  <a:srgbClr val="ffffff"/>
                </a:solidFill>
                <a:latin typeface="Times New Roman"/>
                <a:ea typeface="仿宋_GB2312"/>
              </a:rPr>
              <a:t>出发，选择与它关联的具有最小权值的边</a:t>
            </a:r>
            <a:r>
              <a:rPr b="1" lang="en-US" sz="2400" spc="-1" strike="noStrike">
                <a:solidFill>
                  <a:srgbClr val="ffff00"/>
                </a:solidFill>
                <a:latin typeface="Times New Roman"/>
                <a:ea typeface="仿宋_GB2312"/>
              </a:rPr>
              <a:t>(</a:t>
            </a:r>
            <a:r>
              <a:rPr b="1" i="1" lang="en-US" sz="2400" spc="-1" strike="noStrike">
                <a:solidFill>
                  <a:srgbClr val="ffff00"/>
                </a:solidFill>
                <a:latin typeface="Times New Roman"/>
                <a:ea typeface="仿宋_GB2312"/>
              </a:rPr>
              <a:t>u</a:t>
            </a:r>
            <a:r>
              <a:rPr b="1" lang="en-US" sz="2400" spc="-1" strike="noStrike" baseline="-25000">
                <a:solidFill>
                  <a:srgbClr val="ffff00"/>
                </a:solidFill>
                <a:latin typeface="Times New Roman"/>
                <a:ea typeface="仿宋_GB2312"/>
              </a:rPr>
              <a:t>0</a:t>
            </a:r>
            <a:r>
              <a:rPr b="1" lang="en-US" sz="2400" spc="-1" strike="noStrike">
                <a:solidFill>
                  <a:srgbClr val="ffff00"/>
                </a:solidFill>
                <a:latin typeface="Times New Roman"/>
                <a:ea typeface="仿宋_GB2312"/>
              </a:rPr>
              <a:t>, </a:t>
            </a:r>
            <a:r>
              <a:rPr b="1" i="1" lang="en-US" sz="2400" spc="-1" strike="noStrike">
                <a:solidFill>
                  <a:srgbClr val="ffff00"/>
                </a:solidFill>
                <a:latin typeface="Times New Roman"/>
                <a:ea typeface="仿宋_GB2312"/>
              </a:rPr>
              <a:t>v</a:t>
            </a:r>
            <a:r>
              <a:rPr b="1" lang="en-US" sz="2400" spc="-1" strike="noStrike">
                <a:solidFill>
                  <a:srgbClr val="ffff00"/>
                </a:solidFill>
                <a:latin typeface="Times New Roman"/>
                <a:ea typeface="仿宋_GB2312"/>
              </a:rPr>
              <a:t>)</a:t>
            </a:r>
            <a:r>
              <a:rPr b="1" lang="zh-CN" sz="2400" spc="-1" strike="noStrike">
                <a:solidFill>
                  <a:srgbClr val="ffffff"/>
                </a:solidFill>
                <a:latin typeface="Times New Roman"/>
                <a:ea typeface="仿宋_GB2312"/>
              </a:rPr>
              <a:t>，将其顶点加入到生成树的</a:t>
            </a:r>
            <a:r>
              <a:rPr b="1" lang="zh-CN" sz="2400" spc="-1" strike="noStrike">
                <a:solidFill>
                  <a:srgbClr val="66ff33"/>
                </a:solidFill>
                <a:latin typeface="Times New Roman"/>
                <a:ea typeface="仿宋_GB2312"/>
              </a:rPr>
              <a:t>顶点集合</a:t>
            </a:r>
            <a:r>
              <a:rPr b="1" i="1" lang="en-US" sz="2400" spc="-1" strike="noStrike">
                <a:solidFill>
                  <a:srgbClr val="66ff33"/>
                </a:solidFill>
                <a:latin typeface="Times New Roman"/>
                <a:ea typeface="仿宋_GB2312"/>
              </a:rPr>
              <a:t>U</a:t>
            </a:r>
            <a:r>
              <a:rPr b="1" lang="zh-CN" sz="2400" spc="-1" strike="noStrike">
                <a:solidFill>
                  <a:srgbClr val="ffffff"/>
                </a:solidFill>
                <a:latin typeface="Times New Roman"/>
                <a:ea typeface="仿宋_GB2312"/>
              </a:rPr>
              <a:t>中。</a:t>
            </a:r>
            <a:endParaRPr b="0" lang="en-US" sz="2400" spc="-1" strike="noStrike">
              <a:latin typeface="Arial"/>
            </a:endParaRPr>
          </a:p>
          <a:p>
            <a:pPr marL="666720" indent="-666720">
              <a:lnSpc>
                <a:spcPct val="100000"/>
              </a:lnSpc>
              <a:spcBef>
                <a:spcPts val="1199"/>
              </a:spcBef>
              <a:buNone/>
              <a:tabLst>
                <a:tab algn="l" pos="0"/>
              </a:tabLst>
            </a:pPr>
            <a:r>
              <a:rPr b="1" lang="en-US" sz="2400" spc="-1" strike="noStrike">
                <a:solidFill>
                  <a:srgbClr val="cde5f3"/>
                </a:solidFill>
                <a:latin typeface="Times New Roman"/>
                <a:ea typeface="黑体"/>
              </a:rPr>
              <a:t> </a:t>
            </a:r>
            <a:r>
              <a:rPr b="1" lang="en-US" sz="2400" spc="-1" strike="noStrike">
                <a:solidFill>
                  <a:srgbClr val="ffffff"/>
                </a:solidFill>
                <a:latin typeface="Times New Roman"/>
                <a:ea typeface="黑体"/>
              </a:rPr>
              <a:t>(2)  </a:t>
            </a:r>
            <a:r>
              <a:rPr b="1" lang="zh-CN" sz="2400" spc="-1" strike="noStrike">
                <a:solidFill>
                  <a:srgbClr val="ffffff"/>
                </a:solidFill>
                <a:latin typeface="Times New Roman"/>
                <a:ea typeface="仿宋_GB2312"/>
              </a:rPr>
              <a:t>以后每一步从</a:t>
            </a:r>
            <a:r>
              <a:rPr b="1" lang="zh-CN" sz="2400" spc="-1" strike="noStrike">
                <a:solidFill>
                  <a:srgbClr val="66ff33"/>
                </a:solidFill>
                <a:latin typeface="Times New Roman"/>
                <a:ea typeface="仿宋_GB2312"/>
              </a:rPr>
              <a:t>一个顶点在</a:t>
            </a:r>
            <a:r>
              <a:rPr b="1" i="1" lang="en-US" sz="2400" spc="-1" strike="noStrike">
                <a:solidFill>
                  <a:srgbClr val="66ff33"/>
                </a:solidFill>
                <a:latin typeface="Times New Roman"/>
                <a:ea typeface="仿宋_GB2312"/>
              </a:rPr>
              <a:t>U</a:t>
            </a:r>
            <a:r>
              <a:rPr b="1" lang="zh-CN" sz="2400" spc="-1" strike="noStrike">
                <a:solidFill>
                  <a:srgbClr val="66ff33"/>
                </a:solidFill>
                <a:latin typeface="Times New Roman"/>
                <a:ea typeface="仿宋_GB2312"/>
              </a:rPr>
              <a:t>中</a:t>
            </a:r>
            <a:r>
              <a:rPr b="1" lang="zh-CN" sz="2400" spc="-1" strike="noStrike">
                <a:solidFill>
                  <a:srgbClr val="ffffff"/>
                </a:solidFill>
                <a:latin typeface="Times New Roman"/>
                <a:ea typeface="仿宋_GB2312"/>
              </a:rPr>
              <a:t>，而</a:t>
            </a:r>
            <a:r>
              <a:rPr b="1" lang="zh-CN" sz="2400" spc="-1" strike="noStrike">
                <a:solidFill>
                  <a:srgbClr val="66ff33"/>
                </a:solidFill>
                <a:latin typeface="Times New Roman"/>
                <a:ea typeface="仿宋_GB2312"/>
              </a:rPr>
              <a:t>另一个顶点不在</a:t>
            </a:r>
            <a:r>
              <a:rPr b="1" i="1" lang="en-US" sz="2400" spc="-1" strike="noStrike">
                <a:solidFill>
                  <a:srgbClr val="66ff33"/>
                </a:solidFill>
                <a:latin typeface="Times New Roman"/>
                <a:ea typeface="仿宋_GB2312"/>
              </a:rPr>
              <a:t>U</a:t>
            </a:r>
            <a:r>
              <a:rPr b="1" lang="zh-CN" sz="2400" spc="-1" strike="noStrike">
                <a:solidFill>
                  <a:srgbClr val="66ff33"/>
                </a:solidFill>
                <a:latin typeface="Times New Roman"/>
                <a:ea typeface="仿宋_GB2312"/>
              </a:rPr>
              <a:t>中的</a:t>
            </a:r>
            <a:r>
              <a:rPr b="1" lang="zh-CN" sz="2400" spc="-1" strike="noStrike">
                <a:solidFill>
                  <a:srgbClr val="ffffff"/>
                </a:solidFill>
                <a:latin typeface="Times New Roman"/>
                <a:ea typeface="仿宋_GB2312"/>
              </a:rPr>
              <a:t>各条边中选择</a:t>
            </a:r>
            <a:r>
              <a:rPr b="1" lang="zh-CN" sz="2400" spc="-1" strike="noStrike">
                <a:solidFill>
                  <a:srgbClr val="ffff00"/>
                </a:solidFill>
                <a:latin typeface="Times New Roman"/>
                <a:ea typeface="仿宋_GB2312"/>
              </a:rPr>
              <a:t>权值最小的边</a:t>
            </a:r>
            <a:r>
              <a:rPr b="1" lang="en-US" sz="2400" spc="-1" strike="noStrike">
                <a:solidFill>
                  <a:srgbClr val="ffff00"/>
                </a:solidFill>
                <a:latin typeface="Times New Roman"/>
                <a:ea typeface="仿宋_GB2312"/>
              </a:rPr>
              <a:t>(</a:t>
            </a:r>
            <a:r>
              <a:rPr b="1" i="1" lang="en-US" sz="2400" spc="-1" strike="noStrike">
                <a:solidFill>
                  <a:srgbClr val="ffff00"/>
                </a:solidFill>
                <a:latin typeface="Times New Roman"/>
                <a:ea typeface="仿宋_GB2312"/>
              </a:rPr>
              <a:t>u</a:t>
            </a:r>
            <a:r>
              <a:rPr b="1" lang="en-US" sz="2400" spc="-1" strike="noStrike">
                <a:solidFill>
                  <a:srgbClr val="ffff00"/>
                </a:solidFill>
                <a:latin typeface="Times New Roman"/>
                <a:ea typeface="仿宋_GB2312"/>
              </a:rPr>
              <a:t>, </a:t>
            </a:r>
            <a:r>
              <a:rPr b="1" i="1" lang="en-US" sz="2400" spc="-1" strike="noStrike">
                <a:solidFill>
                  <a:srgbClr val="ffff00"/>
                </a:solidFill>
                <a:latin typeface="Times New Roman"/>
                <a:ea typeface="仿宋_GB2312"/>
              </a:rPr>
              <a:t>v</a:t>
            </a:r>
            <a:r>
              <a:rPr b="1" lang="en-US" sz="2400" spc="-1" strike="noStrike">
                <a:solidFill>
                  <a:srgbClr val="ffff00"/>
                </a:solidFill>
                <a:latin typeface="Times New Roman"/>
                <a:ea typeface="仿宋_GB2312"/>
              </a:rPr>
              <a:t>)</a:t>
            </a:r>
            <a:r>
              <a:rPr b="1" lang="en-US" sz="2400" spc="-1" strike="noStrike">
                <a:solidFill>
                  <a:srgbClr val="ffffff"/>
                </a:solidFill>
                <a:latin typeface="Times New Roman"/>
                <a:ea typeface="仿宋_GB2312"/>
              </a:rPr>
              <a:t>,</a:t>
            </a:r>
            <a:r>
              <a:rPr b="1" lang="zh-CN" sz="2400" spc="-1" strike="noStrike">
                <a:solidFill>
                  <a:srgbClr val="ffffff"/>
                </a:solidFill>
                <a:latin typeface="Times New Roman"/>
                <a:ea typeface="仿宋_GB2312"/>
              </a:rPr>
              <a:t>把它的顶点加入到</a:t>
            </a:r>
            <a:r>
              <a:rPr b="1" lang="zh-CN" sz="2400" spc="-1" strike="noStrike">
                <a:solidFill>
                  <a:srgbClr val="66ff33"/>
                </a:solidFill>
                <a:latin typeface="Times New Roman"/>
                <a:ea typeface="仿宋_GB2312"/>
              </a:rPr>
              <a:t>集合</a:t>
            </a:r>
            <a:r>
              <a:rPr b="1" i="1" lang="en-US" sz="2400" spc="-1" strike="noStrike">
                <a:solidFill>
                  <a:srgbClr val="66ff33"/>
                </a:solidFill>
                <a:latin typeface="Times New Roman"/>
                <a:ea typeface="仿宋_GB2312"/>
              </a:rPr>
              <a:t>U</a:t>
            </a:r>
            <a:r>
              <a:rPr b="1" lang="zh-CN" sz="2400" spc="-1" strike="noStrike">
                <a:solidFill>
                  <a:srgbClr val="ffffff"/>
                </a:solidFill>
                <a:latin typeface="Times New Roman"/>
                <a:ea typeface="仿宋_GB2312"/>
              </a:rPr>
              <a:t>中。</a:t>
            </a:r>
            <a:endParaRPr b="0" lang="en-US" sz="2400" spc="-1" strike="noStrike">
              <a:latin typeface="Arial"/>
            </a:endParaRPr>
          </a:p>
          <a:p>
            <a:pPr marL="666720" indent="-666720">
              <a:lnSpc>
                <a:spcPct val="100000"/>
              </a:lnSpc>
              <a:spcBef>
                <a:spcPts val="1199"/>
              </a:spcBef>
              <a:buNone/>
              <a:tabLst>
                <a:tab algn="l" pos="0"/>
              </a:tabLst>
            </a:pPr>
            <a:r>
              <a:rPr b="1" lang="en-US" sz="2400" spc="-1" strike="noStrike">
                <a:solidFill>
                  <a:srgbClr val="ffffff"/>
                </a:solidFill>
                <a:latin typeface="宋体"/>
                <a:ea typeface="宋体"/>
              </a:rPr>
              <a:t>(3) </a:t>
            </a:r>
            <a:r>
              <a:rPr b="1" lang="zh-CN" sz="2400" spc="-1" strike="noStrike">
                <a:solidFill>
                  <a:srgbClr val="ffffff"/>
                </a:solidFill>
                <a:latin typeface="Times New Roman"/>
                <a:ea typeface="仿宋_GB2312"/>
              </a:rPr>
              <a:t>如此继续下去，直到网络中的所有顶点都加入到生成树顶点集合</a:t>
            </a:r>
            <a:r>
              <a:rPr b="1" i="1" lang="en-US" sz="2400" spc="-1" strike="noStrike">
                <a:solidFill>
                  <a:srgbClr val="ffffff"/>
                </a:solidFill>
                <a:latin typeface="Times New Roman"/>
                <a:ea typeface="仿宋_GB2312"/>
              </a:rPr>
              <a:t>U</a:t>
            </a:r>
            <a:r>
              <a:rPr b="1" lang="zh-CN" sz="2400" spc="-1" strike="noStrike">
                <a:solidFill>
                  <a:srgbClr val="ffffff"/>
                </a:solidFill>
                <a:latin typeface="Times New Roman"/>
                <a:ea typeface="仿宋_GB2312"/>
              </a:rPr>
              <a:t>中为止。</a:t>
            </a:r>
            <a:endParaRPr b="0" lang="en-US" sz="2400" spc="-1" strike="noStrike">
              <a:latin typeface="Arial"/>
            </a:endParaRPr>
          </a:p>
        </p:txBody>
      </p:sp>
      <p:sp>
        <p:nvSpPr>
          <p:cNvPr id="1326" name="Rectangle 6"/>
          <p:cNvSpPr/>
          <p:nvPr/>
        </p:nvSpPr>
        <p:spPr>
          <a:xfrm>
            <a:off x="1905120" y="838080"/>
            <a:ext cx="601956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宋体"/>
                <a:ea typeface="宋体"/>
              </a:rPr>
              <a:t>设</a:t>
            </a:r>
            <a:r>
              <a:rPr b="1" i="1" lang="en-US" sz="2400" spc="-1" strike="noStrike">
                <a:solidFill>
                  <a:srgbClr val="ffff00"/>
                </a:solidFill>
                <a:latin typeface="宋体"/>
                <a:ea typeface="宋体"/>
              </a:rPr>
              <a:t>N</a:t>
            </a:r>
            <a:r>
              <a:rPr b="1" lang="en-US" sz="2400" spc="-1" strike="noStrike">
                <a:solidFill>
                  <a:srgbClr val="ffff00"/>
                </a:solidFill>
                <a:latin typeface="宋体"/>
                <a:ea typeface="宋体"/>
              </a:rPr>
              <a:t> = { </a:t>
            </a:r>
            <a:r>
              <a:rPr b="1" i="1" lang="en-US" sz="2400" spc="-1" strike="noStrike">
                <a:solidFill>
                  <a:srgbClr val="ffff00"/>
                </a:solidFill>
                <a:latin typeface="宋体"/>
                <a:ea typeface="宋体"/>
              </a:rPr>
              <a:t>V</a:t>
            </a:r>
            <a:r>
              <a:rPr b="1" lang="en-US" sz="2400" spc="-1" strike="noStrike">
                <a:solidFill>
                  <a:srgbClr val="ffff00"/>
                </a:solidFill>
                <a:latin typeface="宋体"/>
                <a:ea typeface="宋体"/>
              </a:rPr>
              <a:t>, </a:t>
            </a:r>
            <a:r>
              <a:rPr b="1" i="1" lang="en-US" sz="2400" spc="-1" strike="noStrike">
                <a:solidFill>
                  <a:srgbClr val="ffff00"/>
                </a:solidFill>
                <a:latin typeface="宋体"/>
                <a:ea typeface="宋体"/>
              </a:rPr>
              <a:t>E</a:t>
            </a:r>
            <a:r>
              <a:rPr b="1" lang="en-US" sz="2400" spc="-1" strike="noStrike">
                <a:solidFill>
                  <a:srgbClr val="ffff00"/>
                </a:solidFill>
                <a:latin typeface="宋体"/>
                <a:ea typeface="宋体"/>
              </a:rPr>
              <a:t> }</a:t>
            </a:r>
            <a:r>
              <a:rPr b="1" lang="zh-CN" sz="2400" spc="-1" strike="noStrike">
                <a:solidFill>
                  <a:srgbClr val="ffffff"/>
                </a:solidFill>
                <a:latin typeface="宋体"/>
                <a:ea typeface="宋体"/>
              </a:rPr>
              <a:t>是有 </a:t>
            </a:r>
            <a:r>
              <a:rPr b="1" i="1" lang="en-US" sz="2400" spc="-1" strike="noStrike">
                <a:solidFill>
                  <a:srgbClr val="ffffff"/>
                </a:solidFill>
                <a:latin typeface="宋体"/>
                <a:ea typeface="宋体"/>
              </a:rPr>
              <a:t>n </a:t>
            </a:r>
            <a:r>
              <a:rPr b="1" lang="zh-CN" sz="2400" spc="-1" strike="noStrike">
                <a:solidFill>
                  <a:srgbClr val="ffffff"/>
                </a:solidFill>
                <a:latin typeface="宋体"/>
                <a:ea typeface="宋体"/>
              </a:rPr>
              <a:t>个顶点的连通网，</a:t>
            </a:r>
            <a:endParaRPr b="0" lang="en-US" sz="2400" spc="-1" strike="noStrike">
              <a:latin typeface="Arial"/>
            </a:endParaRPr>
          </a:p>
        </p:txBody>
      </p:sp>
      <p:sp>
        <p:nvSpPr>
          <p:cNvPr id="1327" name="Rectangle 7"/>
          <p:cNvSpPr/>
          <p:nvPr/>
        </p:nvSpPr>
        <p:spPr>
          <a:xfrm>
            <a:off x="2509920" y="5486400"/>
            <a:ext cx="609588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仿宋_GB2312"/>
              </a:rPr>
              <a:t>Prim</a:t>
            </a:r>
            <a:r>
              <a:rPr b="1" lang="zh-CN" sz="2400" spc="-1" strike="noStrike">
                <a:solidFill>
                  <a:srgbClr val="ffffff"/>
                </a:solidFill>
                <a:latin typeface="Times New Roman"/>
                <a:ea typeface="仿宋_GB2312"/>
              </a:rPr>
              <a:t>算法采用</a:t>
            </a:r>
            <a:r>
              <a:rPr b="1" lang="zh-CN" sz="2400" spc="-1" strike="noStrike">
                <a:solidFill>
                  <a:srgbClr val="ffff00"/>
                </a:solidFill>
                <a:latin typeface="Times New Roman"/>
                <a:ea typeface="仿宋_GB2312"/>
              </a:rPr>
              <a:t>邻接矩阵</a:t>
            </a:r>
            <a:r>
              <a:rPr b="1" lang="zh-CN" sz="2400" spc="-1" strike="noStrike">
                <a:solidFill>
                  <a:srgbClr val="ffffff"/>
                </a:solidFill>
                <a:latin typeface="Times New Roman"/>
                <a:ea typeface="仿宋_GB2312"/>
              </a:rPr>
              <a:t>作为图的存储表示。</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327" dur="indefinite" restart="never" nodeType="tmRoot">
          <p:childTnLst>
            <p:seq>
              <p:cTn id="2328" dur="indefinite" nodeType="mainSeq">
                <p:childTnLst>
                  <p:par>
                    <p:cTn id="2329" fill="hold">
                      <p:stCondLst>
                        <p:cond delay="indefinite"/>
                      </p:stCondLst>
                      <p:childTnLst>
                        <p:par>
                          <p:cTn id="2330" fill="hold">
                            <p:stCondLst>
                              <p:cond delay="0"/>
                            </p:stCondLst>
                            <p:childTnLst>
                              <p:par>
                                <p:cTn id="2331" nodeType="clickEffect" fill="hold" presetClass="entr" presetID="1">
                                  <p:stCondLst>
                                    <p:cond delay="0"/>
                                  </p:stCondLst>
                                  <p:childTnLst>
                                    <p:set>
                                      <p:cBhvr>
                                        <p:cTn id="2332" dur="1" fill="hold">
                                          <p:stCondLst>
                                            <p:cond delay="499"/>
                                          </p:stCondLst>
                                        </p:cTn>
                                        <p:tgtEl>
                                          <p:spTgt spid="1326"/>
                                        </p:tgtEl>
                                        <p:attrNameLst>
                                          <p:attrName>style.visibility</p:attrName>
                                        </p:attrNameLst>
                                      </p:cBhvr>
                                      <p:to>
                                        <p:strVal val="visible"/>
                                      </p:to>
                                    </p:set>
                                  </p:childTnLst>
                                </p:cTn>
                              </p:par>
                            </p:childTnLst>
                          </p:cTn>
                        </p:par>
                      </p:childTnLst>
                    </p:cTn>
                  </p:par>
                  <p:par>
                    <p:cTn id="2333" fill="hold">
                      <p:stCondLst>
                        <p:cond delay="indefinite"/>
                      </p:stCondLst>
                      <p:childTnLst>
                        <p:par>
                          <p:cTn id="2334" fill="hold">
                            <p:stCondLst>
                              <p:cond delay="0"/>
                            </p:stCondLst>
                            <p:childTnLst>
                              <p:par>
                                <p:cTn id="2335" nodeType="clickEffect" fill="hold" presetClass="entr" presetID="18" presetSubtype="6">
                                  <p:stCondLst>
                                    <p:cond delay="0"/>
                                  </p:stCondLst>
                                  <p:childTnLst>
                                    <p:set>
                                      <p:cBhvr>
                                        <p:cTn id="2336" dur="1" fill="hold">
                                          <p:stCondLst>
                                            <p:cond delay="0"/>
                                          </p:stCondLst>
                                        </p:cTn>
                                        <p:tgtEl>
                                          <p:spTgt spid="1325">
                                            <p:txEl>
                                              <p:pRg st="0" end="0"/>
                                            </p:txEl>
                                          </p:spTgt>
                                        </p:tgtEl>
                                        <p:attrNameLst>
                                          <p:attrName>style.visibility</p:attrName>
                                        </p:attrNameLst>
                                      </p:cBhvr>
                                      <p:to>
                                        <p:strVal val="visible"/>
                                      </p:to>
                                    </p:set>
                                    <p:animEffect filter="strips(downRight)" transition="in">
                                      <p:cBhvr additive="repl">
                                        <p:cTn id="2337" dur="500"/>
                                        <p:tgtEl>
                                          <p:spTgt spid="1325">
                                            <p:txEl>
                                              <p:pRg st="0" end="0"/>
                                            </p:txEl>
                                          </p:spTgt>
                                        </p:tgtEl>
                                      </p:cBhvr>
                                    </p:animEffect>
                                  </p:childTnLst>
                                </p:cTn>
                              </p:par>
                            </p:childTnLst>
                          </p:cTn>
                        </p:par>
                      </p:childTnLst>
                    </p:cTn>
                  </p:par>
                  <p:par>
                    <p:cTn id="2338" fill="hold">
                      <p:stCondLst>
                        <p:cond delay="indefinite"/>
                      </p:stCondLst>
                      <p:childTnLst>
                        <p:par>
                          <p:cTn id="2339" fill="hold">
                            <p:stCondLst>
                              <p:cond delay="0"/>
                            </p:stCondLst>
                            <p:childTnLst>
                              <p:par>
                                <p:cTn id="2340" nodeType="clickEffect" fill="hold" presetClass="entr" presetID="18" presetSubtype="6">
                                  <p:stCondLst>
                                    <p:cond delay="0"/>
                                  </p:stCondLst>
                                  <p:childTnLst>
                                    <p:set>
                                      <p:cBhvr>
                                        <p:cTn id="2341" dur="1" fill="hold">
                                          <p:stCondLst>
                                            <p:cond delay="0"/>
                                          </p:stCondLst>
                                        </p:cTn>
                                        <p:tgtEl>
                                          <p:spTgt spid="1325">
                                            <p:txEl>
                                              <p:pRg st="1" end="1"/>
                                            </p:txEl>
                                          </p:spTgt>
                                        </p:tgtEl>
                                        <p:attrNameLst>
                                          <p:attrName>style.visibility</p:attrName>
                                        </p:attrNameLst>
                                      </p:cBhvr>
                                      <p:to>
                                        <p:strVal val="visible"/>
                                      </p:to>
                                    </p:set>
                                    <p:animEffect filter="strips(downRight)" transition="in">
                                      <p:cBhvr additive="repl">
                                        <p:cTn id="2342" dur="500"/>
                                        <p:tgtEl>
                                          <p:spTgt spid="1325">
                                            <p:txEl>
                                              <p:pRg st="1" end="1"/>
                                            </p:txEl>
                                          </p:spTgt>
                                        </p:tgtEl>
                                      </p:cBhvr>
                                    </p:animEffect>
                                  </p:childTnLst>
                                </p:cTn>
                              </p:par>
                            </p:childTnLst>
                          </p:cTn>
                        </p:par>
                      </p:childTnLst>
                    </p:cTn>
                  </p:par>
                  <p:par>
                    <p:cTn id="2343" fill="hold">
                      <p:stCondLst>
                        <p:cond delay="indefinite"/>
                      </p:stCondLst>
                      <p:childTnLst>
                        <p:par>
                          <p:cTn id="2344" fill="hold">
                            <p:stCondLst>
                              <p:cond delay="0"/>
                            </p:stCondLst>
                            <p:childTnLst>
                              <p:par>
                                <p:cTn id="2345" nodeType="clickEffect" fill="hold" presetClass="entr" presetID="18" presetSubtype="6">
                                  <p:stCondLst>
                                    <p:cond delay="0"/>
                                  </p:stCondLst>
                                  <p:childTnLst>
                                    <p:set>
                                      <p:cBhvr>
                                        <p:cTn id="2346" dur="1" fill="hold">
                                          <p:stCondLst>
                                            <p:cond delay="0"/>
                                          </p:stCondLst>
                                        </p:cTn>
                                        <p:tgtEl>
                                          <p:spTgt spid="1325">
                                            <p:txEl>
                                              <p:pRg st="2" end="2"/>
                                            </p:txEl>
                                          </p:spTgt>
                                        </p:tgtEl>
                                        <p:attrNameLst>
                                          <p:attrName>style.visibility</p:attrName>
                                        </p:attrNameLst>
                                      </p:cBhvr>
                                      <p:to>
                                        <p:strVal val="visible"/>
                                      </p:to>
                                    </p:set>
                                    <p:animEffect filter="strips(downRight)" transition="in">
                                      <p:cBhvr additive="repl">
                                        <p:cTn id="2347" dur="500"/>
                                        <p:tgtEl>
                                          <p:spTgt spid="1325">
                                            <p:txEl>
                                              <p:pRg st="2" end="2"/>
                                            </p:txEl>
                                          </p:spTgt>
                                        </p:tgtEl>
                                      </p:cBhvr>
                                    </p:animEffect>
                                  </p:childTnLst>
                                </p:cTn>
                              </p:par>
                            </p:childTnLst>
                          </p:cTn>
                        </p:par>
                      </p:childTnLst>
                    </p:cTn>
                  </p:par>
                  <p:par>
                    <p:cTn id="2348" fill="hold">
                      <p:stCondLst>
                        <p:cond delay="indefinite"/>
                      </p:stCondLst>
                      <p:childTnLst>
                        <p:par>
                          <p:cTn id="2349" fill="hold">
                            <p:stCondLst>
                              <p:cond delay="0"/>
                            </p:stCondLst>
                            <p:childTnLst>
                              <p:par>
                                <p:cTn id="2350" nodeType="clickEffect" fill="hold" presetClass="entr" presetID="18" presetSubtype="6">
                                  <p:stCondLst>
                                    <p:cond delay="0"/>
                                  </p:stCondLst>
                                  <p:childTnLst>
                                    <p:set>
                                      <p:cBhvr>
                                        <p:cTn id="2351" dur="1" fill="hold">
                                          <p:stCondLst>
                                            <p:cond delay="0"/>
                                          </p:stCondLst>
                                        </p:cTn>
                                        <p:tgtEl>
                                          <p:spTgt spid="1325">
                                            <p:txEl>
                                              <p:pRg st="3" end="3"/>
                                            </p:txEl>
                                          </p:spTgt>
                                        </p:tgtEl>
                                        <p:attrNameLst>
                                          <p:attrName>style.visibility</p:attrName>
                                        </p:attrNameLst>
                                      </p:cBhvr>
                                      <p:to>
                                        <p:strVal val="visible"/>
                                      </p:to>
                                    </p:set>
                                    <p:animEffect filter="strips(downRight)" transition="in">
                                      <p:cBhvr additive="repl">
                                        <p:cTn id="2352" dur="500"/>
                                        <p:tgtEl>
                                          <p:spTgt spid="1325">
                                            <p:txEl>
                                              <p:pRg st="3" end="3"/>
                                            </p:txEl>
                                          </p:spTgt>
                                        </p:tgtEl>
                                      </p:cBhvr>
                                    </p:animEffect>
                                  </p:childTnLst>
                                </p:cTn>
                              </p:par>
                            </p:childTnLst>
                          </p:cTn>
                        </p:par>
                      </p:childTnLst>
                    </p:cTn>
                  </p:par>
                  <p:par>
                    <p:cTn id="2353" fill="hold">
                      <p:stCondLst>
                        <p:cond delay="indefinite"/>
                      </p:stCondLst>
                      <p:childTnLst>
                        <p:par>
                          <p:cTn id="2354" fill="hold">
                            <p:stCondLst>
                              <p:cond delay="0"/>
                            </p:stCondLst>
                            <p:childTnLst>
                              <p:par>
                                <p:cTn id="2355" nodeType="clickEffect" fill="hold" presetClass="entr" presetID="23" presetSubtype="16">
                                  <p:stCondLst>
                                    <p:cond delay="0"/>
                                  </p:stCondLst>
                                  <p:childTnLst>
                                    <p:set>
                                      <p:cBhvr>
                                        <p:cTn id="2356" dur="1" fill="hold">
                                          <p:stCondLst>
                                            <p:cond delay="0"/>
                                          </p:stCondLst>
                                        </p:cTn>
                                        <p:tgtEl>
                                          <p:spTgt spid="1327"/>
                                        </p:tgtEl>
                                        <p:attrNameLst>
                                          <p:attrName>style.visibility</p:attrName>
                                        </p:attrNameLst>
                                      </p:cBhvr>
                                      <p:to>
                                        <p:strVal val="visible"/>
                                      </p:to>
                                    </p:set>
                                    <p:anim calcmode="lin" valueType="num">
                                      <p:cBhvr additive="repl">
                                        <p:cTn id="2357" dur="500" fill="hold"/>
                                        <p:tgtEl>
                                          <p:spTgt spid="1327"/>
                                        </p:tgtEl>
                                        <p:attrNameLst>
                                          <p:attrName>ppt_w</p:attrName>
                                        </p:attrNameLst>
                                      </p:cBhvr>
                                      <p:tavLst>
                                        <p:tav tm="0">
                                          <p:val>
                                            <p:fltVal val="0"/>
                                          </p:val>
                                        </p:tav>
                                        <p:tav tm="100000">
                                          <p:val>
                                            <p:strVal val="#ppt_w"/>
                                          </p:val>
                                        </p:tav>
                                      </p:tavLst>
                                    </p:anim>
                                    <p:anim calcmode="lin" valueType="num">
                                      <p:cBhvr additive="repl">
                                        <p:cTn id="2358" dur="500" fill="hold"/>
                                        <p:tgtEl>
                                          <p:spTgt spid="13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8" name="PlaceHolder 1"/>
          <p:cNvSpPr>
            <a:spLocks noGrp="1"/>
          </p:cNvSpPr>
          <p:nvPr>
            <p:ph type="sldNum" idx="52"/>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6A1A3B5D-DE0E-4171-9497-1F9C5E535203}"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329" name="Picture 2" descr=""/>
          <p:cNvPicPr/>
          <p:nvPr/>
        </p:nvPicPr>
        <p:blipFill>
          <a:blip r:embed="rId1"/>
          <a:stretch/>
        </p:blipFill>
        <p:spPr>
          <a:xfrm>
            <a:off x="1523880" y="533520"/>
            <a:ext cx="8942040" cy="4419360"/>
          </a:xfrm>
          <a:prstGeom prst="rect">
            <a:avLst/>
          </a:prstGeom>
          <a:ln w="9525">
            <a:noFill/>
          </a:ln>
        </p:spPr>
      </p:pic>
      <p:sp>
        <p:nvSpPr>
          <p:cNvPr id="1330" name="PlaceHolder 2"/>
          <p:cNvSpPr>
            <a:spLocks noGrp="1"/>
          </p:cNvSpPr>
          <p:nvPr>
            <p:ph type="title"/>
          </p:nvPr>
        </p:nvSpPr>
        <p:spPr>
          <a:xfrm>
            <a:off x="1523880" y="0"/>
            <a:ext cx="7772040" cy="456840"/>
          </a:xfrm>
          <a:prstGeom prst="rect">
            <a:avLst/>
          </a:prstGeom>
          <a:noFill/>
          <a:ln w="9360">
            <a:noFill/>
          </a:ln>
        </p:spPr>
        <p:txBody>
          <a:bodyPr numCol="1" spcCol="0" anchor="ctr">
            <a:noAutofit/>
          </a:bodyPr>
          <a:p>
            <a:pPr algn="ctr">
              <a:lnSpc>
                <a:spcPct val="100000"/>
              </a:lnSpc>
              <a:buNone/>
            </a:pPr>
            <a:r>
              <a:rPr b="1" lang="zh-CN" sz="3200" spc="-1" strike="noStrike">
                <a:solidFill>
                  <a:srgbClr val="ffffff"/>
                </a:solidFill>
                <a:latin typeface="Times New Roman"/>
                <a:ea typeface="仿宋_GB2312"/>
              </a:rPr>
              <a:t>例：用普里姆算法构造最小生成树的过程</a:t>
            </a:r>
            <a:endParaRPr b="0" lang="en-US" sz="3200" spc="-1" strike="noStrike">
              <a:solidFill>
                <a:srgbClr val="ff3399"/>
              </a:solidFill>
              <a:latin typeface="楷体_GB2312"/>
            </a:endParaRPr>
          </a:p>
        </p:txBody>
      </p:sp>
      <p:sp>
        <p:nvSpPr>
          <p:cNvPr id="1331" name="Oval 6"/>
          <p:cNvSpPr/>
          <p:nvPr/>
        </p:nvSpPr>
        <p:spPr>
          <a:xfrm>
            <a:off x="1676520" y="1066680"/>
            <a:ext cx="456840" cy="533160"/>
          </a:xfrm>
          <a:prstGeom prst="ellipse">
            <a:avLst/>
          </a:prstGeom>
          <a:noFill/>
          <a:ln w="25400">
            <a:solidFill>
              <a:srgbClr val="9900ff"/>
            </a:solidFill>
            <a:round/>
          </a:ln>
        </p:spPr>
        <p:style>
          <a:lnRef idx="0"/>
          <a:fillRef idx="0"/>
          <a:effectRef idx="0"/>
          <a:fontRef idx="minor"/>
        </p:style>
      </p:sp>
      <p:sp>
        <p:nvSpPr>
          <p:cNvPr id="1332" name="Oval 7"/>
          <p:cNvSpPr/>
          <p:nvPr/>
        </p:nvSpPr>
        <p:spPr>
          <a:xfrm>
            <a:off x="4572000" y="533520"/>
            <a:ext cx="1142640" cy="1066320"/>
          </a:xfrm>
          <a:prstGeom prst="ellipse">
            <a:avLst/>
          </a:prstGeom>
          <a:noFill/>
          <a:ln w="25400">
            <a:solidFill>
              <a:srgbClr val="9900ff"/>
            </a:solidFill>
            <a:round/>
          </a:ln>
        </p:spPr>
        <p:style>
          <a:lnRef idx="0"/>
          <a:fillRef idx="0"/>
          <a:effectRef idx="0"/>
          <a:fontRef idx="minor"/>
        </p:style>
      </p:sp>
      <p:sp>
        <p:nvSpPr>
          <p:cNvPr id="1333" name="Oval 8"/>
          <p:cNvSpPr/>
          <p:nvPr/>
        </p:nvSpPr>
        <p:spPr>
          <a:xfrm>
            <a:off x="7467480" y="609480"/>
            <a:ext cx="1371240" cy="1523520"/>
          </a:xfrm>
          <a:prstGeom prst="ellipse">
            <a:avLst/>
          </a:prstGeom>
          <a:noFill/>
          <a:ln w="25400">
            <a:solidFill>
              <a:srgbClr val="9900ff"/>
            </a:solidFill>
            <a:round/>
          </a:ln>
        </p:spPr>
        <p:style>
          <a:lnRef idx="0"/>
          <a:fillRef idx="0"/>
          <a:effectRef idx="0"/>
          <a:fontRef idx="minor"/>
        </p:style>
      </p:sp>
      <p:pic>
        <p:nvPicPr>
          <p:cNvPr id="1334" name="Picture 9" descr=""/>
          <p:cNvPicPr/>
          <p:nvPr/>
        </p:nvPicPr>
        <p:blipFill>
          <a:blip r:embed="rId2"/>
          <a:srcRect l="0" t="0" r="74167" b="60276"/>
          <a:stretch/>
        </p:blipFill>
        <p:spPr>
          <a:xfrm>
            <a:off x="3200400" y="4648320"/>
            <a:ext cx="2361960" cy="2209320"/>
          </a:xfrm>
          <a:prstGeom prst="rect">
            <a:avLst/>
          </a:prstGeom>
          <a:ln w="9525">
            <a:noFill/>
          </a:ln>
        </p:spPr>
      </p:pic>
    </p:spTree>
  </p:cSld>
  <mc:AlternateContent>
    <mc:Choice Requires="p14">
      <p:transition spd="slow" p14:dur="2000"/>
    </mc:Choice>
    <mc:Fallback>
      <p:transition spd="slow"/>
    </mc:Fallback>
  </mc:AlternateContent>
  <p:timing>
    <p:tnLst>
      <p:par>
        <p:cTn id="2359" dur="indefinite" restart="never" nodeType="tmRoot">
          <p:childTnLst>
            <p:seq>
              <p:cTn id="2360" dur="indefinite" nodeType="mainSeq">
                <p:childTnLst>
                  <p:par>
                    <p:cTn id="2361" fill="hold">
                      <p:stCondLst>
                        <p:cond delay="indefinite"/>
                      </p:stCondLst>
                      <p:childTnLst>
                        <p:par>
                          <p:cTn id="2362" fill="hold">
                            <p:stCondLst>
                              <p:cond delay="0"/>
                            </p:stCondLst>
                            <p:childTnLst>
                              <p:par>
                                <p:cTn id="2363" nodeType="clickEffect" fill="hold" presetClass="entr" presetID="1">
                                  <p:stCondLst>
                                    <p:cond delay="0"/>
                                  </p:stCondLst>
                                  <p:childTnLst>
                                    <p:set>
                                      <p:cBhvr>
                                        <p:cTn id="2364" dur="1" fill="hold">
                                          <p:stCondLst>
                                            <p:cond delay="499"/>
                                          </p:stCondLst>
                                        </p:cTn>
                                        <p:tgtEl>
                                          <p:spTgt spid="1334"/>
                                        </p:tgtEl>
                                        <p:attrNameLst>
                                          <p:attrName>style.visibility</p:attrName>
                                        </p:attrNameLst>
                                      </p:cBhvr>
                                      <p:to>
                                        <p:strVal val="visible"/>
                                      </p:to>
                                    </p:set>
                                  </p:childTnLst>
                                </p:cTn>
                              </p:par>
                            </p:childTnLst>
                          </p:cTn>
                        </p:par>
                      </p:childTnLst>
                    </p:cTn>
                  </p:par>
                  <p:par>
                    <p:cTn id="2365" fill="hold">
                      <p:stCondLst>
                        <p:cond delay="indefinite"/>
                      </p:stCondLst>
                      <p:childTnLst>
                        <p:par>
                          <p:cTn id="2366" fill="hold">
                            <p:stCondLst>
                              <p:cond delay="0"/>
                            </p:stCondLst>
                            <p:childTnLst>
                              <p:par>
                                <p:cTn id="2367" nodeType="clickEffect" fill="hold" presetClass="entr" presetID="2" presetSubtype="8">
                                  <p:stCondLst>
                                    <p:cond delay="0"/>
                                  </p:stCondLst>
                                  <p:childTnLst>
                                    <p:set>
                                      <p:cBhvr>
                                        <p:cTn id="2368" dur="1" fill="hold">
                                          <p:stCondLst>
                                            <p:cond delay="0"/>
                                          </p:stCondLst>
                                        </p:cTn>
                                        <p:tgtEl>
                                          <p:spTgt spid="1329"/>
                                        </p:tgtEl>
                                        <p:attrNameLst>
                                          <p:attrName>style.visibility</p:attrName>
                                        </p:attrNameLst>
                                      </p:cBhvr>
                                      <p:to>
                                        <p:strVal val="visible"/>
                                      </p:to>
                                    </p:set>
                                    <p:anim calcmode="lin" valueType="num">
                                      <p:cBhvr additive="repl">
                                        <p:cTn id="2369" dur="500" fill="hold"/>
                                        <p:tgtEl>
                                          <p:spTgt spid="1329"/>
                                        </p:tgtEl>
                                        <p:attrNameLst>
                                          <p:attrName>ppt_x</p:attrName>
                                        </p:attrNameLst>
                                      </p:cBhvr>
                                      <p:tavLst>
                                        <p:tav tm="0">
                                          <p:val>
                                            <p:strVal val="0-#ppt_w/2"/>
                                          </p:val>
                                        </p:tav>
                                        <p:tav tm="100000">
                                          <p:val>
                                            <p:strVal val="#ppt_x"/>
                                          </p:val>
                                        </p:tav>
                                      </p:tavLst>
                                    </p:anim>
                                    <p:anim calcmode="lin" valueType="num">
                                      <p:cBhvr additive="repl">
                                        <p:cTn id="2370" dur="500" fill="hold"/>
                                        <p:tgtEl>
                                          <p:spTgt spid="1329"/>
                                        </p:tgtEl>
                                        <p:attrNameLst>
                                          <p:attrName>ppt_y</p:attrName>
                                        </p:attrNameLst>
                                      </p:cBhvr>
                                      <p:tavLst>
                                        <p:tav tm="0">
                                          <p:val>
                                            <p:strVal val="#ppt_y"/>
                                          </p:val>
                                        </p:tav>
                                        <p:tav tm="100000">
                                          <p:val>
                                            <p:strVal val="#ppt_y"/>
                                          </p:val>
                                        </p:tav>
                                      </p:tavLst>
                                    </p:anim>
                                  </p:childTnLst>
                                </p:cTn>
                              </p:par>
                            </p:childTnLst>
                          </p:cTn>
                        </p:par>
                      </p:childTnLst>
                    </p:cTn>
                  </p:par>
                  <p:par>
                    <p:cTn id="2371" fill="hold">
                      <p:stCondLst>
                        <p:cond delay="indefinite"/>
                      </p:stCondLst>
                      <p:childTnLst>
                        <p:par>
                          <p:cTn id="2372" fill="hold">
                            <p:stCondLst>
                              <p:cond delay="0"/>
                            </p:stCondLst>
                            <p:childTnLst>
                              <p:par>
                                <p:cTn id="2373" nodeType="clickEffect" fill="hold" presetClass="entr" presetID="1">
                                  <p:stCondLst>
                                    <p:cond delay="0"/>
                                  </p:stCondLst>
                                  <p:childTnLst>
                                    <p:set>
                                      <p:cBhvr>
                                        <p:cTn id="2374" dur="1" fill="hold">
                                          <p:stCondLst>
                                            <p:cond delay="499"/>
                                          </p:stCondLst>
                                        </p:cTn>
                                        <p:tgtEl>
                                          <p:spTgt spid="1331"/>
                                        </p:tgtEl>
                                        <p:attrNameLst>
                                          <p:attrName>style.visibility</p:attrName>
                                        </p:attrNameLst>
                                      </p:cBhvr>
                                      <p:to>
                                        <p:strVal val="visible"/>
                                      </p:to>
                                    </p:set>
                                  </p:childTnLst>
                                </p:cTn>
                              </p:par>
                            </p:childTnLst>
                          </p:cTn>
                        </p:par>
                      </p:childTnLst>
                    </p:cTn>
                  </p:par>
                  <p:par>
                    <p:cTn id="2375" fill="hold">
                      <p:stCondLst>
                        <p:cond delay="indefinite"/>
                      </p:stCondLst>
                      <p:childTnLst>
                        <p:par>
                          <p:cTn id="2376" fill="hold">
                            <p:stCondLst>
                              <p:cond delay="0"/>
                            </p:stCondLst>
                            <p:childTnLst>
                              <p:par>
                                <p:cTn id="2377" nodeType="clickEffect" fill="hold" presetClass="entr" presetID="1">
                                  <p:stCondLst>
                                    <p:cond delay="0"/>
                                  </p:stCondLst>
                                  <p:childTnLst>
                                    <p:set>
                                      <p:cBhvr>
                                        <p:cTn id="2378" dur="1" fill="hold">
                                          <p:stCondLst>
                                            <p:cond delay="499"/>
                                          </p:stCondLst>
                                        </p:cTn>
                                        <p:tgtEl>
                                          <p:spTgt spid="1332"/>
                                        </p:tgtEl>
                                        <p:attrNameLst>
                                          <p:attrName>style.visibility</p:attrName>
                                        </p:attrNameLst>
                                      </p:cBhvr>
                                      <p:to>
                                        <p:strVal val="visible"/>
                                      </p:to>
                                    </p:set>
                                  </p:childTnLst>
                                </p:cTn>
                              </p:par>
                            </p:childTnLst>
                          </p:cTn>
                        </p:par>
                      </p:childTnLst>
                    </p:cTn>
                  </p:par>
                  <p:par>
                    <p:cTn id="2379" fill="hold">
                      <p:stCondLst>
                        <p:cond delay="indefinite"/>
                      </p:stCondLst>
                      <p:childTnLst>
                        <p:par>
                          <p:cTn id="2380" fill="hold">
                            <p:stCondLst>
                              <p:cond delay="0"/>
                            </p:stCondLst>
                            <p:childTnLst>
                              <p:par>
                                <p:cTn id="2381" nodeType="clickEffect" fill="hold" presetClass="entr" presetID="1">
                                  <p:stCondLst>
                                    <p:cond delay="0"/>
                                  </p:stCondLst>
                                  <p:childTnLst>
                                    <p:set>
                                      <p:cBhvr>
                                        <p:cTn id="2382" dur="1" fill="hold">
                                          <p:stCondLst>
                                            <p:cond delay="499"/>
                                          </p:stCondLst>
                                        </p:cTn>
                                        <p:tgtEl>
                                          <p:spTgt spid="1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5" name="PlaceHolder 1"/>
          <p:cNvSpPr>
            <a:spLocks noGrp="1"/>
          </p:cNvSpPr>
          <p:nvPr>
            <p:ph type="sldNum" idx="53"/>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7D7AD5DB-B39A-47B2-9F8F-49DA40B968B9}"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336" name="PlaceHolder 2"/>
          <p:cNvSpPr>
            <a:spLocks noGrp="1"/>
          </p:cNvSpPr>
          <p:nvPr>
            <p:ph type="title"/>
          </p:nvPr>
        </p:nvSpPr>
        <p:spPr>
          <a:xfrm>
            <a:off x="2057400" y="304920"/>
            <a:ext cx="7238520" cy="609120"/>
          </a:xfrm>
          <a:prstGeom prst="rect">
            <a:avLst/>
          </a:prstGeom>
          <a:noFill/>
          <a:ln w="9360">
            <a:noFill/>
          </a:ln>
        </p:spPr>
        <p:txBody>
          <a:bodyPr numCol="1" spcCol="0" anchor="ctr">
            <a:noAutofit/>
          </a:bodyPr>
          <a:p>
            <a:pPr>
              <a:lnSpc>
                <a:spcPct val="100000"/>
              </a:lnSpc>
              <a:buNone/>
            </a:pPr>
            <a:r>
              <a:rPr b="1" lang="zh-CN" sz="3200" spc="-1" strike="noStrike">
                <a:solidFill>
                  <a:srgbClr val="ffff00"/>
                </a:solidFill>
                <a:latin typeface="楷体_GB2312"/>
                <a:ea typeface="楷体_GB2312"/>
              </a:rPr>
              <a:t>普利姆（</a:t>
            </a:r>
            <a:r>
              <a:rPr b="1" lang="en-US" sz="3200" spc="-1" strike="noStrike">
                <a:solidFill>
                  <a:srgbClr val="ffff00"/>
                </a:solidFill>
                <a:latin typeface="楷体_GB2312"/>
                <a:ea typeface="楷体_GB2312"/>
              </a:rPr>
              <a:t>Prim</a:t>
            </a:r>
            <a:r>
              <a:rPr b="1" lang="zh-CN" sz="3200" spc="-1" strike="noStrike">
                <a:solidFill>
                  <a:srgbClr val="ffff00"/>
                </a:solidFill>
                <a:latin typeface="楷体_GB2312"/>
                <a:ea typeface="楷体_GB2312"/>
              </a:rPr>
              <a:t>）算法</a:t>
            </a:r>
            <a:r>
              <a:rPr b="1" lang="zh-CN" sz="3200" spc="-1" strike="noStrike">
                <a:solidFill>
                  <a:srgbClr val="ffffff"/>
                </a:solidFill>
                <a:latin typeface="楷体_GB2312"/>
                <a:ea typeface="楷体_GB2312"/>
              </a:rPr>
              <a:t>示例：</a:t>
            </a:r>
            <a:r>
              <a:rPr b="1" lang="en-US" sz="3200" spc="-1" strike="noStrike">
                <a:solidFill>
                  <a:srgbClr val="ff00ff"/>
                </a:solidFill>
                <a:latin typeface="楷体_GB2312"/>
                <a:ea typeface="楷体_GB2312"/>
              </a:rPr>
              <a:t> </a:t>
            </a:r>
            <a:r>
              <a:rPr b="1" lang="zh-CN" sz="3200" spc="-1" strike="noStrike">
                <a:solidFill>
                  <a:srgbClr val="ffff00"/>
                </a:solidFill>
                <a:latin typeface="楷体_GB2312"/>
                <a:ea typeface="楷体_GB2312"/>
              </a:rPr>
              <a:t>归并顶点</a:t>
            </a:r>
            <a:endParaRPr b="0" lang="en-US" sz="3200" spc="-1" strike="noStrike">
              <a:solidFill>
                <a:srgbClr val="ff3399"/>
              </a:solidFill>
              <a:latin typeface="楷体_GB2312"/>
            </a:endParaRPr>
          </a:p>
        </p:txBody>
      </p:sp>
      <p:grpSp>
        <p:nvGrpSpPr>
          <p:cNvPr id="1337" name="Group 3"/>
          <p:cNvGrpSpPr/>
          <p:nvPr/>
        </p:nvGrpSpPr>
        <p:grpSpPr>
          <a:xfrm>
            <a:off x="2362320" y="990720"/>
            <a:ext cx="2514240" cy="2209320"/>
            <a:chOff x="2362320" y="990720"/>
            <a:chExt cx="2514240" cy="2209320"/>
          </a:xfrm>
        </p:grpSpPr>
        <p:sp>
          <p:nvSpPr>
            <p:cNvPr id="1338" name="Oval 4"/>
            <p:cNvSpPr/>
            <p:nvPr/>
          </p:nvSpPr>
          <p:spPr>
            <a:xfrm>
              <a:off x="3352680" y="99072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1</a:t>
              </a:r>
              <a:endParaRPr b="0" lang="en-US" sz="2400" spc="-1" strike="noStrike">
                <a:latin typeface="Arial"/>
              </a:endParaRPr>
            </a:p>
          </p:txBody>
        </p:sp>
        <p:sp>
          <p:nvSpPr>
            <p:cNvPr id="1339" name="Oval 5"/>
            <p:cNvSpPr/>
            <p:nvPr/>
          </p:nvSpPr>
          <p:spPr>
            <a:xfrm>
              <a:off x="4419720" y="167652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4</a:t>
              </a:r>
              <a:endParaRPr b="0" lang="en-US" sz="2400" spc="-1" strike="noStrike">
                <a:latin typeface="Arial"/>
              </a:endParaRPr>
            </a:p>
          </p:txBody>
        </p:sp>
        <p:sp>
          <p:nvSpPr>
            <p:cNvPr id="1340" name="Oval 6"/>
            <p:cNvSpPr/>
            <p:nvPr/>
          </p:nvSpPr>
          <p:spPr>
            <a:xfrm>
              <a:off x="4038480" y="266688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6</a:t>
              </a:r>
              <a:endParaRPr b="0" lang="en-US" sz="2400" spc="-1" strike="noStrike">
                <a:latin typeface="Arial"/>
              </a:endParaRPr>
            </a:p>
          </p:txBody>
        </p:sp>
        <p:sp>
          <p:nvSpPr>
            <p:cNvPr id="1341" name="Oval 7"/>
            <p:cNvSpPr/>
            <p:nvPr/>
          </p:nvSpPr>
          <p:spPr>
            <a:xfrm>
              <a:off x="2819520" y="274320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5</a:t>
              </a:r>
              <a:endParaRPr b="0" lang="en-US" sz="2400" spc="-1" strike="noStrike">
                <a:latin typeface="Arial"/>
              </a:endParaRPr>
            </a:p>
          </p:txBody>
        </p:sp>
        <p:sp>
          <p:nvSpPr>
            <p:cNvPr id="1342" name="Oval 8"/>
            <p:cNvSpPr/>
            <p:nvPr/>
          </p:nvSpPr>
          <p:spPr>
            <a:xfrm>
              <a:off x="2362320" y="175248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2</a:t>
              </a:r>
              <a:endParaRPr b="0" lang="en-US" sz="2400" spc="-1" strike="noStrike">
                <a:latin typeface="Arial"/>
              </a:endParaRPr>
            </a:p>
          </p:txBody>
        </p:sp>
        <p:sp>
          <p:nvSpPr>
            <p:cNvPr id="1343" name="Oval 9"/>
            <p:cNvSpPr/>
            <p:nvPr/>
          </p:nvSpPr>
          <p:spPr>
            <a:xfrm>
              <a:off x="3352680" y="190512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3</a:t>
              </a:r>
              <a:endParaRPr b="0" lang="en-US" sz="2400" spc="-1" strike="noStrike">
                <a:latin typeface="Arial"/>
              </a:endParaRPr>
            </a:p>
          </p:txBody>
        </p:sp>
        <p:sp>
          <p:nvSpPr>
            <p:cNvPr id="1344" name="Line 10"/>
            <p:cNvSpPr/>
            <p:nvPr/>
          </p:nvSpPr>
          <p:spPr>
            <a:xfrm flipH="1">
              <a:off x="2743200" y="1295280"/>
              <a:ext cx="609480" cy="533520"/>
            </a:xfrm>
            <a:prstGeom prst="line">
              <a:avLst/>
            </a:prstGeom>
            <a:ln w="38100">
              <a:solidFill>
                <a:srgbClr val="ffffff"/>
              </a:solidFill>
              <a:round/>
            </a:ln>
          </p:spPr>
          <p:style>
            <a:lnRef idx="0"/>
            <a:fillRef idx="0"/>
            <a:effectRef idx="0"/>
            <a:fontRef idx="minor"/>
          </p:style>
        </p:sp>
        <p:sp>
          <p:nvSpPr>
            <p:cNvPr id="1345" name="Line 11"/>
            <p:cNvSpPr/>
            <p:nvPr/>
          </p:nvSpPr>
          <p:spPr>
            <a:xfrm>
              <a:off x="2666880" y="2209680"/>
              <a:ext cx="304920" cy="533520"/>
            </a:xfrm>
            <a:prstGeom prst="line">
              <a:avLst/>
            </a:prstGeom>
            <a:ln w="38100">
              <a:solidFill>
                <a:srgbClr val="ffffff"/>
              </a:solidFill>
              <a:round/>
            </a:ln>
          </p:spPr>
          <p:style>
            <a:lnRef idx="0"/>
            <a:fillRef idx="0"/>
            <a:effectRef idx="0"/>
            <a:fontRef idx="minor"/>
          </p:style>
        </p:sp>
        <p:sp>
          <p:nvSpPr>
            <p:cNvPr id="1346" name="Line 12"/>
            <p:cNvSpPr/>
            <p:nvPr/>
          </p:nvSpPr>
          <p:spPr>
            <a:xfrm>
              <a:off x="3276360" y="2971800"/>
              <a:ext cx="762120" cy="360"/>
            </a:xfrm>
            <a:prstGeom prst="line">
              <a:avLst/>
            </a:prstGeom>
            <a:ln w="38100">
              <a:solidFill>
                <a:srgbClr val="ffffff"/>
              </a:solidFill>
              <a:round/>
            </a:ln>
          </p:spPr>
          <p:style>
            <a:lnRef idx="0"/>
            <a:fillRef idx="0"/>
            <a:effectRef idx="0"/>
            <a:fontRef idx="minor"/>
          </p:style>
        </p:sp>
        <p:sp>
          <p:nvSpPr>
            <p:cNvPr id="1347" name="Line 13"/>
            <p:cNvSpPr/>
            <p:nvPr/>
          </p:nvSpPr>
          <p:spPr>
            <a:xfrm flipH="1">
              <a:off x="4343400" y="2133360"/>
              <a:ext cx="228600" cy="533520"/>
            </a:xfrm>
            <a:prstGeom prst="line">
              <a:avLst/>
            </a:prstGeom>
            <a:ln w="38100">
              <a:solidFill>
                <a:srgbClr val="ffffff"/>
              </a:solidFill>
              <a:round/>
            </a:ln>
          </p:spPr>
          <p:style>
            <a:lnRef idx="0"/>
            <a:fillRef idx="0"/>
            <a:effectRef idx="0"/>
            <a:fontRef idx="minor"/>
          </p:style>
        </p:sp>
        <p:sp>
          <p:nvSpPr>
            <p:cNvPr id="1348" name="Line 14"/>
            <p:cNvSpPr/>
            <p:nvPr/>
          </p:nvSpPr>
          <p:spPr>
            <a:xfrm>
              <a:off x="3809880" y="1295280"/>
              <a:ext cx="685800" cy="457200"/>
            </a:xfrm>
            <a:prstGeom prst="line">
              <a:avLst/>
            </a:prstGeom>
            <a:ln w="38100">
              <a:solidFill>
                <a:srgbClr val="ffffff"/>
              </a:solidFill>
              <a:round/>
            </a:ln>
          </p:spPr>
          <p:style>
            <a:lnRef idx="0"/>
            <a:fillRef idx="0"/>
            <a:effectRef idx="0"/>
            <a:fontRef idx="minor"/>
          </p:style>
        </p:sp>
        <p:sp>
          <p:nvSpPr>
            <p:cNvPr id="1349" name="Line 15"/>
            <p:cNvSpPr/>
            <p:nvPr/>
          </p:nvSpPr>
          <p:spPr>
            <a:xfrm>
              <a:off x="3581280" y="1447560"/>
              <a:ext cx="360" cy="457200"/>
            </a:xfrm>
            <a:prstGeom prst="line">
              <a:avLst/>
            </a:prstGeom>
            <a:ln w="38100">
              <a:solidFill>
                <a:srgbClr val="ffffff"/>
              </a:solidFill>
              <a:round/>
            </a:ln>
          </p:spPr>
          <p:style>
            <a:lnRef idx="0"/>
            <a:fillRef idx="0"/>
            <a:effectRef idx="0"/>
            <a:fontRef idx="minor"/>
          </p:style>
        </p:sp>
        <p:sp>
          <p:nvSpPr>
            <p:cNvPr id="1350" name="Line 16"/>
            <p:cNvSpPr/>
            <p:nvPr/>
          </p:nvSpPr>
          <p:spPr>
            <a:xfrm flipH="1">
              <a:off x="3124080" y="2286000"/>
              <a:ext cx="304920" cy="457200"/>
            </a:xfrm>
            <a:prstGeom prst="line">
              <a:avLst/>
            </a:prstGeom>
            <a:ln w="38100">
              <a:solidFill>
                <a:srgbClr val="ffffff"/>
              </a:solidFill>
              <a:round/>
            </a:ln>
          </p:spPr>
          <p:style>
            <a:lnRef idx="0"/>
            <a:fillRef idx="0"/>
            <a:effectRef idx="0"/>
            <a:fontRef idx="minor"/>
          </p:style>
        </p:sp>
        <p:sp>
          <p:nvSpPr>
            <p:cNvPr id="1351" name="Line 17"/>
            <p:cNvSpPr/>
            <p:nvPr/>
          </p:nvSpPr>
          <p:spPr>
            <a:xfrm>
              <a:off x="3733560" y="2286000"/>
              <a:ext cx="381240" cy="457200"/>
            </a:xfrm>
            <a:prstGeom prst="line">
              <a:avLst/>
            </a:prstGeom>
            <a:ln w="38100">
              <a:solidFill>
                <a:srgbClr val="ffffff"/>
              </a:solidFill>
              <a:round/>
            </a:ln>
          </p:spPr>
          <p:style>
            <a:lnRef idx="0"/>
            <a:fillRef idx="0"/>
            <a:effectRef idx="0"/>
            <a:fontRef idx="minor"/>
          </p:style>
        </p:sp>
        <p:sp>
          <p:nvSpPr>
            <p:cNvPr id="1352" name="Line 18"/>
            <p:cNvSpPr/>
            <p:nvPr/>
          </p:nvSpPr>
          <p:spPr>
            <a:xfrm flipV="1">
              <a:off x="3809880" y="1904760"/>
              <a:ext cx="609480" cy="152640"/>
            </a:xfrm>
            <a:prstGeom prst="line">
              <a:avLst/>
            </a:prstGeom>
            <a:ln w="38100">
              <a:solidFill>
                <a:srgbClr val="ffffff"/>
              </a:solidFill>
              <a:round/>
            </a:ln>
          </p:spPr>
          <p:style>
            <a:lnRef idx="0"/>
            <a:fillRef idx="0"/>
            <a:effectRef idx="0"/>
            <a:fontRef idx="minor"/>
          </p:style>
        </p:sp>
        <p:sp>
          <p:nvSpPr>
            <p:cNvPr id="1353" name="Line 19"/>
            <p:cNvSpPr/>
            <p:nvPr/>
          </p:nvSpPr>
          <p:spPr>
            <a:xfrm>
              <a:off x="2819160" y="1981080"/>
              <a:ext cx="533520" cy="76320"/>
            </a:xfrm>
            <a:prstGeom prst="line">
              <a:avLst/>
            </a:prstGeom>
            <a:ln w="38100">
              <a:solidFill>
                <a:srgbClr val="ffffff"/>
              </a:solidFill>
              <a:round/>
            </a:ln>
          </p:spPr>
          <p:style>
            <a:lnRef idx="0"/>
            <a:fillRef idx="0"/>
            <a:effectRef idx="0"/>
            <a:fontRef idx="minor"/>
          </p:style>
        </p:sp>
        <p:sp>
          <p:nvSpPr>
            <p:cNvPr id="1354" name="Rectangle 20"/>
            <p:cNvSpPr/>
            <p:nvPr/>
          </p:nvSpPr>
          <p:spPr>
            <a:xfrm>
              <a:off x="3582720" y="144792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1</a:t>
              </a:r>
              <a:endParaRPr b="0" lang="en-US" sz="2400" spc="-1" strike="noStrike">
                <a:latin typeface="Arial"/>
              </a:endParaRPr>
            </a:p>
          </p:txBody>
        </p:sp>
        <p:sp>
          <p:nvSpPr>
            <p:cNvPr id="1355" name="Rectangle 21"/>
            <p:cNvSpPr/>
            <p:nvPr/>
          </p:nvSpPr>
          <p:spPr>
            <a:xfrm>
              <a:off x="4008240" y="106668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5</a:t>
              </a:r>
              <a:endParaRPr b="0" lang="en-US" sz="2400" spc="-1" strike="noStrike">
                <a:latin typeface="Arial"/>
              </a:endParaRPr>
            </a:p>
          </p:txBody>
        </p:sp>
        <p:sp>
          <p:nvSpPr>
            <p:cNvPr id="1356" name="Rectangle 22"/>
            <p:cNvSpPr/>
            <p:nvPr/>
          </p:nvSpPr>
          <p:spPr>
            <a:xfrm>
              <a:off x="2788920" y="114300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6</a:t>
              </a:r>
              <a:endParaRPr b="0" lang="en-US" sz="2400" spc="-1" strike="noStrike">
                <a:latin typeface="Arial"/>
              </a:endParaRPr>
            </a:p>
          </p:txBody>
        </p:sp>
        <p:sp>
          <p:nvSpPr>
            <p:cNvPr id="1357" name="Rectangle 23"/>
            <p:cNvSpPr/>
            <p:nvPr/>
          </p:nvSpPr>
          <p:spPr>
            <a:xfrm>
              <a:off x="3887640" y="160020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5</a:t>
              </a:r>
              <a:endParaRPr b="0" lang="en-US" sz="2400" spc="-1" strike="noStrike">
                <a:latin typeface="Arial"/>
              </a:endParaRPr>
            </a:p>
          </p:txBody>
        </p:sp>
        <p:sp>
          <p:nvSpPr>
            <p:cNvPr id="1358" name="Rectangle 24"/>
            <p:cNvSpPr/>
            <p:nvPr/>
          </p:nvSpPr>
          <p:spPr>
            <a:xfrm>
              <a:off x="2973240" y="160020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5</a:t>
              </a:r>
              <a:endParaRPr b="0" lang="en-US" sz="2400" spc="-1" strike="noStrike">
                <a:latin typeface="Arial"/>
              </a:endParaRPr>
            </a:p>
          </p:txBody>
        </p:sp>
        <p:sp>
          <p:nvSpPr>
            <p:cNvPr id="1359" name="Rectangle 25"/>
            <p:cNvSpPr/>
            <p:nvPr/>
          </p:nvSpPr>
          <p:spPr>
            <a:xfrm>
              <a:off x="3887640" y="220968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4</a:t>
              </a:r>
              <a:endParaRPr b="0" lang="en-US" sz="2400" spc="-1" strike="noStrike">
                <a:latin typeface="Arial"/>
              </a:endParaRPr>
            </a:p>
          </p:txBody>
        </p:sp>
        <p:sp>
          <p:nvSpPr>
            <p:cNvPr id="1360" name="Rectangle 26"/>
            <p:cNvSpPr/>
            <p:nvPr/>
          </p:nvSpPr>
          <p:spPr>
            <a:xfrm>
              <a:off x="3017520" y="220968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6</a:t>
              </a:r>
              <a:endParaRPr b="0" lang="en-US" sz="2400" spc="-1" strike="noStrike">
                <a:latin typeface="Arial"/>
              </a:endParaRPr>
            </a:p>
          </p:txBody>
        </p:sp>
        <p:sp>
          <p:nvSpPr>
            <p:cNvPr id="1361" name="Rectangle 27"/>
            <p:cNvSpPr/>
            <p:nvPr/>
          </p:nvSpPr>
          <p:spPr>
            <a:xfrm>
              <a:off x="2560320" y="228600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3</a:t>
              </a:r>
              <a:endParaRPr b="0" lang="en-US" sz="2400" spc="-1" strike="noStrike">
                <a:latin typeface="Arial"/>
              </a:endParaRPr>
            </a:p>
          </p:txBody>
        </p:sp>
        <p:sp>
          <p:nvSpPr>
            <p:cNvPr id="1362" name="Rectangle 28"/>
            <p:cNvSpPr/>
            <p:nvPr/>
          </p:nvSpPr>
          <p:spPr>
            <a:xfrm>
              <a:off x="3474720" y="259092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6</a:t>
              </a:r>
              <a:endParaRPr b="0" lang="en-US" sz="2400" spc="-1" strike="noStrike">
                <a:latin typeface="Arial"/>
              </a:endParaRPr>
            </a:p>
          </p:txBody>
        </p:sp>
        <p:sp>
          <p:nvSpPr>
            <p:cNvPr id="1363" name="Rectangle 29"/>
            <p:cNvSpPr/>
            <p:nvPr/>
          </p:nvSpPr>
          <p:spPr>
            <a:xfrm>
              <a:off x="4421160" y="220968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2</a:t>
              </a:r>
              <a:endParaRPr b="0" lang="en-US" sz="2400" spc="-1" strike="noStrike">
                <a:latin typeface="Arial"/>
              </a:endParaRPr>
            </a:p>
          </p:txBody>
        </p:sp>
      </p:grpSp>
      <p:grpSp>
        <p:nvGrpSpPr>
          <p:cNvPr id="1364" name="Group 30"/>
          <p:cNvGrpSpPr/>
          <p:nvPr/>
        </p:nvGrpSpPr>
        <p:grpSpPr>
          <a:xfrm>
            <a:off x="7848720" y="1600200"/>
            <a:ext cx="456840" cy="914040"/>
            <a:chOff x="7848720" y="1600200"/>
            <a:chExt cx="456840" cy="914040"/>
          </a:xfrm>
        </p:grpSpPr>
        <p:sp>
          <p:nvSpPr>
            <p:cNvPr id="1365" name="Line 31"/>
            <p:cNvSpPr/>
            <p:nvPr/>
          </p:nvSpPr>
          <p:spPr>
            <a:xfrm>
              <a:off x="8076960" y="1600200"/>
              <a:ext cx="360" cy="457200"/>
            </a:xfrm>
            <a:prstGeom prst="line">
              <a:avLst/>
            </a:prstGeom>
            <a:ln w="38100">
              <a:solidFill>
                <a:srgbClr val="ffffff"/>
              </a:solidFill>
              <a:round/>
            </a:ln>
          </p:spPr>
          <p:style>
            <a:lnRef idx="0"/>
            <a:fillRef idx="0"/>
            <a:effectRef idx="0"/>
            <a:fontRef idx="minor"/>
          </p:style>
        </p:sp>
        <p:sp>
          <p:nvSpPr>
            <p:cNvPr id="1366" name="Oval 32"/>
            <p:cNvSpPr/>
            <p:nvPr/>
          </p:nvSpPr>
          <p:spPr>
            <a:xfrm>
              <a:off x="7848720" y="205740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3</a:t>
              </a:r>
              <a:endParaRPr b="0" lang="en-US" sz="2400" spc="-1" strike="noStrike">
                <a:latin typeface="Arial"/>
              </a:endParaRPr>
            </a:p>
          </p:txBody>
        </p:sp>
      </p:grpSp>
      <p:grpSp>
        <p:nvGrpSpPr>
          <p:cNvPr id="1367" name="Group 33"/>
          <p:cNvGrpSpPr/>
          <p:nvPr/>
        </p:nvGrpSpPr>
        <p:grpSpPr>
          <a:xfrm>
            <a:off x="8229600" y="2438280"/>
            <a:ext cx="761760" cy="838080"/>
            <a:chOff x="8229600" y="2438280"/>
            <a:chExt cx="761760" cy="838080"/>
          </a:xfrm>
        </p:grpSpPr>
        <p:sp>
          <p:nvSpPr>
            <p:cNvPr id="1368" name="Line 34"/>
            <p:cNvSpPr/>
            <p:nvPr/>
          </p:nvSpPr>
          <p:spPr>
            <a:xfrm>
              <a:off x="8229600" y="2438280"/>
              <a:ext cx="380880" cy="457200"/>
            </a:xfrm>
            <a:prstGeom prst="line">
              <a:avLst/>
            </a:prstGeom>
            <a:ln w="38100">
              <a:solidFill>
                <a:srgbClr val="ffffff"/>
              </a:solidFill>
              <a:round/>
            </a:ln>
          </p:spPr>
          <p:style>
            <a:lnRef idx="0"/>
            <a:fillRef idx="0"/>
            <a:effectRef idx="0"/>
            <a:fontRef idx="minor"/>
          </p:style>
        </p:sp>
        <p:sp>
          <p:nvSpPr>
            <p:cNvPr id="1369" name="Oval 35"/>
            <p:cNvSpPr/>
            <p:nvPr/>
          </p:nvSpPr>
          <p:spPr>
            <a:xfrm>
              <a:off x="8534520" y="281952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6</a:t>
              </a:r>
              <a:endParaRPr b="0" lang="en-US" sz="2400" spc="-1" strike="noStrike">
                <a:latin typeface="Arial"/>
              </a:endParaRPr>
            </a:p>
          </p:txBody>
        </p:sp>
      </p:grpSp>
      <p:grpSp>
        <p:nvGrpSpPr>
          <p:cNvPr id="1370" name="Group 36"/>
          <p:cNvGrpSpPr/>
          <p:nvPr/>
        </p:nvGrpSpPr>
        <p:grpSpPr>
          <a:xfrm>
            <a:off x="8839080" y="1828800"/>
            <a:ext cx="533160" cy="990360"/>
            <a:chOff x="8839080" y="1828800"/>
            <a:chExt cx="533160" cy="990360"/>
          </a:xfrm>
        </p:grpSpPr>
        <p:sp>
          <p:nvSpPr>
            <p:cNvPr id="1371" name="Line 37"/>
            <p:cNvSpPr/>
            <p:nvPr/>
          </p:nvSpPr>
          <p:spPr>
            <a:xfrm flipH="1">
              <a:off x="8839080" y="2286000"/>
              <a:ext cx="228600" cy="533160"/>
            </a:xfrm>
            <a:prstGeom prst="line">
              <a:avLst/>
            </a:prstGeom>
            <a:ln w="38100">
              <a:solidFill>
                <a:srgbClr val="ffffff"/>
              </a:solidFill>
              <a:round/>
            </a:ln>
          </p:spPr>
          <p:style>
            <a:lnRef idx="0"/>
            <a:fillRef idx="0"/>
            <a:effectRef idx="0"/>
            <a:fontRef idx="minor"/>
          </p:style>
        </p:sp>
        <p:sp>
          <p:nvSpPr>
            <p:cNvPr id="1372" name="Oval 38"/>
            <p:cNvSpPr/>
            <p:nvPr/>
          </p:nvSpPr>
          <p:spPr>
            <a:xfrm>
              <a:off x="8915400" y="182880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4</a:t>
              </a:r>
              <a:endParaRPr b="0" lang="en-US" sz="2400" spc="-1" strike="noStrike">
                <a:latin typeface="Arial"/>
              </a:endParaRPr>
            </a:p>
          </p:txBody>
        </p:sp>
      </p:grpSp>
      <p:grpSp>
        <p:nvGrpSpPr>
          <p:cNvPr id="1373" name="Group 39"/>
          <p:cNvGrpSpPr/>
          <p:nvPr/>
        </p:nvGrpSpPr>
        <p:grpSpPr>
          <a:xfrm>
            <a:off x="6858000" y="1905120"/>
            <a:ext cx="990360" cy="456840"/>
            <a:chOff x="6858000" y="1905120"/>
            <a:chExt cx="990360" cy="456840"/>
          </a:xfrm>
        </p:grpSpPr>
        <p:sp>
          <p:nvSpPr>
            <p:cNvPr id="1374" name="Line 40"/>
            <p:cNvSpPr/>
            <p:nvPr/>
          </p:nvSpPr>
          <p:spPr>
            <a:xfrm>
              <a:off x="7315200" y="2133360"/>
              <a:ext cx="533160" cy="76320"/>
            </a:xfrm>
            <a:prstGeom prst="line">
              <a:avLst/>
            </a:prstGeom>
            <a:ln w="38100">
              <a:solidFill>
                <a:srgbClr val="ffffff"/>
              </a:solidFill>
              <a:round/>
            </a:ln>
          </p:spPr>
          <p:style>
            <a:lnRef idx="0"/>
            <a:fillRef idx="0"/>
            <a:effectRef idx="0"/>
            <a:fontRef idx="minor"/>
          </p:style>
        </p:sp>
        <p:sp>
          <p:nvSpPr>
            <p:cNvPr id="1375" name="Oval 41"/>
            <p:cNvSpPr/>
            <p:nvPr/>
          </p:nvSpPr>
          <p:spPr>
            <a:xfrm>
              <a:off x="6858000" y="190512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2</a:t>
              </a:r>
              <a:endParaRPr b="0" lang="en-US" sz="2400" spc="-1" strike="noStrike">
                <a:latin typeface="Arial"/>
              </a:endParaRPr>
            </a:p>
          </p:txBody>
        </p:sp>
      </p:grpSp>
      <p:grpSp>
        <p:nvGrpSpPr>
          <p:cNvPr id="1376" name="Group 42"/>
          <p:cNvGrpSpPr/>
          <p:nvPr/>
        </p:nvGrpSpPr>
        <p:grpSpPr>
          <a:xfrm>
            <a:off x="7162560" y="2361960"/>
            <a:ext cx="609480" cy="990360"/>
            <a:chOff x="7162560" y="2361960"/>
            <a:chExt cx="609480" cy="990360"/>
          </a:xfrm>
        </p:grpSpPr>
        <p:sp>
          <p:nvSpPr>
            <p:cNvPr id="1377" name="Line 43"/>
            <p:cNvSpPr/>
            <p:nvPr/>
          </p:nvSpPr>
          <p:spPr>
            <a:xfrm>
              <a:off x="7162560" y="2361960"/>
              <a:ext cx="304920" cy="533520"/>
            </a:xfrm>
            <a:prstGeom prst="line">
              <a:avLst/>
            </a:prstGeom>
            <a:ln w="38100">
              <a:solidFill>
                <a:srgbClr val="ffffff"/>
              </a:solidFill>
              <a:round/>
            </a:ln>
          </p:spPr>
          <p:style>
            <a:lnRef idx="0"/>
            <a:fillRef idx="0"/>
            <a:effectRef idx="0"/>
            <a:fontRef idx="minor"/>
          </p:style>
        </p:sp>
        <p:sp>
          <p:nvSpPr>
            <p:cNvPr id="1378" name="Oval 44"/>
            <p:cNvSpPr/>
            <p:nvPr/>
          </p:nvSpPr>
          <p:spPr>
            <a:xfrm>
              <a:off x="7315200" y="289548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5</a:t>
              </a:r>
              <a:endParaRPr b="0" lang="en-US" sz="2400" spc="-1" strike="noStrike">
                <a:latin typeface="Arial"/>
              </a:endParaRPr>
            </a:p>
          </p:txBody>
        </p:sp>
      </p:grpSp>
      <p:sp>
        <p:nvSpPr>
          <p:cNvPr id="1379" name="Oval 45"/>
          <p:cNvSpPr/>
          <p:nvPr/>
        </p:nvSpPr>
        <p:spPr>
          <a:xfrm>
            <a:off x="7848720" y="1143000"/>
            <a:ext cx="456840" cy="45684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1</a:t>
            </a:r>
            <a:endParaRPr b="0" lang="en-US" sz="2400" spc="-1" strike="noStrike">
              <a:latin typeface="Arial"/>
            </a:endParaRPr>
          </a:p>
        </p:txBody>
      </p:sp>
      <p:sp>
        <p:nvSpPr>
          <p:cNvPr id="1380" name="AutoShape 46"/>
          <p:cNvSpPr/>
          <p:nvPr/>
        </p:nvSpPr>
        <p:spPr>
          <a:xfrm>
            <a:off x="5410080" y="1600200"/>
            <a:ext cx="1066320" cy="1066320"/>
          </a:xfrm>
          <a:prstGeom prst="rightArrow">
            <a:avLst>
              <a:gd name="adj1" fmla="val 50000"/>
              <a:gd name="adj2" fmla="val 25000"/>
            </a:avLst>
          </a:prstGeom>
          <a:solidFill>
            <a:schemeClr val="accent1"/>
          </a:solidFill>
          <a:ln w="9525">
            <a:solidFill>
              <a:srgbClr val="ffffff"/>
            </a:solidFill>
            <a:miter/>
          </a:ln>
        </p:spPr>
        <p:style>
          <a:lnRef idx="0"/>
          <a:fillRef idx="0"/>
          <a:effectRef idx="0"/>
          <a:fontRef idx="minor"/>
        </p:style>
      </p:sp>
      <p:sp>
        <p:nvSpPr>
          <p:cNvPr id="1381" name="Rectangle 47"/>
          <p:cNvSpPr/>
          <p:nvPr/>
        </p:nvSpPr>
        <p:spPr>
          <a:xfrm>
            <a:off x="1981080" y="3200400"/>
            <a:ext cx="2742840" cy="685440"/>
          </a:xfrm>
          <a:prstGeom prst="rect">
            <a:avLst/>
          </a:prstGeom>
          <a:noFill/>
          <a:ln w="9525">
            <a:noFill/>
          </a:ln>
        </p:spPr>
        <p:style>
          <a:lnRef idx="0"/>
          <a:fillRef idx="0"/>
          <a:effectRef idx="0"/>
          <a:fontRef idx="minor"/>
        </p:style>
        <p:txBody>
          <a:bodyPr lIns="90000" rIns="90000" tIns="45000" bIns="45000" anchor="ctr">
            <a:noAutofit/>
          </a:bodyPr>
          <a:p>
            <a:pPr>
              <a:lnSpc>
                <a:spcPct val="100000"/>
              </a:lnSpc>
              <a:buNone/>
            </a:pPr>
            <a:r>
              <a:rPr b="1" lang="en-US" sz="2800" spc="-1" strike="noStrike">
                <a:solidFill>
                  <a:srgbClr val="ffff00"/>
                </a:solidFill>
                <a:latin typeface="黑体"/>
                <a:ea typeface="黑体"/>
              </a:rPr>
              <a:t>Prim</a:t>
            </a:r>
            <a:r>
              <a:rPr b="1" lang="zh-CN" sz="2800" spc="-1" strike="noStrike">
                <a:solidFill>
                  <a:srgbClr val="ffff00"/>
                </a:solidFill>
                <a:latin typeface="黑体"/>
                <a:ea typeface="黑体"/>
              </a:rPr>
              <a:t>算法</a:t>
            </a:r>
            <a:r>
              <a:rPr b="1" lang="zh-CN" sz="2800" spc="-1" strike="noStrike">
                <a:solidFill>
                  <a:srgbClr val="ffff00"/>
                </a:solidFill>
                <a:latin typeface="黑体"/>
                <a:ea typeface="黑体"/>
              </a:rPr>
              <a:t>思路</a:t>
            </a:r>
            <a:r>
              <a:rPr b="1" lang="zh-CN" sz="2800" spc="-1" strike="noStrike">
                <a:solidFill>
                  <a:srgbClr val="ffff00"/>
                </a:solidFill>
                <a:latin typeface="黑体"/>
                <a:ea typeface="黑体"/>
              </a:rPr>
              <a:t>：</a:t>
            </a:r>
            <a:endParaRPr b="0" lang="en-US" sz="2800" spc="-1" strike="noStrike">
              <a:latin typeface="Arial"/>
            </a:endParaRPr>
          </a:p>
        </p:txBody>
      </p:sp>
      <p:sp>
        <p:nvSpPr>
          <p:cNvPr id="1382" name="Text Box 48"/>
          <p:cNvSpPr/>
          <p:nvPr/>
        </p:nvSpPr>
        <p:spPr>
          <a:xfrm>
            <a:off x="1828800" y="3886200"/>
            <a:ext cx="8152920" cy="2334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99"/>
              </a:spcBef>
              <a:buNone/>
              <a:tabLst>
                <a:tab algn="l" pos="0"/>
              </a:tabLst>
            </a:pPr>
            <a:r>
              <a:rPr b="1" lang="zh-CN" sz="2400" spc="-1" strike="noStrike">
                <a:solidFill>
                  <a:srgbClr val="ffffff"/>
                </a:solidFill>
                <a:latin typeface="楷体_GB2312"/>
                <a:ea typeface="楷体_GB2312"/>
              </a:rPr>
              <a:t>首先，从</a:t>
            </a:r>
            <a:r>
              <a:rPr b="1" lang="en-US" sz="2400" spc="-1" strike="noStrike">
                <a:solidFill>
                  <a:srgbClr val="ffffff"/>
                </a:solidFill>
                <a:latin typeface="楷体_GB2312"/>
                <a:ea typeface="楷体_GB2312"/>
              </a:rPr>
              <a:t>n</a:t>
            </a:r>
            <a:r>
              <a:rPr b="1" lang="zh-CN" sz="2400" spc="-1" strike="noStrike">
                <a:solidFill>
                  <a:srgbClr val="ffffff"/>
                </a:solidFill>
                <a:latin typeface="楷体_GB2312"/>
                <a:ea typeface="楷体_GB2312"/>
              </a:rPr>
              <a:t>个顶点中任选一个顶点</a:t>
            </a:r>
            <a:r>
              <a:rPr b="1" lang="en-US" sz="2400" spc="-1" strike="noStrike">
                <a:solidFill>
                  <a:srgbClr val="ffffff"/>
                </a:solidFill>
                <a:latin typeface="楷体_GB2312"/>
                <a:ea typeface="楷体_GB2312"/>
              </a:rPr>
              <a:t>v</a:t>
            </a:r>
            <a:r>
              <a:rPr b="1" lang="en-US" sz="2400" spc="-1" strike="noStrike" baseline="-25000">
                <a:solidFill>
                  <a:srgbClr val="ffffff"/>
                </a:solidFill>
                <a:latin typeface="楷体_GB2312"/>
                <a:ea typeface="楷体_GB2312"/>
              </a:rPr>
              <a:t>i</a:t>
            </a:r>
            <a:r>
              <a:rPr b="1" lang="zh-CN" sz="2400" spc="-1" strike="noStrike">
                <a:solidFill>
                  <a:srgbClr val="ffffff"/>
                </a:solidFill>
                <a:latin typeface="楷体_GB2312"/>
                <a:ea typeface="楷体_GB2312"/>
              </a:rPr>
              <a:t>加入到原来为空的生成树中</a:t>
            </a:r>
            <a:r>
              <a:rPr b="1" lang="en-US" sz="2400" spc="-1" strike="noStrike">
                <a:solidFill>
                  <a:srgbClr val="ffffff"/>
                </a:solidFill>
                <a:latin typeface="楷体_GB2312"/>
                <a:ea typeface="楷体_GB2312"/>
              </a:rPr>
              <a:t>,</a:t>
            </a:r>
            <a:r>
              <a:rPr b="1" lang="zh-CN" sz="2400" spc="-1" strike="noStrike">
                <a:solidFill>
                  <a:srgbClr val="ffffff"/>
                </a:solidFill>
                <a:latin typeface="楷体_GB2312"/>
                <a:ea typeface="楷体_GB2312"/>
              </a:rPr>
              <a:t>然后重复执行下列操作：</a:t>
            </a:r>
            <a:endParaRPr b="0" lang="en-US" sz="2400" spc="-1" strike="noStrike">
              <a:latin typeface="Arial"/>
            </a:endParaRPr>
          </a:p>
          <a:p>
            <a:pPr>
              <a:lnSpc>
                <a:spcPct val="100000"/>
              </a:lnSpc>
              <a:buNone/>
              <a:tabLst>
                <a:tab algn="l" pos="0"/>
              </a:tabLst>
            </a:pPr>
            <a:r>
              <a:rPr b="1" lang="zh-CN" sz="2400" spc="-1" strike="noStrike">
                <a:solidFill>
                  <a:srgbClr val="ffffff"/>
                </a:solidFill>
                <a:latin typeface="楷体_GB2312"/>
                <a:ea typeface="楷体_GB2312"/>
              </a:rPr>
              <a:t>从一个顶点已进入生成树、而另一个顶点尚未进入生成树的那些边中，选取一条权值最小的边，并将这条边以及它所关联的目前还不在生成树中的那个顶点加入到生成树中去。当生成树中顶点数达到</a:t>
            </a:r>
            <a:r>
              <a:rPr b="1" lang="en-US" sz="2400" spc="-1" strike="noStrike">
                <a:solidFill>
                  <a:srgbClr val="ffffff"/>
                </a:solidFill>
                <a:latin typeface="楷体_GB2312"/>
                <a:ea typeface="楷体_GB2312"/>
              </a:rPr>
              <a:t>n</a:t>
            </a:r>
            <a:r>
              <a:rPr b="1" lang="zh-CN" sz="2400" spc="-1" strike="noStrike">
                <a:solidFill>
                  <a:srgbClr val="ffffff"/>
                </a:solidFill>
                <a:latin typeface="楷体_GB2312"/>
                <a:ea typeface="楷体_GB2312"/>
              </a:rPr>
              <a:t>时，整个构造过程结束。</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383" dur="indefinite" restart="never" nodeType="tmRoot">
          <p:childTnLst>
            <p:seq>
              <p:cTn id="2384" dur="indefinite" nodeType="mainSeq">
                <p:childTnLst>
                  <p:par>
                    <p:cTn id="2385" fill="hold">
                      <p:stCondLst>
                        <p:cond delay="indefinite"/>
                      </p:stCondLst>
                      <p:childTnLst>
                        <p:par>
                          <p:cTn id="2386" fill="hold">
                            <p:stCondLst>
                              <p:cond delay="0"/>
                            </p:stCondLst>
                            <p:childTnLst>
                              <p:par>
                                <p:cTn id="2387" nodeType="clickEffect" fill="hold" presetClass="entr" presetID="4" presetSubtype="16">
                                  <p:stCondLst>
                                    <p:cond delay="0"/>
                                  </p:stCondLst>
                                  <p:childTnLst>
                                    <p:set>
                                      <p:cBhvr>
                                        <p:cTn id="2388" dur="1" fill="hold">
                                          <p:stCondLst>
                                            <p:cond delay="0"/>
                                          </p:stCondLst>
                                        </p:cTn>
                                        <p:tgtEl>
                                          <p:spTgt spid="1337"/>
                                        </p:tgtEl>
                                        <p:attrNameLst>
                                          <p:attrName>style.visibility</p:attrName>
                                        </p:attrNameLst>
                                      </p:cBhvr>
                                      <p:to>
                                        <p:strVal val="visible"/>
                                      </p:to>
                                    </p:set>
                                    <p:animEffect filter="box(in)" transition="in">
                                      <p:cBhvr additive="repl">
                                        <p:cTn id="2389" dur="500"/>
                                        <p:tgtEl>
                                          <p:spTgt spid="1337"/>
                                        </p:tgtEl>
                                      </p:cBhvr>
                                    </p:animEffect>
                                  </p:childTnLst>
                                </p:cTn>
                              </p:par>
                            </p:childTnLst>
                          </p:cTn>
                        </p:par>
                      </p:childTnLst>
                    </p:cTn>
                  </p:par>
                  <p:par>
                    <p:cTn id="2390" fill="hold">
                      <p:stCondLst>
                        <p:cond delay="indefinite"/>
                      </p:stCondLst>
                      <p:childTnLst>
                        <p:par>
                          <p:cTn id="2391" fill="hold">
                            <p:stCondLst>
                              <p:cond delay="0"/>
                            </p:stCondLst>
                            <p:childTnLst>
                              <p:par>
                                <p:cTn id="2392" nodeType="clickEffect" fill="hold" presetClass="entr" presetID="22" presetSubtype="8">
                                  <p:stCondLst>
                                    <p:cond delay="0"/>
                                  </p:stCondLst>
                                  <p:childTnLst>
                                    <p:set>
                                      <p:cBhvr>
                                        <p:cTn id="2393" dur="1" fill="hold">
                                          <p:stCondLst>
                                            <p:cond delay="0"/>
                                          </p:stCondLst>
                                        </p:cTn>
                                        <p:tgtEl>
                                          <p:spTgt spid="1380"/>
                                        </p:tgtEl>
                                        <p:attrNameLst>
                                          <p:attrName>style.visibility</p:attrName>
                                        </p:attrNameLst>
                                      </p:cBhvr>
                                      <p:to>
                                        <p:strVal val="visible"/>
                                      </p:to>
                                    </p:set>
                                    <p:animEffect filter="wipe(left)" transition="in">
                                      <p:cBhvr additive="repl">
                                        <p:cTn id="2394" dur="500"/>
                                        <p:tgtEl>
                                          <p:spTgt spid="1380"/>
                                        </p:tgtEl>
                                      </p:cBhvr>
                                    </p:animEffect>
                                  </p:childTnLst>
                                </p:cTn>
                              </p:par>
                            </p:childTnLst>
                          </p:cTn>
                        </p:par>
                      </p:childTnLst>
                    </p:cTn>
                  </p:par>
                  <p:par>
                    <p:cTn id="2395" fill="hold">
                      <p:stCondLst>
                        <p:cond delay="indefinite"/>
                      </p:stCondLst>
                      <p:childTnLst>
                        <p:par>
                          <p:cTn id="2396" fill="hold">
                            <p:stCondLst>
                              <p:cond delay="0"/>
                            </p:stCondLst>
                            <p:childTnLst>
                              <p:par>
                                <p:cTn id="2397" nodeType="clickEffect" fill="hold" presetClass="entr" presetID="1">
                                  <p:stCondLst>
                                    <p:cond delay="0"/>
                                  </p:stCondLst>
                                  <p:childTnLst>
                                    <p:set>
                                      <p:cBhvr>
                                        <p:cTn id="2398" dur="1" fill="hold">
                                          <p:stCondLst>
                                            <p:cond delay="499"/>
                                          </p:stCondLst>
                                        </p:cTn>
                                        <p:tgtEl>
                                          <p:spTgt spid="1379"/>
                                        </p:tgtEl>
                                        <p:attrNameLst>
                                          <p:attrName>style.visibility</p:attrName>
                                        </p:attrNameLst>
                                      </p:cBhvr>
                                      <p:to>
                                        <p:strVal val="visible"/>
                                      </p:to>
                                    </p:set>
                                  </p:childTnLst>
                                </p:cTn>
                              </p:par>
                            </p:childTnLst>
                          </p:cTn>
                        </p:par>
                      </p:childTnLst>
                    </p:cTn>
                  </p:par>
                  <p:par>
                    <p:cTn id="2399" fill="hold">
                      <p:stCondLst>
                        <p:cond delay="indefinite"/>
                      </p:stCondLst>
                      <p:childTnLst>
                        <p:par>
                          <p:cTn id="2400" fill="hold">
                            <p:stCondLst>
                              <p:cond delay="0"/>
                            </p:stCondLst>
                            <p:childTnLst>
                              <p:par>
                                <p:cTn id="2401" nodeType="clickEffect" fill="hold" presetClass="entr" presetID="22" presetSubtype="1">
                                  <p:stCondLst>
                                    <p:cond delay="0"/>
                                  </p:stCondLst>
                                  <p:childTnLst>
                                    <p:set>
                                      <p:cBhvr>
                                        <p:cTn id="2402" dur="1" fill="hold">
                                          <p:stCondLst>
                                            <p:cond delay="0"/>
                                          </p:stCondLst>
                                        </p:cTn>
                                        <p:tgtEl>
                                          <p:spTgt spid="1364"/>
                                        </p:tgtEl>
                                        <p:attrNameLst>
                                          <p:attrName>style.visibility</p:attrName>
                                        </p:attrNameLst>
                                      </p:cBhvr>
                                      <p:to>
                                        <p:strVal val="visible"/>
                                      </p:to>
                                    </p:set>
                                    <p:animEffect filter="wipe(up)" transition="in">
                                      <p:cBhvr additive="repl">
                                        <p:cTn id="2403" dur="500"/>
                                        <p:tgtEl>
                                          <p:spTgt spid="1364"/>
                                        </p:tgtEl>
                                      </p:cBhvr>
                                    </p:animEffect>
                                  </p:childTnLst>
                                </p:cTn>
                              </p:par>
                            </p:childTnLst>
                          </p:cTn>
                        </p:par>
                      </p:childTnLst>
                    </p:cTn>
                  </p:par>
                  <p:par>
                    <p:cTn id="2404" fill="hold">
                      <p:stCondLst>
                        <p:cond delay="indefinite"/>
                      </p:stCondLst>
                      <p:childTnLst>
                        <p:par>
                          <p:cTn id="2405" fill="hold">
                            <p:stCondLst>
                              <p:cond delay="0"/>
                            </p:stCondLst>
                            <p:childTnLst>
                              <p:par>
                                <p:cTn id="2406" nodeType="clickEffect" fill="hold" presetClass="entr" presetID="22" presetSubtype="1">
                                  <p:stCondLst>
                                    <p:cond delay="0"/>
                                  </p:stCondLst>
                                  <p:childTnLst>
                                    <p:set>
                                      <p:cBhvr>
                                        <p:cTn id="2407" dur="1" fill="hold">
                                          <p:stCondLst>
                                            <p:cond delay="0"/>
                                          </p:stCondLst>
                                        </p:cTn>
                                        <p:tgtEl>
                                          <p:spTgt spid="1367"/>
                                        </p:tgtEl>
                                        <p:attrNameLst>
                                          <p:attrName>style.visibility</p:attrName>
                                        </p:attrNameLst>
                                      </p:cBhvr>
                                      <p:to>
                                        <p:strVal val="visible"/>
                                      </p:to>
                                    </p:set>
                                    <p:animEffect filter="wipe(up)" transition="in">
                                      <p:cBhvr additive="repl">
                                        <p:cTn id="2408" dur="500"/>
                                        <p:tgtEl>
                                          <p:spTgt spid="1367"/>
                                        </p:tgtEl>
                                      </p:cBhvr>
                                    </p:animEffect>
                                  </p:childTnLst>
                                </p:cTn>
                              </p:par>
                            </p:childTnLst>
                          </p:cTn>
                        </p:par>
                      </p:childTnLst>
                    </p:cTn>
                  </p:par>
                  <p:par>
                    <p:cTn id="2409" fill="hold">
                      <p:stCondLst>
                        <p:cond delay="indefinite"/>
                      </p:stCondLst>
                      <p:childTnLst>
                        <p:par>
                          <p:cTn id="2410" fill="hold">
                            <p:stCondLst>
                              <p:cond delay="0"/>
                            </p:stCondLst>
                            <p:childTnLst>
                              <p:par>
                                <p:cTn id="2411" nodeType="clickEffect" fill="hold" presetClass="entr" presetID="22" presetSubtype="4">
                                  <p:stCondLst>
                                    <p:cond delay="0"/>
                                  </p:stCondLst>
                                  <p:childTnLst>
                                    <p:set>
                                      <p:cBhvr>
                                        <p:cTn id="2412" dur="1" fill="hold">
                                          <p:stCondLst>
                                            <p:cond delay="0"/>
                                          </p:stCondLst>
                                        </p:cTn>
                                        <p:tgtEl>
                                          <p:spTgt spid="1370"/>
                                        </p:tgtEl>
                                        <p:attrNameLst>
                                          <p:attrName>style.visibility</p:attrName>
                                        </p:attrNameLst>
                                      </p:cBhvr>
                                      <p:to>
                                        <p:strVal val="visible"/>
                                      </p:to>
                                    </p:set>
                                    <p:animEffect filter="wipe(down)" transition="in">
                                      <p:cBhvr additive="repl">
                                        <p:cTn id="2413" dur="500"/>
                                        <p:tgtEl>
                                          <p:spTgt spid="1370"/>
                                        </p:tgtEl>
                                      </p:cBhvr>
                                    </p:animEffect>
                                  </p:childTnLst>
                                </p:cTn>
                              </p:par>
                            </p:childTnLst>
                          </p:cTn>
                        </p:par>
                      </p:childTnLst>
                    </p:cTn>
                  </p:par>
                  <p:par>
                    <p:cTn id="2414" fill="hold">
                      <p:stCondLst>
                        <p:cond delay="indefinite"/>
                      </p:stCondLst>
                      <p:childTnLst>
                        <p:par>
                          <p:cTn id="2415" fill="hold">
                            <p:stCondLst>
                              <p:cond delay="0"/>
                            </p:stCondLst>
                            <p:childTnLst>
                              <p:par>
                                <p:cTn id="2416" nodeType="clickEffect" fill="hold" presetClass="entr" presetID="22" presetSubtype="2">
                                  <p:stCondLst>
                                    <p:cond delay="0"/>
                                  </p:stCondLst>
                                  <p:childTnLst>
                                    <p:set>
                                      <p:cBhvr>
                                        <p:cTn id="2417" dur="1" fill="hold">
                                          <p:stCondLst>
                                            <p:cond delay="0"/>
                                          </p:stCondLst>
                                        </p:cTn>
                                        <p:tgtEl>
                                          <p:spTgt spid="1373"/>
                                        </p:tgtEl>
                                        <p:attrNameLst>
                                          <p:attrName>style.visibility</p:attrName>
                                        </p:attrNameLst>
                                      </p:cBhvr>
                                      <p:to>
                                        <p:strVal val="visible"/>
                                      </p:to>
                                    </p:set>
                                    <p:animEffect filter="wipe(right)" transition="in">
                                      <p:cBhvr additive="repl">
                                        <p:cTn id="2418" dur="500"/>
                                        <p:tgtEl>
                                          <p:spTgt spid="1373"/>
                                        </p:tgtEl>
                                      </p:cBhvr>
                                    </p:animEffect>
                                  </p:childTnLst>
                                </p:cTn>
                              </p:par>
                            </p:childTnLst>
                          </p:cTn>
                        </p:par>
                      </p:childTnLst>
                    </p:cTn>
                  </p:par>
                  <p:par>
                    <p:cTn id="2419" fill="hold">
                      <p:stCondLst>
                        <p:cond delay="indefinite"/>
                      </p:stCondLst>
                      <p:childTnLst>
                        <p:par>
                          <p:cTn id="2420" fill="hold">
                            <p:stCondLst>
                              <p:cond delay="0"/>
                            </p:stCondLst>
                            <p:childTnLst>
                              <p:par>
                                <p:cTn id="2421" nodeType="clickEffect" fill="hold" presetClass="entr" presetID="22" presetSubtype="1">
                                  <p:stCondLst>
                                    <p:cond delay="0"/>
                                  </p:stCondLst>
                                  <p:childTnLst>
                                    <p:set>
                                      <p:cBhvr>
                                        <p:cTn id="2422" dur="1" fill="hold">
                                          <p:stCondLst>
                                            <p:cond delay="0"/>
                                          </p:stCondLst>
                                        </p:cTn>
                                        <p:tgtEl>
                                          <p:spTgt spid="1376"/>
                                        </p:tgtEl>
                                        <p:attrNameLst>
                                          <p:attrName>style.visibility</p:attrName>
                                        </p:attrNameLst>
                                      </p:cBhvr>
                                      <p:to>
                                        <p:strVal val="visible"/>
                                      </p:to>
                                    </p:set>
                                    <p:animEffect filter="wipe(up)" transition="in">
                                      <p:cBhvr additive="repl">
                                        <p:cTn id="2423" dur="500"/>
                                        <p:tgtEl>
                                          <p:spTgt spid="1376"/>
                                        </p:tgtEl>
                                      </p:cBhvr>
                                    </p:animEffect>
                                  </p:childTnLst>
                                </p:cTn>
                              </p:par>
                            </p:childTnLst>
                          </p:cTn>
                        </p:par>
                      </p:childTnLst>
                    </p:cTn>
                  </p:par>
                  <p:par>
                    <p:cTn id="2424" fill="hold">
                      <p:stCondLst>
                        <p:cond delay="indefinite"/>
                      </p:stCondLst>
                      <p:childTnLst>
                        <p:par>
                          <p:cTn id="2425" fill="hold">
                            <p:stCondLst>
                              <p:cond delay="0"/>
                            </p:stCondLst>
                            <p:childTnLst>
                              <p:par>
                                <p:cTn id="2426" nodeType="clickEffect" fill="hold" presetClass="entr" presetID="2" presetSubtype="8">
                                  <p:stCondLst>
                                    <p:cond delay="0"/>
                                  </p:stCondLst>
                                  <p:childTnLst>
                                    <p:set>
                                      <p:cBhvr>
                                        <p:cTn id="2427" dur="1" fill="hold">
                                          <p:stCondLst>
                                            <p:cond delay="0"/>
                                          </p:stCondLst>
                                        </p:cTn>
                                        <p:tgtEl>
                                          <p:spTgt spid="1381"/>
                                        </p:tgtEl>
                                        <p:attrNameLst>
                                          <p:attrName>style.visibility</p:attrName>
                                        </p:attrNameLst>
                                      </p:cBhvr>
                                      <p:to>
                                        <p:strVal val="visible"/>
                                      </p:to>
                                    </p:set>
                                    <p:anim calcmode="lin" valueType="num">
                                      <p:cBhvr additive="repl">
                                        <p:cTn id="2428" dur="500" fill="hold"/>
                                        <p:tgtEl>
                                          <p:spTgt spid="1381"/>
                                        </p:tgtEl>
                                        <p:attrNameLst>
                                          <p:attrName>ppt_x</p:attrName>
                                        </p:attrNameLst>
                                      </p:cBhvr>
                                      <p:tavLst>
                                        <p:tav tm="0">
                                          <p:val>
                                            <p:strVal val="0-#ppt_w/2"/>
                                          </p:val>
                                        </p:tav>
                                        <p:tav tm="100000">
                                          <p:val>
                                            <p:strVal val="#ppt_x"/>
                                          </p:val>
                                        </p:tav>
                                      </p:tavLst>
                                    </p:anim>
                                    <p:anim calcmode="lin" valueType="num">
                                      <p:cBhvr additive="repl">
                                        <p:cTn id="2429" dur="500" fill="hold"/>
                                        <p:tgtEl>
                                          <p:spTgt spid="1381"/>
                                        </p:tgtEl>
                                        <p:attrNameLst>
                                          <p:attrName>ppt_y</p:attrName>
                                        </p:attrNameLst>
                                      </p:cBhvr>
                                      <p:tavLst>
                                        <p:tav tm="0">
                                          <p:val>
                                            <p:strVal val="#ppt_y"/>
                                          </p:val>
                                        </p:tav>
                                        <p:tav tm="100000">
                                          <p:val>
                                            <p:strVal val="#ppt_y"/>
                                          </p:val>
                                        </p:tav>
                                      </p:tavLst>
                                    </p:anim>
                                  </p:childTnLst>
                                </p:cTn>
                              </p:par>
                            </p:childTnLst>
                          </p:cTn>
                        </p:par>
                      </p:childTnLst>
                    </p:cTn>
                  </p:par>
                  <p:par>
                    <p:cTn id="2430" fill="hold">
                      <p:stCondLst>
                        <p:cond delay="indefinite"/>
                      </p:stCondLst>
                      <p:childTnLst>
                        <p:par>
                          <p:cTn id="2431" fill="hold">
                            <p:stCondLst>
                              <p:cond delay="0"/>
                            </p:stCondLst>
                            <p:childTnLst>
                              <p:par>
                                <p:cTn id="2432" nodeType="clickEffect" fill="hold" presetClass="entr" presetID="1">
                                  <p:stCondLst>
                                    <p:cond delay="0"/>
                                  </p:stCondLst>
                                  <p:iterate type="lt">
                                    <p:tmAbs val="75"/>
                                  </p:iterate>
                                  <p:childTnLst>
                                    <p:set>
                                      <p:cBhvr>
                                        <p:cTn id="2433" dur="1" fill="hold">
                                          <p:stCondLst>
                                            <p:cond delay="74"/>
                                          </p:stCondLst>
                                        </p:cTn>
                                        <p:tgtEl>
                                          <p:spTgt spid="1382">
                                            <p:txEl>
                                              <p:pRg st="0" end="0"/>
                                            </p:txEl>
                                          </p:spTgt>
                                        </p:tgtEl>
                                        <p:attrNameLst>
                                          <p:attrName>style.visibility</p:attrName>
                                        </p:attrNameLst>
                                      </p:cBhvr>
                                      <p:to>
                                        <p:strVal val="visible"/>
                                      </p:to>
                                    </p:set>
                                  </p:childTnLst>
                                </p:cTn>
                              </p:par>
                            </p:childTnLst>
                          </p:cTn>
                        </p:par>
                      </p:childTnLst>
                    </p:cTn>
                  </p:par>
                  <p:par>
                    <p:cTn id="2434" fill="hold">
                      <p:stCondLst>
                        <p:cond delay="indefinite"/>
                      </p:stCondLst>
                      <p:childTnLst>
                        <p:par>
                          <p:cTn id="2435" fill="hold">
                            <p:stCondLst>
                              <p:cond delay="0"/>
                            </p:stCondLst>
                            <p:childTnLst>
                              <p:par>
                                <p:cTn id="2436" nodeType="clickEffect" fill="hold" presetClass="entr" presetID="1">
                                  <p:stCondLst>
                                    <p:cond delay="0"/>
                                  </p:stCondLst>
                                  <p:iterate type="lt">
                                    <p:tmAbs val="75"/>
                                  </p:iterate>
                                  <p:childTnLst>
                                    <p:set>
                                      <p:cBhvr>
                                        <p:cTn id="2437" dur="1" fill="hold">
                                          <p:stCondLst>
                                            <p:cond delay="74"/>
                                          </p:stCondLst>
                                        </p:cTn>
                                        <p:tgtEl>
                                          <p:spTgt spid="138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3" name="PlaceHolder 1"/>
          <p:cNvSpPr>
            <a:spLocks noGrp="1"/>
          </p:cNvSpPr>
          <p:nvPr>
            <p:ph type="sldNum" idx="54"/>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BF4D0495-F92A-45FC-ABA2-021B81D2BCF9}"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384" name="PlaceHolder 2"/>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ff"/>
                </a:solidFill>
                <a:latin typeface="Times New Roman"/>
                <a:ea typeface="宋体"/>
              </a:rPr>
              <a:t>克鲁斯卡尔算法</a:t>
            </a:r>
            <a:endParaRPr b="0" lang="en-US" sz="4400" spc="-1" strike="noStrike">
              <a:solidFill>
                <a:srgbClr val="ff3399"/>
              </a:solidFill>
              <a:latin typeface="楷体_GB2312"/>
            </a:endParaRPr>
          </a:p>
        </p:txBody>
      </p:sp>
      <p:sp>
        <p:nvSpPr>
          <p:cNvPr id="1385" name="PlaceHolder 3"/>
          <p:cNvSpPr>
            <a:spLocks noGrp="1"/>
          </p:cNvSpPr>
          <p:nvPr>
            <p:ph/>
          </p:nvPr>
        </p:nvSpPr>
        <p:spPr>
          <a:xfrm>
            <a:off x="2209680" y="1484280"/>
            <a:ext cx="7772040" cy="5113080"/>
          </a:xfrm>
          <a:prstGeom prst="rect">
            <a:avLst/>
          </a:prstGeom>
          <a:noFill/>
          <a:ln w="9360">
            <a:noFill/>
          </a:ln>
        </p:spPr>
        <p:txBody>
          <a:bodyPr numCol="1" spcCol="0" anchor="t">
            <a:noAutofit/>
          </a:bodyPr>
          <a:p>
            <a:pPr marL="343080" indent="-343080">
              <a:lnSpc>
                <a:spcPct val="80000"/>
              </a:lnSpc>
              <a:spcBef>
                <a:spcPts val="519"/>
              </a:spcBef>
              <a:buClr>
                <a:srgbClr val="ffffff"/>
              </a:buClr>
              <a:buFont typeface="Symbol" charset="2"/>
              <a:buChar char=""/>
            </a:pPr>
            <a:r>
              <a:rPr b="1" lang="zh-CN" sz="2600" spc="-1" strike="noStrike">
                <a:solidFill>
                  <a:srgbClr val="ffffff"/>
                </a:solidFill>
                <a:latin typeface="Times New Roman"/>
                <a:ea typeface="宋体"/>
              </a:rPr>
              <a:t>百度百科：每次选择</a:t>
            </a:r>
            <a:r>
              <a:rPr b="1" lang="en-US" sz="2600" spc="-1" strike="noStrike">
                <a:solidFill>
                  <a:srgbClr val="ffffff"/>
                </a:solidFill>
                <a:latin typeface="Times New Roman"/>
                <a:ea typeface="宋体"/>
              </a:rPr>
              <a:t>n- 1</a:t>
            </a:r>
            <a:r>
              <a:rPr b="1" lang="zh-CN" sz="2600" spc="-1" strike="noStrike">
                <a:solidFill>
                  <a:srgbClr val="ffffff"/>
                </a:solidFill>
                <a:latin typeface="Times New Roman"/>
                <a:ea typeface="宋体"/>
              </a:rPr>
              <a:t>条边，所使用的贪婪准则是：从剩下的边中选择一条不会产生</a:t>
            </a:r>
            <a:r>
              <a:rPr b="1" lang="zh-CN" sz="2600" spc="-1" strike="noStrike" u="sng">
                <a:solidFill>
                  <a:srgbClr val="ffff00"/>
                </a:solidFill>
                <a:uFillTx/>
                <a:latin typeface="Times New Roman"/>
                <a:ea typeface="宋体"/>
                <a:hlinkClick r:id="rId1"/>
              </a:rPr>
              <a:t>环路</a:t>
            </a:r>
            <a:r>
              <a:rPr b="1" lang="zh-CN" sz="2600" spc="-1" strike="noStrike">
                <a:solidFill>
                  <a:srgbClr val="ffffff"/>
                </a:solidFill>
                <a:latin typeface="Times New Roman"/>
                <a:ea typeface="宋体"/>
              </a:rPr>
              <a:t>的具有最小权值的边加入已选择的边的集合中。 </a:t>
            </a:r>
            <a:endParaRPr b="0" lang="en-US" sz="2600" spc="-1" strike="noStrike">
              <a:solidFill>
                <a:srgbClr val="ffffff"/>
              </a:solidFill>
              <a:latin typeface="Times New Roman"/>
            </a:endParaRPr>
          </a:p>
          <a:p>
            <a:pPr marL="343080" indent="-343080">
              <a:lnSpc>
                <a:spcPct val="80000"/>
              </a:lnSpc>
              <a:spcBef>
                <a:spcPts val="519"/>
              </a:spcBef>
              <a:buClr>
                <a:srgbClr val="ffffff"/>
              </a:buClr>
              <a:buFont typeface="Symbol" charset="2"/>
              <a:buChar char=""/>
            </a:pPr>
            <a:r>
              <a:rPr b="1" lang="zh-CN" sz="2600" spc="-1" strike="noStrike">
                <a:solidFill>
                  <a:srgbClr val="ffffff"/>
                </a:solidFill>
                <a:latin typeface="Times New Roman"/>
                <a:ea typeface="宋体"/>
              </a:rPr>
              <a:t>网上：</a:t>
            </a:r>
            <a:r>
              <a:rPr b="1" lang="en-US" sz="2600" spc="-1" strike="noStrike">
                <a:solidFill>
                  <a:srgbClr val="ffffff"/>
                </a:solidFill>
                <a:latin typeface="Times New Roman"/>
                <a:ea typeface="宋体"/>
              </a:rPr>
              <a:t>1.</a:t>
            </a:r>
            <a:r>
              <a:rPr b="1" lang="zh-CN" sz="2600" spc="-1" strike="noStrike">
                <a:solidFill>
                  <a:srgbClr val="ffffff"/>
                </a:solidFill>
                <a:latin typeface="Times New Roman"/>
                <a:ea typeface="宋体"/>
              </a:rPr>
              <a:t>首先将</a:t>
            </a:r>
            <a:r>
              <a:rPr b="1" lang="en-US" sz="2600" spc="-1" strike="noStrike">
                <a:solidFill>
                  <a:srgbClr val="ffffff"/>
                </a:solidFill>
                <a:latin typeface="Times New Roman"/>
                <a:ea typeface="宋体"/>
              </a:rPr>
              <a:t>G</a:t>
            </a:r>
            <a:r>
              <a:rPr b="1" lang="zh-CN" sz="2600" spc="-1" strike="noStrike">
                <a:solidFill>
                  <a:srgbClr val="ffffff"/>
                </a:solidFill>
                <a:latin typeface="Times New Roman"/>
                <a:ea typeface="宋体"/>
              </a:rPr>
              <a:t>的</a:t>
            </a:r>
            <a:r>
              <a:rPr b="1" lang="en-US" sz="2600" spc="-1" strike="noStrike">
                <a:solidFill>
                  <a:srgbClr val="ffffff"/>
                </a:solidFill>
                <a:latin typeface="Times New Roman"/>
                <a:ea typeface="宋体"/>
              </a:rPr>
              <a:t>n</a:t>
            </a:r>
            <a:r>
              <a:rPr b="1" lang="zh-CN" sz="2600" spc="-1" strike="noStrike">
                <a:solidFill>
                  <a:srgbClr val="ffffff"/>
                </a:solidFill>
                <a:latin typeface="Times New Roman"/>
                <a:ea typeface="宋体"/>
              </a:rPr>
              <a:t>个顶点看成</a:t>
            </a:r>
            <a:r>
              <a:rPr b="1" lang="en-US" sz="2600" spc="-1" strike="noStrike">
                <a:solidFill>
                  <a:srgbClr val="ffffff"/>
                </a:solidFill>
                <a:latin typeface="Times New Roman"/>
                <a:ea typeface="宋体"/>
              </a:rPr>
              <a:t>n</a:t>
            </a:r>
            <a:r>
              <a:rPr b="1" lang="zh-CN" sz="2600" spc="-1" strike="noStrike">
                <a:solidFill>
                  <a:srgbClr val="ffffff"/>
                </a:solidFill>
                <a:latin typeface="Times New Roman"/>
                <a:ea typeface="宋体"/>
              </a:rPr>
              <a:t>个孤立的连通分支（</a:t>
            </a:r>
            <a:r>
              <a:rPr b="1" lang="en-US" sz="2600" spc="-1" strike="noStrike">
                <a:solidFill>
                  <a:srgbClr val="ffffff"/>
                </a:solidFill>
                <a:latin typeface="Times New Roman"/>
                <a:ea typeface="宋体"/>
              </a:rPr>
              <a:t>n</a:t>
            </a:r>
            <a:r>
              <a:rPr b="1" lang="zh-CN" sz="2600" spc="-1" strike="noStrike">
                <a:solidFill>
                  <a:srgbClr val="ffffff"/>
                </a:solidFill>
                <a:latin typeface="Times New Roman"/>
                <a:ea typeface="宋体"/>
              </a:rPr>
              <a:t>个孤立点），并将所有的边按权从小到大排序。</a:t>
            </a:r>
            <a:endParaRPr b="0" lang="en-US" sz="2600" spc="-1" strike="noStrike">
              <a:solidFill>
                <a:srgbClr val="ffffff"/>
              </a:solidFill>
              <a:latin typeface="Times New Roman"/>
            </a:endParaRPr>
          </a:p>
          <a:p>
            <a:pPr marL="343080" indent="-343080">
              <a:lnSpc>
                <a:spcPct val="80000"/>
              </a:lnSpc>
              <a:spcBef>
                <a:spcPts val="519"/>
              </a:spcBef>
              <a:buClr>
                <a:srgbClr val="ffffff"/>
              </a:buClr>
              <a:buFont typeface="Symbol" charset="2"/>
              <a:buChar char=""/>
            </a:pPr>
            <a:r>
              <a:rPr b="1" lang="en-US" sz="2600" spc="-1" strike="noStrike">
                <a:solidFill>
                  <a:srgbClr val="ffffff"/>
                </a:solidFill>
                <a:latin typeface="Times New Roman"/>
                <a:ea typeface="宋体"/>
              </a:rPr>
              <a:t>2.</a:t>
            </a:r>
            <a:r>
              <a:rPr b="1" lang="zh-CN" sz="2600" spc="-1" strike="noStrike">
                <a:solidFill>
                  <a:srgbClr val="ffffff"/>
                </a:solidFill>
                <a:latin typeface="Times New Roman"/>
                <a:ea typeface="宋体"/>
              </a:rPr>
              <a:t>按照边权值递增顺序，如果加入边后存在环，则这条边不加，直到形成连通图。</a:t>
            </a:r>
            <a:endParaRPr b="0" lang="en-US" sz="2600" spc="-1" strike="noStrike">
              <a:solidFill>
                <a:srgbClr val="ffffff"/>
              </a:solidFill>
              <a:latin typeface="Times New Roman"/>
            </a:endParaRPr>
          </a:p>
          <a:p>
            <a:pPr marL="343080" indent="-343080">
              <a:lnSpc>
                <a:spcPct val="80000"/>
              </a:lnSpc>
              <a:spcBef>
                <a:spcPts val="519"/>
              </a:spcBef>
              <a:buClr>
                <a:srgbClr val="ffffff"/>
              </a:buClr>
              <a:buFont typeface="Symbol" charset="2"/>
              <a:buChar char=""/>
            </a:pPr>
            <a:r>
              <a:rPr b="1" lang="zh-CN" sz="2600" spc="-1" strike="noStrike">
                <a:solidFill>
                  <a:srgbClr val="ffffff"/>
                </a:solidFill>
                <a:latin typeface="Times New Roman"/>
                <a:ea typeface="宋体"/>
              </a:rPr>
              <a:t>对</a:t>
            </a:r>
            <a:r>
              <a:rPr b="1" lang="en-US" sz="2600" spc="-1" strike="noStrike">
                <a:solidFill>
                  <a:srgbClr val="ffffff"/>
                </a:solidFill>
                <a:latin typeface="Times New Roman"/>
                <a:ea typeface="宋体"/>
              </a:rPr>
              <a:t>2</a:t>
            </a:r>
            <a:r>
              <a:rPr b="1" lang="zh-CN" sz="2600" spc="-1" strike="noStrike">
                <a:solidFill>
                  <a:srgbClr val="ffffff"/>
                </a:solidFill>
                <a:latin typeface="Times New Roman"/>
                <a:ea typeface="宋体"/>
              </a:rPr>
              <a:t>的解释：如果加入边的两个端点位于不同的连通支，那么这条边可以顺利加入而不会形成环。</a:t>
            </a:r>
            <a:endParaRPr b="0" lang="en-US" sz="2600" spc="-1" strike="noStrike">
              <a:solidFill>
                <a:srgbClr val="ffffff"/>
              </a:solidFill>
              <a:latin typeface="Times New Roman"/>
            </a:endParaRPr>
          </a:p>
          <a:p>
            <a:pPr marL="343080" indent="-343080">
              <a:lnSpc>
                <a:spcPct val="80000"/>
              </a:lnSpc>
              <a:spcBef>
                <a:spcPts val="519"/>
              </a:spcBef>
              <a:buClr>
                <a:srgbClr val="ffffff"/>
              </a:buClr>
              <a:buFont typeface="Symbol" charset="2"/>
              <a:buChar char=""/>
            </a:pPr>
            <a:r>
              <a:rPr b="1" lang="en-US" sz="2600" spc="-1" strike="noStrike" u="sng">
                <a:solidFill>
                  <a:srgbClr val="ffff00"/>
                </a:solidFill>
                <a:uFillTx/>
                <a:latin typeface="Times New Roman"/>
                <a:ea typeface="宋体"/>
                <a:hlinkClick r:id="rId2"/>
              </a:rPr>
              <a:t>http://blog.csdn.net/hackbuteer1/article/details/6561281</a:t>
            </a:r>
            <a:r>
              <a:rPr b="1" lang="zh-CN" sz="2600" spc="-1" strike="noStrike">
                <a:solidFill>
                  <a:srgbClr val="ffffff"/>
                </a:solidFill>
                <a:latin typeface="Times New Roman"/>
                <a:ea typeface="宋体"/>
              </a:rPr>
              <a:t>一个没有用并查集的程序</a:t>
            </a:r>
            <a:endParaRPr b="0" lang="en-US" sz="2600" spc="-1" strike="noStrike">
              <a:solidFill>
                <a:srgbClr val="ffffff"/>
              </a:solidFill>
              <a:latin typeface="Times New Roman"/>
            </a:endParaRPr>
          </a:p>
        </p:txBody>
      </p:sp>
    </p:spTree>
  </p:cSld>
  <mc:AlternateContent>
    <mc:Choice Requires="p14">
      <p:transition spd="slow" p14:dur="2000"/>
    </mc:Choice>
    <mc:Fallback>
      <p:transition spd="slow"/>
    </mc:Fallback>
  </mc:AlternateContent>
  <p:timing>
    <p:tnLst>
      <p:par>
        <p:cTn id="2438" dur="indefinite" restart="never" nodeType="tmRoot">
          <p:childTnLst>
            <p:seq>
              <p:cTn id="2439" dur="indefinite" nodeType="mainSeq">
                <p:childTnLst>
                  <p:par>
                    <p:cTn id="2440" fill="hold">
                      <p:stCondLst>
                        <p:cond delay="indefinite"/>
                      </p:stCondLst>
                      <p:childTnLst>
                        <p:par>
                          <p:cTn id="2441" fill="hold">
                            <p:stCondLst>
                              <p:cond delay="0"/>
                            </p:stCondLst>
                            <p:childTnLst>
                              <p:par>
                                <p:cTn id="2442" nodeType="clickEffect" fill="hold" presetClass="entr" presetID="1">
                                  <p:stCondLst>
                                    <p:cond delay="0"/>
                                  </p:stCondLst>
                                  <p:childTnLst>
                                    <p:set>
                                      <p:cBhvr>
                                        <p:cTn id="2443" dur="1" fill="hold">
                                          <p:stCondLst>
                                            <p:cond delay="0"/>
                                          </p:stCondLst>
                                        </p:cTn>
                                        <p:tgtEl>
                                          <p:spTgt spid="1385">
                                            <p:txEl>
                                              <p:pRg st="0" end="0"/>
                                            </p:txEl>
                                          </p:spTgt>
                                        </p:tgtEl>
                                        <p:attrNameLst>
                                          <p:attrName>style.visibility</p:attrName>
                                        </p:attrNameLst>
                                      </p:cBhvr>
                                      <p:to>
                                        <p:strVal val="visible"/>
                                      </p:to>
                                    </p:set>
                                  </p:childTnLst>
                                </p:cTn>
                              </p:par>
                            </p:childTnLst>
                          </p:cTn>
                        </p:par>
                      </p:childTnLst>
                    </p:cTn>
                  </p:par>
                  <p:par>
                    <p:cTn id="2444" fill="hold">
                      <p:stCondLst>
                        <p:cond delay="indefinite"/>
                      </p:stCondLst>
                      <p:childTnLst>
                        <p:par>
                          <p:cTn id="2445" fill="hold">
                            <p:stCondLst>
                              <p:cond delay="0"/>
                            </p:stCondLst>
                            <p:childTnLst>
                              <p:par>
                                <p:cTn id="2446" nodeType="clickEffect" fill="hold" presetClass="entr" presetID="1">
                                  <p:stCondLst>
                                    <p:cond delay="0"/>
                                  </p:stCondLst>
                                  <p:childTnLst>
                                    <p:set>
                                      <p:cBhvr>
                                        <p:cTn id="2447" dur="1" fill="hold">
                                          <p:stCondLst>
                                            <p:cond delay="0"/>
                                          </p:stCondLst>
                                        </p:cTn>
                                        <p:tgtEl>
                                          <p:spTgt spid="1385">
                                            <p:txEl>
                                              <p:pRg st="1" end="1"/>
                                            </p:txEl>
                                          </p:spTgt>
                                        </p:tgtEl>
                                        <p:attrNameLst>
                                          <p:attrName>style.visibility</p:attrName>
                                        </p:attrNameLst>
                                      </p:cBhvr>
                                      <p:to>
                                        <p:strVal val="visible"/>
                                      </p:to>
                                    </p:set>
                                  </p:childTnLst>
                                </p:cTn>
                              </p:par>
                            </p:childTnLst>
                          </p:cTn>
                        </p:par>
                      </p:childTnLst>
                    </p:cTn>
                  </p:par>
                  <p:par>
                    <p:cTn id="2448" fill="hold">
                      <p:stCondLst>
                        <p:cond delay="indefinite"/>
                      </p:stCondLst>
                      <p:childTnLst>
                        <p:par>
                          <p:cTn id="2449" fill="hold">
                            <p:stCondLst>
                              <p:cond delay="0"/>
                            </p:stCondLst>
                            <p:childTnLst>
                              <p:par>
                                <p:cTn id="2450" nodeType="clickEffect" fill="hold" presetClass="entr" presetID="1">
                                  <p:stCondLst>
                                    <p:cond delay="0"/>
                                  </p:stCondLst>
                                  <p:childTnLst>
                                    <p:set>
                                      <p:cBhvr>
                                        <p:cTn id="2451" dur="1" fill="hold">
                                          <p:stCondLst>
                                            <p:cond delay="0"/>
                                          </p:stCondLst>
                                        </p:cTn>
                                        <p:tgtEl>
                                          <p:spTgt spid="1385">
                                            <p:txEl>
                                              <p:pRg st="2" end="2"/>
                                            </p:txEl>
                                          </p:spTgt>
                                        </p:tgtEl>
                                        <p:attrNameLst>
                                          <p:attrName>style.visibility</p:attrName>
                                        </p:attrNameLst>
                                      </p:cBhvr>
                                      <p:to>
                                        <p:strVal val="visible"/>
                                      </p:to>
                                    </p:set>
                                  </p:childTnLst>
                                </p:cTn>
                              </p:par>
                            </p:childTnLst>
                          </p:cTn>
                        </p:par>
                      </p:childTnLst>
                    </p:cTn>
                  </p:par>
                  <p:par>
                    <p:cTn id="2452" fill="hold">
                      <p:stCondLst>
                        <p:cond delay="indefinite"/>
                      </p:stCondLst>
                      <p:childTnLst>
                        <p:par>
                          <p:cTn id="2453" fill="hold">
                            <p:stCondLst>
                              <p:cond delay="0"/>
                            </p:stCondLst>
                            <p:childTnLst>
                              <p:par>
                                <p:cTn id="2454" nodeType="clickEffect" fill="hold" presetClass="entr" presetID="1">
                                  <p:stCondLst>
                                    <p:cond delay="0"/>
                                  </p:stCondLst>
                                  <p:childTnLst>
                                    <p:set>
                                      <p:cBhvr>
                                        <p:cTn id="2455" dur="1" fill="hold">
                                          <p:stCondLst>
                                            <p:cond delay="0"/>
                                          </p:stCondLst>
                                        </p:cTn>
                                        <p:tgtEl>
                                          <p:spTgt spid="1385">
                                            <p:txEl>
                                              <p:pRg st="3" end="3"/>
                                            </p:txEl>
                                          </p:spTgt>
                                        </p:tgtEl>
                                        <p:attrNameLst>
                                          <p:attrName>style.visibility</p:attrName>
                                        </p:attrNameLst>
                                      </p:cBhvr>
                                      <p:to>
                                        <p:strVal val="visible"/>
                                      </p:to>
                                    </p:set>
                                  </p:childTnLst>
                                </p:cTn>
                              </p:par>
                            </p:childTnLst>
                          </p:cTn>
                        </p:par>
                      </p:childTnLst>
                    </p:cTn>
                  </p:par>
                  <p:par>
                    <p:cTn id="2456" fill="hold">
                      <p:stCondLst>
                        <p:cond delay="indefinite"/>
                      </p:stCondLst>
                      <p:childTnLst>
                        <p:par>
                          <p:cTn id="2457" fill="hold">
                            <p:stCondLst>
                              <p:cond delay="0"/>
                            </p:stCondLst>
                            <p:childTnLst>
                              <p:par>
                                <p:cTn id="2458" nodeType="clickEffect" fill="hold" presetClass="entr" presetID="1">
                                  <p:stCondLst>
                                    <p:cond delay="0"/>
                                  </p:stCondLst>
                                  <p:childTnLst>
                                    <p:set>
                                      <p:cBhvr>
                                        <p:cTn id="2459" dur="1" fill="hold">
                                          <p:stCondLst>
                                            <p:cond delay="0"/>
                                          </p:stCondLst>
                                        </p:cTn>
                                        <p:tgtEl>
                                          <p:spTgt spid="138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Num" idx="19"/>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536F8ABB-8526-4B29-BF96-4BC67D1A37DC}"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221" name="PlaceHolder 2"/>
          <p:cNvSpPr>
            <a:spLocks noGrp="1"/>
          </p:cNvSpPr>
          <p:nvPr>
            <p:ph type="title"/>
          </p:nvPr>
        </p:nvSpPr>
        <p:spPr>
          <a:xfrm>
            <a:off x="1676520" y="76320"/>
            <a:ext cx="1971360" cy="1218960"/>
          </a:xfrm>
          <a:prstGeom prst="rect">
            <a:avLst/>
          </a:prstGeom>
          <a:noFill/>
          <a:ln w="9360">
            <a:noFill/>
          </a:ln>
        </p:spPr>
        <p:txBody>
          <a:bodyPr numCol="1" spcCol="0" anchor="ctr">
            <a:noAutofit/>
          </a:bodyPr>
          <a:p>
            <a:pPr>
              <a:lnSpc>
                <a:spcPct val="130000"/>
              </a:lnSpc>
              <a:spcBef>
                <a:spcPts val="2801"/>
              </a:spcBef>
              <a:buNone/>
            </a:pPr>
            <a:r>
              <a:rPr b="1" lang="zh-CN" sz="2800" spc="-1" strike="noStrike">
                <a:solidFill>
                  <a:srgbClr val="ffff00"/>
                </a:solidFill>
                <a:latin typeface="Times New Roman"/>
                <a:ea typeface="黑体"/>
              </a:rPr>
              <a:t>稀疏图：</a:t>
            </a:r>
            <a:br>
              <a:rPr sz="2800"/>
            </a:br>
            <a:r>
              <a:rPr b="1" lang="zh-CN" sz="2800" spc="-1" strike="noStrike">
                <a:solidFill>
                  <a:srgbClr val="ffff00"/>
                </a:solidFill>
                <a:latin typeface="Times New Roman"/>
                <a:ea typeface="黑体"/>
              </a:rPr>
              <a:t>稠密图： </a:t>
            </a:r>
            <a:endParaRPr b="0" lang="en-US" sz="2800" spc="-1" strike="noStrike">
              <a:solidFill>
                <a:srgbClr val="ff3399"/>
              </a:solidFill>
              <a:latin typeface="楷体_GB2312"/>
            </a:endParaRPr>
          </a:p>
        </p:txBody>
      </p:sp>
      <p:sp>
        <p:nvSpPr>
          <p:cNvPr id="222" name="Rectangle 3"/>
          <p:cNvSpPr/>
          <p:nvPr/>
        </p:nvSpPr>
        <p:spPr>
          <a:xfrm>
            <a:off x="3048120" y="1616040"/>
            <a:ext cx="716256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Times New Roman"/>
                <a:ea typeface="仿宋_GB2312"/>
              </a:rPr>
              <a:t>设有两个图 </a:t>
            </a:r>
            <a:r>
              <a:rPr b="1" lang="en-US" sz="2400" spc="-1" strike="noStrike">
                <a:solidFill>
                  <a:srgbClr val="ffffff"/>
                </a:solidFill>
                <a:latin typeface="Times New Roman"/>
                <a:ea typeface="仿宋_GB2312"/>
              </a:rPr>
              <a:t>G</a:t>
            </a:r>
            <a:r>
              <a:rPr b="1" lang="zh-CN" sz="2400" spc="-1" strike="noStrike">
                <a:solidFill>
                  <a:srgbClr val="ffffff"/>
                </a:solidFill>
                <a:latin typeface="Times New Roman"/>
                <a:ea typeface="仿宋_GB2312"/>
              </a:rPr>
              <a:t>＝</a:t>
            </a:r>
            <a:r>
              <a:rPr b="1" lang="en-US" sz="2400" spc="-1" strike="noStrike">
                <a:solidFill>
                  <a:srgbClr val="ffffff"/>
                </a:solidFill>
                <a:latin typeface="Times New Roman"/>
                <a:ea typeface="仿宋_GB2312"/>
              </a:rPr>
              <a:t>(</a:t>
            </a:r>
            <a:r>
              <a:rPr b="1" i="1" lang="en-US" sz="2400" spc="-1" strike="noStrike">
                <a:solidFill>
                  <a:srgbClr val="ffffff"/>
                </a:solidFill>
                <a:latin typeface="Times New Roman"/>
                <a:ea typeface="仿宋_GB2312"/>
              </a:rPr>
              <a:t>V</a:t>
            </a:r>
            <a:r>
              <a:rPr b="1" lang="en-US" sz="2400" spc="-1" strike="noStrike">
                <a:solidFill>
                  <a:srgbClr val="ffffff"/>
                </a:solidFill>
                <a:latin typeface="Times New Roman"/>
                <a:ea typeface="仿宋_GB2312"/>
              </a:rPr>
              <a:t>, </a:t>
            </a:r>
            <a:r>
              <a:rPr b="1" i="1" lang="en-US" sz="2400" spc="-1" strike="noStrike">
                <a:solidFill>
                  <a:srgbClr val="ffffff"/>
                </a:solidFill>
                <a:latin typeface="Times New Roman"/>
                <a:ea typeface="仿宋_GB2312"/>
              </a:rPr>
              <a:t>E</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和 </a:t>
            </a:r>
            <a:r>
              <a:rPr b="1" lang="en-US" sz="2400" spc="-1" strike="noStrike">
                <a:solidFill>
                  <a:srgbClr val="99ff33"/>
                </a:solidFill>
                <a:latin typeface="Times New Roman"/>
                <a:ea typeface="仿宋_GB2312"/>
              </a:rPr>
              <a:t>G’</a:t>
            </a:r>
            <a:r>
              <a:rPr b="1" lang="zh-CN" sz="2400" spc="-1" strike="noStrike">
                <a:solidFill>
                  <a:srgbClr val="ffffff"/>
                </a:solidFill>
                <a:latin typeface="Times New Roman"/>
                <a:ea typeface="仿宋_GB2312"/>
              </a:rPr>
              <a:t>＝</a:t>
            </a:r>
            <a:r>
              <a:rPr b="1" lang="en-US" sz="2400" spc="-1" strike="noStrike">
                <a:solidFill>
                  <a:srgbClr val="ffffff"/>
                </a:solidFill>
                <a:latin typeface="Times New Roman"/>
                <a:ea typeface="仿宋_GB2312"/>
              </a:rPr>
              <a:t>(</a:t>
            </a:r>
            <a:r>
              <a:rPr b="1" i="1" lang="en-US" sz="2400" spc="-1" strike="noStrike">
                <a:solidFill>
                  <a:srgbClr val="99ff33"/>
                </a:solidFill>
                <a:latin typeface="Times New Roman"/>
                <a:ea typeface="仿宋_GB2312"/>
              </a:rPr>
              <a:t>V’</a:t>
            </a:r>
            <a:r>
              <a:rPr b="1" lang="en-US" sz="2400" spc="-1" strike="noStrike">
                <a:solidFill>
                  <a:srgbClr val="99ff33"/>
                </a:solidFill>
                <a:latin typeface="Times New Roman"/>
                <a:ea typeface="仿宋_GB2312"/>
              </a:rPr>
              <a:t>, </a:t>
            </a:r>
            <a:r>
              <a:rPr b="1" i="1" lang="en-US" sz="2400" spc="-1" strike="noStrike">
                <a:solidFill>
                  <a:srgbClr val="99ff33"/>
                </a:solidFill>
                <a:latin typeface="Times New Roman"/>
                <a:ea typeface="仿宋_GB2312"/>
              </a:rPr>
              <a:t>E’</a:t>
            </a:r>
            <a:r>
              <a:rPr b="1" lang="en-US" sz="2400" spc="-1" strike="noStrike">
                <a:solidFill>
                  <a:srgbClr val="ffffff"/>
                </a:solidFill>
                <a:latin typeface="Times New Roman"/>
                <a:ea typeface="仿宋_GB2312"/>
              </a:rPr>
              <a:t>)</a:t>
            </a:r>
            <a:r>
              <a:rPr b="1" lang="zh-CN" sz="2400" spc="-1" strike="noStrike">
                <a:solidFill>
                  <a:srgbClr val="ffffff"/>
                </a:solidFill>
                <a:latin typeface="Times New Roman"/>
                <a:ea typeface="仿宋_GB2312"/>
              </a:rPr>
              <a:t>。若 </a:t>
            </a:r>
            <a:r>
              <a:rPr b="1" i="1" lang="en-US" sz="2400" spc="-1" strike="noStrike">
                <a:solidFill>
                  <a:srgbClr val="99ff33"/>
                </a:solidFill>
                <a:latin typeface="Times New Roman"/>
                <a:ea typeface="仿宋_GB2312"/>
              </a:rPr>
              <a:t>V’</a:t>
            </a:r>
            <a:r>
              <a:rPr b="1" i="1" lang="en-US" sz="2400" spc="-1" strike="noStrike">
                <a:solidFill>
                  <a:srgbClr val="ffffff"/>
                </a:solidFill>
                <a:latin typeface="Times New Roman"/>
                <a:ea typeface="仿宋_GB2312"/>
              </a:rPr>
              <a:t> </a:t>
            </a:r>
            <a:r>
              <a:rPr b="1" lang="en-US" sz="2400" spc="-1" strike="noStrike">
                <a:solidFill>
                  <a:srgbClr val="ffffff"/>
                </a:solidFill>
                <a:latin typeface="Symbol"/>
                <a:ea typeface="仿宋_GB2312"/>
              </a:rPr>
              <a:t></a:t>
            </a:r>
            <a:r>
              <a:rPr b="1" i="1" lang="en-US" sz="2400" spc="-1" strike="noStrike">
                <a:solidFill>
                  <a:srgbClr val="ffffff"/>
                </a:solidFill>
                <a:latin typeface="Times New Roman"/>
                <a:ea typeface="仿宋_GB2312"/>
              </a:rPr>
              <a:t> V </a:t>
            </a:r>
            <a:r>
              <a:rPr b="1" lang="zh-CN" sz="2400" spc="-1" strike="noStrike">
                <a:solidFill>
                  <a:srgbClr val="ffffff"/>
                </a:solidFill>
                <a:latin typeface="Times New Roman"/>
                <a:ea typeface="仿宋_GB2312"/>
              </a:rPr>
              <a:t>且 </a:t>
            </a:r>
            <a:r>
              <a:rPr b="1" i="1" lang="en-US" sz="2400" spc="-1" strike="noStrike">
                <a:solidFill>
                  <a:srgbClr val="99ff33"/>
                </a:solidFill>
                <a:latin typeface="Times New Roman"/>
                <a:ea typeface="仿宋_GB2312"/>
              </a:rPr>
              <a:t>E’</a:t>
            </a:r>
            <a:r>
              <a:rPr b="1" i="1" lang="en-US" sz="2400" spc="-1" strike="noStrike">
                <a:solidFill>
                  <a:srgbClr val="ffffff"/>
                </a:solidFill>
                <a:latin typeface="Times New Roman"/>
                <a:ea typeface="仿宋_GB2312"/>
              </a:rPr>
              <a:t> </a:t>
            </a:r>
            <a:r>
              <a:rPr b="1" lang="en-US" sz="2400" spc="-1" strike="noStrike">
                <a:solidFill>
                  <a:srgbClr val="ffffff"/>
                </a:solidFill>
                <a:latin typeface="Symbol"/>
                <a:ea typeface="仿宋_GB2312"/>
              </a:rPr>
              <a:t></a:t>
            </a:r>
            <a:r>
              <a:rPr b="1" i="1" lang="en-US" sz="2400" spc="-1" strike="noStrike">
                <a:solidFill>
                  <a:srgbClr val="ffffff"/>
                </a:solidFill>
                <a:latin typeface="Times New Roman"/>
                <a:ea typeface="仿宋_GB2312"/>
              </a:rPr>
              <a:t>E</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则称 图</a:t>
            </a:r>
            <a:r>
              <a:rPr b="1" lang="en-US" sz="2400" spc="-1" strike="noStrike">
                <a:solidFill>
                  <a:srgbClr val="99ff33"/>
                </a:solidFill>
                <a:latin typeface="Times New Roman"/>
                <a:ea typeface="仿宋_GB2312"/>
              </a:rPr>
              <a:t>G’</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是 图</a:t>
            </a:r>
            <a:r>
              <a:rPr b="1" lang="en-US" sz="2400" spc="-1" strike="noStrike">
                <a:solidFill>
                  <a:srgbClr val="ffffff"/>
                </a:solidFill>
                <a:latin typeface="Times New Roman"/>
                <a:ea typeface="仿宋_GB2312"/>
              </a:rPr>
              <a:t>G </a:t>
            </a:r>
            <a:r>
              <a:rPr b="1" lang="zh-CN" sz="2400" spc="-1" strike="noStrike">
                <a:solidFill>
                  <a:srgbClr val="ffffff"/>
                </a:solidFill>
                <a:latin typeface="Times New Roman"/>
                <a:ea typeface="仿宋_GB2312"/>
              </a:rPr>
              <a:t>的子图。</a:t>
            </a:r>
            <a:endParaRPr b="0" lang="en-US" sz="2400" spc="-1" strike="noStrike">
              <a:latin typeface="Arial"/>
            </a:endParaRPr>
          </a:p>
        </p:txBody>
      </p:sp>
      <p:sp>
        <p:nvSpPr>
          <p:cNvPr id="223" name="Rectangle 4"/>
          <p:cNvSpPr/>
          <p:nvPr/>
        </p:nvSpPr>
        <p:spPr>
          <a:xfrm>
            <a:off x="1676520" y="1616040"/>
            <a:ext cx="1827000" cy="9428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800" spc="-1" strike="noStrike">
                <a:solidFill>
                  <a:srgbClr val="ffff00"/>
                </a:solidFill>
                <a:latin typeface="Times New Roman"/>
                <a:ea typeface="黑体"/>
              </a:rPr>
              <a:t>子    图：</a:t>
            </a:r>
            <a:endParaRPr b="0" lang="en-US" sz="2800" spc="-1" strike="noStrike">
              <a:latin typeface="Arial"/>
            </a:endParaRPr>
          </a:p>
        </p:txBody>
      </p:sp>
      <p:sp>
        <p:nvSpPr>
          <p:cNvPr id="224" name="Rectangle 5"/>
          <p:cNvSpPr/>
          <p:nvPr/>
        </p:nvSpPr>
        <p:spPr>
          <a:xfrm>
            <a:off x="2971800" y="287280"/>
            <a:ext cx="6003720" cy="912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Times New Roman"/>
                <a:ea typeface="仿宋_GB2312"/>
              </a:rPr>
              <a:t>边较少的图。通常边数远少于</a:t>
            </a:r>
            <a:r>
              <a:rPr b="1" lang="en-US" sz="2400" spc="-1" strike="noStrike">
                <a:solidFill>
                  <a:srgbClr val="ffff00"/>
                </a:solidFill>
                <a:latin typeface="Times New Roman"/>
                <a:ea typeface="仿宋_GB2312"/>
              </a:rPr>
              <a:t>nlogn</a:t>
            </a:r>
            <a:endParaRPr b="0" lang="en-US" sz="2400" spc="-1" strike="noStrike">
              <a:latin typeface="Arial"/>
            </a:endParaRPr>
          </a:p>
          <a:p>
            <a:pPr>
              <a:lnSpc>
                <a:spcPct val="100000"/>
              </a:lnSpc>
              <a:spcBef>
                <a:spcPts val="720"/>
              </a:spcBef>
              <a:buNone/>
            </a:pPr>
            <a:r>
              <a:rPr b="1" lang="zh-CN" sz="2400" spc="-1" strike="noStrike">
                <a:solidFill>
                  <a:srgbClr val="ffffff"/>
                </a:solidFill>
                <a:latin typeface="Times New Roman"/>
                <a:ea typeface="仿宋_GB2312"/>
              </a:rPr>
              <a:t>边很多的图。</a:t>
            </a:r>
            <a:endParaRPr b="0" lang="en-US" sz="2400" spc="-1" strike="noStrike">
              <a:latin typeface="Arial"/>
            </a:endParaRPr>
          </a:p>
        </p:txBody>
      </p:sp>
      <p:sp>
        <p:nvSpPr>
          <p:cNvPr id="225" name="AutoShape 6"/>
          <p:cNvSpPr/>
          <p:nvPr/>
        </p:nvSpPr>
        <p:spPr>
          <a:xfrm>
            <a:off x="4800600" y="838080"/>
            <a:ext cx="75960" cy="609120"/>
          </a:xfrm>
          <a:prstGeom prst="leftBrace">
            <a:avLst>
              <a:gd name="adj1" fmla="val 66667"/>
              <a:gd name="adj2" fmla="val 50000"/>
            </a:avLst>
          </a:prstGeom>
          <a:noFill/>
          <a:ln w="34925">
            <a:solidFill>
              <a:srgbClr val="ffffff"/>
            </a:solidFill>
            <a:round/>
          </a:ln>
        </p:spPr>
        <p:style>
          <a:lnRef idx="0"/>
          <a:fillRef idx="0"/>
          <a:effectRef idx="0"/>
          <a:fontRef idx="minor"/>
        </p:style>
      </p:sp>
      <p:sp>
        <p:nvSpPr>
          <p:cNvPr id="226" name="Rectangle 7"/>
          <p:cNvSpPr/>
          <p:nvPr/>
        </p:nvSpPr>
        <p:spPr>
          <a:xfrm>
            <a:off x="4876920" y="701640"/>
            <a:ext cx="457164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Times New Roman"/>
                <a:ea typeface="仿宋_GB2312"/>
              </a:rPr>
              <a:t>无向图中，边数接近</a:t>
            </a:r>
            <a:r>
              <a:rPr b="1" i="1" lang="en-US" sz="2400" spc="-1" strike="noStrike">
                <a:solidFill>
                  <a:srgbClr val="ffff00"/>
                </a:solidFill>
                <a:latin typeface="Times New Roman"/>
                <a:ea typeface="仿宋_GB2312"/>
              </a:rPr>
              <a:t>n</a:t>
            </a:r>
            <a:r>
              <a:rPr b="1" lang="en-US" sz="2400" spc="-1" strike="noStrike">
                <a:solidFill>
                  <a:srgbClr val="ffff00"/>
                </a:solidFill>
                <a:latin typeface="Times New Roman"/>
                <a:ea typeface="仿宋_GB2312"/>
              </a:rPr>
              <a:t>(</a:t>
            </a:r>
            <a:r>
              <a:rPr b="1" i="1" lang="en-US" sz="2400" spc="-1" strike="noStrike">
                <a:solidFill>
                  <a:srgbClr val="ffff00"/>
                </a:solidFill>
                <a:latin typeface="Times New Roman"/>
                <a:ea typeface="仿宋_GB2312"/>
              </a:rPr>
              <a:t>n</a:t>
            </a:r>
            <a:r>
              <a:rPr b="1" lang="en-US" sz="2400" spc="-1" strike="noStrike">
                <a:solidFill>
                  <a:srgbClr val="ffff00"/>
                </a:solidFill>
                <a:latin typeface="Times New Roman"/>
                <a:ea typeface="仿宋_GB2312"/>
              </a:rPr>
              <a:t>-1)/2</a:t>
            </a:r>
            <a:r>
              <a:rPr b="1" lang="en-US" sz="2400" spc="-1" strike="noStrike">
                <a:solidFill>
                  <a:srgbClr val="339933"/>
                </a:solidFill>
                <a:latin typeface="Times New Roman"/>
                <a:ea typeface="仿宋_GB2312"/>
              </a:rPr>
              <a:t> </a:t>
            </a:r>
            <a:endParaRPr b="0" lang="en-US" sz="2400" spc="-1" strike="noStrike">
              <a:latin typeface="Arial"/>
            </a:endParaRPr>
          </a:p>
          <a:p>
            <a:pPr>
              <a:lnSpc>
                <a:spcPct val="100000"/>
              </a:lnSpc>
              <a:buNone/>
            </a:pPr>
            <a:r>
              <a:rPr b="1" lang="zh-CN" sz="2400" spc="-1" strike="noStrike">
                <a:solidFill>
                  <a:srgbClr val="ffffff"/>
                </a:solidFill>
                <a:latin typeface="Times New Roman"/>
                <a:ea typeface="仿宋_GB2312"/>
              </a:rPr>
              <a:t>有向图中，边数接近</a:t>
            </a:r>
            <a:r>
              <a:rPr b="1" i="1" lang="en-US" sz="2400" spc="-1" strike="noStrike">
                <a:solidFill>
                  <a:srgbClr val="ffff00"/>
                </a:solidFill>
                <a:latin typeface="Times New Roman"/>
                <a:ea typeface="仿宋_GB2312"/>
              </a:rPr>
              <a:t>n</a:t>
            </a:r>
            <a:r>
              <a:rPr b="1" lang="en-US" sz="2400" spc="-1" strike="noStrike">
                <a:solidFill>
                  <a:srgbClr val="ffff00"/>
                </a:solidFill>
                <a:latin typeface="Times New Roman"/>
                <a:ea typeface="仿宋_GB2312"/>
              </a:rPr>
              <a:t>(</a:t>
            </a:r>
            <a:r>
              <a:rPr b="1" i="1" lang="en-US" sz="2400" spc="-1" strike="noStrike">
                <a:solidFill>
                  <a:srgbClr val="ffff00"/>
                </a:solidFill>
                <a:latin typeface="Times New Roman"/>
                <a:ea typeface="仿宋_GB2312"/>
              </a:rPr>
              <a:t>n</a:t>
            </a:r>
            <a:r>
              <a:rPr b="1" lang="en-US" sz="2400" spc="-1" strike="noStrike">
                <a:solidFill>
                  <a:srgbClr val="ffff00"/>
                </a:solidFill>
                <a:latin typeface="Times New Roman"/>
                <a:ea typeface="仿宋_GB2312"/>
              </a:rPr>
              <a:t>-1)</a:t>
            </a:r>
            <a:endParaRPr b="0" lang="en-US" sz="2400" spc="-1" strike="noStrike">
              <a:latin typeface="Arial"/>
            </a:endParaRPr>
          </a:p>
        </p:txBody>
      </p:sp>
      <p:graphicFrame>
        <p:nvGraphicFramePr>
          <p:cNvPr id="227" name="Object 8"/>
          <p:cNvGraphicFramePr/>
          <p:nvPr/>
        </p:nvGraphicFramePr>
        <p:xfrm>
          <a:off x="2362320" y="2514600"/>
          <a:ext cx="1533240" cy="1599840"/>
        </p:xfrm>
        <a:graphic>
          <a:graphicData uri="http://schemas.openxmlformats.org/presentationml/2006/ole">
            <p:oleObj progId="Photoshop.Image.5" r:id="rId1" spid="">
              <p:embed/>
              <p:pic>
                <p:nvPicPr>
                  <p:cNvPr id="228" name="Object 8" descr=""/>
                  <p:cNvPicPr/>
                  <p:nvPr/>
                </p:nvPicPr>
                <p:blipFill>
                  <a:blip r:embed="rId2"/>
                  <a:stretch/>
                </p:blipFill>
                <p:spPr>
                  <a:xfrm>
                    <a:off x="2362320" y="2514600"/>
                    <a:ext cx="1533240" cy="1599840"/>
                  </a:xfrm>
                  <a:prstGeom prst="rect">
                    <a:avLst/>
                  </a:prstGeom>
                  <a:ln w="9525">
                    <a:solidFill>
                      <a:srgbClr val="ff3300"/>
                    </a:solidFill>
                    <a:miter/>
                  </a:ln>
                </p:spPr>
              </p:pic>
            </p:oleObj>
          </a:graphicData>
        </a:graphic>
      </p:graphicFrame>
      <p:graphicFrame>
        <p:nvGraphicFramePr>
          <p:cNvPr id="229" name="Object 9"/>
          <p:cNvGraphicFramePr/>
          <p:nvPr/>
        </p:nvGraphicFramePr>
        <p:xfrm>
          <a:off x="4191120" y="2514600"/>
          <a:ext cx="1539360" cy="1599840"/>
        </p:xfrm>
        <a:graphic>
          <a:graphicData uri="http://schemas.openxmlformats.org/presentationml/2006/ole">
            <p:oleObj progId="Photoshop.Image.5" r:id="rId3" spid="">
              <p:embed/>
              <p:pic>
                <p:nvPicPr>
                  <p:cNvPr id="230" name="Object 9" descr=""/>
                  <p:cNvPicPr/>
                  <p:nvPr/>
                </p:nvPicPr>
                <p:blipFill>
                  <a:blip r:embed="rId4"/>
                  <a:stretch/>
                </p:blipFill>
                <p:spPr>
                  <a:xfrm>
                    <a:off x="4191120" y="2514600"/>
                    <a:ext cx="1539360" cy="1599840"/>
                  </a:xfrm>
                  <a:prstGeom prst="rect">
                    <a:avLst/>
                  </a:prstGeom>
                  <a:ln w="9525">
                    <a:solidFill>
                      <a:srgbClr val="ff3300"/>
                    </a:solidFill>
                    <a:miter/>
                  </a:ln>
                </p:spPr>
              </p:pic>
            </p:oleObj>
          </a:graphicData>
        </a:graphic>
      </p:graphicFrame>
      <p:graphicFrame>
        <p:nvGraphicFramePr>
          <p:cNvPr id="231" name="Object 10"/>
          <p:cNvGraphicFramePr/>
          <p:nvPr/>
        </p:nvGraphicFramePr>
        <p:xfrm>
          <a:off x="6019920" y="2514600"/>
          <a:ext cx="1495080" cy="1599840"/>
        </p:xfrm>
        <a:graphic>
          <a:graphicData uri="http://schemas.openxmlformats.org/presentationml/2006/ole">
            <p:oleObj progId="Photoshop.Image.5" r:id="rId5" spid="">
              <p:embed/>
              <p:pic>
                <p:nvPicPr>
                  <p:cNvPr id="232" name="Object 10" descr=""/>
                  <p:cNvPicPr/>
                  <p:nvPr/>
                </p:nvPicPr>
                <p:blipFill>
                  <a:blip r:embed="rId6"/>
                  <a:stretch/>
                </p:blipFill>
                <p:spPr>
                  <a:xfrm>
                    <a:off x="6019920" y="2514600"/>
                    <a:ext cx="1495080" cy="1599840"/>
                  </a:xfrm>
                  <a:prstGeom prst="rect">
                    <a:avLst/>
                  </a:prstGeom>
                  <a:ln w="9525">
                    <a:solidFill>
                      <a:srgbClr val="ff3300"/>
                    </a:solidFill>
                    <a:miter/>
                  </a:ln>
                </p:spPr>
              </p:pic>
            </p:oleObj>
          </a:graphicData>
        </a:graphic>
      </p:graphicFrame>
      <p:graphicFrame>
        <p:nvGraphicFramePr>
          <p:cNvPr id="233" name="Object 11"/>
          <p:cNvGraphicFramePr/>
          <p:nvPr/>
        </p:nvGraphicFramePr>
        <p:xfrm>
          <a:off x="7772400" y="2514600"/>
          <a:ext cx="1495080" cy="1599840"/>
        </p:xfrm>
        <a:graphic>
          <a:graphicData uri="http://schemas.openxmlformats.org/presentationml/2006/ole">
            <p:oleObj progId="Photoshop.Image.5" r:id="rId7" spid="">
              <p:embed/>
              <p:pic>
                <p:nvPicPr>
                  <p:cNvPr id="234" name="Object 11" descr=""/>
                  <p:cNvPicPr/>
                  <p:nvPr/>
                </p:nvPicPr>
                <p:blipFill>
                  <a:blip r:embed="rId8"/>
                  <a:stretch/>
                </p:blipFill>
                <p:spPr>
                  <a:xfrm>
                    <a:off x="7772400" y="2514600"/>
                    <a:ext cx="1495080" cy="1599840"/>
                  </a:xfrm>
                  <a:prstGeom prst="rect">
                    <a:avLst/>
                  </a:prstGeom>
                  <a:ln w="9525">
                    <a:solidFill>
                      <a:srgbClr val="ff3300"/>
                    </a:solidFill>
                    <a:miter/>
                  </a:ln>
                </p:spPr>
              </p:pic>
            </p:oleObj>
          </a:graphicData>
        </a:graphic>
      </p:graphicFrame>
      <p:graphicFrame>
        <p:nvGraphicFramePr>
          <p:cNvPr id="235" name="Object 12"/>
          <p:cNvGraphicFramePr/>
          <p:nvPr/>
        </p:nvGraphicFramePr>
        <p:xfrm>
          <a:off x="2895480" y="4302000"/>
          <a:ext cx="812520" cy="1945800"/>
        </p:xfrm>
        <a:graphic>
          <a:graphicData uri="http://schemas.openxmlformats.org/presentationml/2006/ole">
            <p:oleObj progId="Photoshop.Image.5" r:id="rId9" spid="">
              <p:embed/>
              <p:pic>
                <p:nvPicPr>
                  <p:cNvPr id="236" name="Object 12" descr=""/>
                  <p:cNvPicPr/>
                  <p:nvPr/>
                </p:nvPicPr>
                <p:blipFill>
                  <a:blip r:embed="rId10"/>
                  <a:stretch/>
                </p:blipFill>
                <p:spPr>
                  <a:xfrm>
                    <a:off x="2895480" y="4302000"/>
                    <a:ext cx="812520" cy="1945800"/>
                  </a:xfrm>
                  <a:prstGeom prst="rect">
                    <a:avLst/>
                  </a:prstGeom>
                  <a:ln w="9525">
                    <a:solidFill>
                      <a:srgbClr val="ff3300"/>
                    </a:solidFill>
                    <a:miter/>
                  </a:ln>
                </p:spPr>
              </p:pic>
            </p:oleObj>
          </a:graphicData>
        </a:graphic>
      </p:graphicFrame>
      <p:graphicFrame>
        <p:nvGraphicFramePr>
          <p:cNvPr id="237" name="Object 13"/>
          <p:cNvGraphicFramePr/>
          <p:nvPr/>
        </p:nvGraphicFramePr>
        <p:xfrm>
          <a:off x="4648320" y="4302000"/>
          <a:ext cx="736200" cy="1904760"/>
        </p:xfrm>
        <a:graphic>
          <a:graphicData uri="http://schemas.openxmlformats.org/presentationml/2006/ole">
            <p:oleObj progId="Photoshop.Image.5" r:id="rId11" spid="">
              <p:embed/>
              <p:pic>
                <p:nvPicPr>
                  <p:cNvPr id="238" name="Object 13" descr=""/>
                  <p:cNvPicPr/>
                  <p:nvPr/>
                </p:nvPicPr>
                <p:blipFill>
                  <a:blip r:embed="rId12"/>
                  <a:stretch/>
                </p:blipFill>
                <p:spPr>
                  <a:xfrm>
                    <a:off x="4648320" y="4302000"/>
                    <a:ext cx="736200" cy="1904760"/>
                  </a:xfrm>
                  <a:prstGeom prst="rect">
                    <a:avLst/>
                  </a:prstGeom>
                  <a:ln w="9525">
                    <a:solidFill>
                      <a:srgbClr val="ff3300"/>
                    </a:solidFill>
                    <a:miter/>
                  </a:ln>
                </p:spPr>
              </p:pic>
            </p:oleObj>
          </a:graphicData>
        </a:graphic>
      </p:graphicFrame>
      <p:graphicFrame>
        <p:nvGraphicFramePr>
          <p:cNvPr id="239" name="Object 14"/>
          <p:cNvGraphicFramePr/>
          <p:nvPr/>
        </p:nvGraphicFramePr>
        <p:xfrm>
          <a:off x="6172200" y="4302000"/>
          <a:ext cx="736200" cy="1904760"/>
        </p:xfrm>
        <a:graphic>
          <a:graphicData uri="http://schemas.openxmlformats.org/presentationml/2006/ole">
            <p:oleObj progId="Photoshop.Image.5" r:id="rId13" spid="">
              <p:embed/>
              <p:pic>
                <p:nvPicPr>
                  <p:cNvPr id="240" name="Object 14" descr=""/>
                  <p:cNvPicPr/>
                  <p:nvPr/>
                </p:nvPicPr>
                <p:blipFill>
                  <a:blip r:embed="rId14"/>
                  <a:stretch/>
                </p:blipFill>
                <p:spPr>
                  <a:xfrm>
                    <a:off x="6172200" y="4302000"/>
                    <a:ext cx="736200" cy="1904760"/>
                  </a:xfrm>
                  <a:prstGeom prst="rect">
                    <a:avLst/>
                  </a:prstGeom>
                  <a:ln w="9525">
                    <a:solidFill>
                      <a:srgbClr val="ff3300"/>
                    </a:solidFill>
                    <a:miter/>
                  </a:ln>
                </p:spPr>
              </p:pic>
            </p:oleObj>
          </a:graphicData>
        </a:graphic>
      </p:graphicFrame>
      <p:graphicFrame>
        <p:nvGraphicFramePr>
          <p:cNvPr id="241" name="Object 15"/>
          <p:cNvGraphicFramePr/>
          <p:nvPr/>
        </p:nvGraphicFramePr>
        <p:xfrm>
          <a:off x="7467480" y="4419720"/>
          <a:ext cx="622080" cy="1523520"/>
        </p:xfrm>
        <a:graphic>
          <a:graphicData uri="http://schemas.openxmlformats.org/presentationml/2006/ole">
            <p:oleObj progId="Photoshop.Image.5" r:id="rId15" spid="">
              <p:embed/>
              <p:pic>
                <p:nvPicPr>
                  <p:cNvPr id="242" name="Object 15" descr=""/>
                  <p:cNvPicPr/>
                  <p:nvPr/>
                </p:nvPicPr>
                <p:blipFill>
                  <a:blip r:embed="rId16"/>
                  <a:stretch/>
                </p:blipFill>
                <p:spPr>
                  <a:xfrm>
                    <a:off x="7467480" y="4419720"/>
                    <a:ext cx="622080" cy="1523520"/>
                  </a:xfrm>
                  <a:prstGeom prst="rect">
                    <a:avLst/>
                  </a:prstGeom>
                  <a:ln w="9525">
                    <a:solidFill>
                      <a:srgbClr val="ff3300"/>
                    </a:solidFill>
                    <a:miter/>
                  </a:ln>
                </p:spPr>
              </p:pic>
            </p:oleObj>
          </a:graphicData>
        </a:graphic>
      </p:graphicFrame>
      <p:pic>
        <p:nvPicPr>
          <p:cNvPr id="243" name="" descr=""/>
          <p:cNvPicPr/>
          <p:nvPr/>
        </p:nvPicPr>
        <p:blipFill>
          <a:blip r:embed="rId17"/>
          <a:stretch/>
        </p:blipFill>
        <p:spPr>
          <a:xfrm>
            <a:off x="2362320" y="2514600"/>
            <a:ext cx="1523880" cy="1600200"/>
          </a:xfrm>
          <a:prstGeom prst="rect">
            <a:avLst/>
          </a:prstGeom>
          <a:ln w="9360">
            <a:solidFill>
              <a:srgbClr val="ff3300"/>
            </a:solidFill>
            <a:miter/>
          </a:ln>
        </p:spPr>
      </p:pic>
      <p:pic>
        <p:nvPicPr>
          <p:cNvPr id="244" name="" descr=""/>
          <p:cNvPicPr/>
          <p:nvPr/>
        </p:nvPicPr>
        <p:blipFill>
          <a:blip r:embed="rId18"/>
          <a:srcRect l="0" t="0" r="0" b="20821"/>
          <a:stretch/>
        </p:blipFill>
        <p:spPr>
          <a:xfrm>
            <a:off x="4191120" y="2514600"/>
            <a:ext cx="1536840" cy="1600200"/>
          </a:xfrm>
          <a:prstGeom prst="rect">
            <a:avLst/>
          </a:prstGeom>
          <a:ln w="9360">
            <a:solidFill>
              <a:srgbClr val="ff3300"/>
            </a:solidFill>
            <a:miter/>
          </a:ln>
        </p:spPr>
      </p:pic>
      <p:pic>
        <p:nvPicPr>
          <p:cNvPr id="245" name="" descr=""/>
          <p:cNvPicPr/>
          <p:nvPr/>
        </p:nvPicPr>
        <p:blipFill>
          <a:blip r:embed="rId19"/>
          <a:srcRect l="0" t="0" r="0" b="20821"/>
          <a:stretch/>
        </p:blipFill>
        <p:spPr>
          <a:xfrm>
            <a:off x="6019920" y="2514600"/>
            <a:ext cx="1486080" cy="1600200"/>
          </a:xfrm>
          <a:prstGeom prst="rect">
            <a:avLst/>
          </a:prstGeom>
          <a:ln w="9360">
            <a:solidFill>
              <a:srgbClr val="ff3300"/>
            </a:solidFill>
            <a:miter/>
          </a:ln>
        </p:spPr>
      </p:pic>
      <p:pic>
        <p:nvPicPr>
          <p:cNvPr id="246" name="" descr=""/>
          <p:cNvPicPr/>
          <p:nvPr/>
        </p:nvPicPr>
        <p:blipFill>
          <a:blip r:embed="rId20"/>
          <a:srcRect l="0" t="0" r="0" b="20821"/>
          <a:stretch/>
        </p:blipFill>
        <p:spPr>
          <a:xfrm>
            <a:off x="7772400" y="2514600"/>
            <a:ext cx="1486080" cy="1600200"/>
          </a:xfrm>
          <a:prstGeom prst="rect">
            <a:avLst/>
          </a:prstGeom>
          <a:ln w="9360">
            <a:solidFill>
              <a:srgbClr val="ff3300"/>
            </a:solidFill>
            <a:miter/>
          </a:ln>
        </p:spPr>
      </p:pic>
      <p:pic>
        <p:nvPicPr>
          <p:cNvPr id="247" name="" descr=""/>
          <p:cNvPicPr/>
          <p:nvPr/>
        </p:nvPicPr>
        <p:blipFill>
          <a:blip r:embed="rId21"/>
          <a:stretch/>
        </p:blipFill>
        <p:spPr>
          <a:xfrm>
            <a:off x="2895480" y="4292640"/>
            <a:ext cx="812880" cy="1943280"/>
          </a:xfrm>
          <a:prstGeom prst="rect">
            <a:avLst/>
          </a:prstGeom>
          <a:ln w="9360">
            <a:solidFill>
              <a:srgbClr val="ff3300"/>
            </a:solidFill>
            <a:miter/>
          </a:ln>
        </p:spPr>
      </p:pic>
      <p:pic>
        <p:nvPicPr>
          <p:cNvPr id="248" name="" descr=""/>
          <p:cNvPicPr/>
          <p:nvPr/>
        </p:nvPicPr>
        <p:blipFill>
          <a:blip r:embed="rId22"/>
          <a:srcRect l="17126" t="0" r="0" b="26217"/>
          <a:stretch/>
        </p:blipFill>
        <p:spPr>
          <a:xfrm>
            <a:off x="4648320" y="4292640"/>
            <a:ext cx="736560" cy="1905120"/>
          </a:xfrm>
          <a:prstGeom prst="rect">
            <a:avLst/>
          </a:prstGeom>
          <a:ln w="9360">
            <a:solidFill>
              <a:srgbClr val="ff3300"/>
            </a:solidFill>
            <a:miter/>
          </a:ln>
        </p:spPr>
      </p:pic>
      <p:pic>
        <p:nvPicPr>
          <p:cNvPr id="249" name="" descr=""/>
          <p:cNvPicPr/>
          <p:nvPr/>
        </p:nvPicPr>
        <p:blipFill>
          <a:blip r:embed="rId23"/>
          <a:srcRect l="17126" t="0" r="0" b="23845"/>
          <a:stretch/>
        </p:blipFill>
        <p:spPr>
          <a:xfrm>
            <a:off x="6172200" y="4292640"/>
            <a:ext cx="736560" cy="1905120"/>
          </a:xfrm>
          <a:prstGeom prst="rect">
            <a:avLst/>
          </a:prstGeom>
          <a:ln w="9360">
            <a:solidFill>
              <a:srgbClr val="ff3300"/>
            </a:solidFill>
            <a:miter/>
          </a:ln>
        </p:spPr>
      </p:pic>
      <p:pic>
        <p:nvPicPr>
          <p:cNvPr id="250" name="" descr=""/>
          <p:cNvPicPr/>
          <p:nvPr/>
        </p:nvPicPr>
        <p:blipFill>
          <a:blip r:embed="rId24"/>
          <a:srcRect l="19647" t="0" r="0" b="26487"/>
          <a:stretch/>
        </p:blipFill>
        <p:spPr>
          <a:xfrm>
            <a:off x="7467480" y="4419720"/>
            <a:ext cx="622440" cy="1523880"/>
          </a:xfrm>
          <a:prstGeom prst="rect">
            <a:avLst/>
          </a:prstGeom>
          <a:ln w="9360">
            <a:solidFill>
              <a:srgbClr val="ff3300"/>
            </a:solidFill>
            <a:miter/>
          </a:ln>
        </p:spPr>
      </p:pic>
    </p:spTree>
  </p:cSld>
  <mc:AlternateContent>
    <mc:Choice Requires="p14">
      <p:transition spd="slow" p14:dur="2000"/>
    </mc:Choice>
    <mc:Fallback>
      <p:transition spd="slow"/>
    </mc:Fallback>
  </mc:AlternateContent>
  <p:timing>
    <p:tnLst>
      <p:par>
        <p:cTn id="155" dur="indefinite" restart="never" nodeType="tmRoot">
          <p:childTnLst>
            <p:seq>
              <p:cTn id="156" dur="indefinite" nodeType="mainSeq">
                <p:childTnLst>
                  <p:par>
                    <p:cTn id="157" fill="hold">
                      <p:stCondLst>
                        <p:cond delay="0"/>
                      </p:stCondLst>
                      <p:childTnLst>
                        <p:par>
                          <p:cTn id="158" fill="hold">
                            <p:stCondLst>
                              <p:cond delay="0"/>
                            </p:stCondLst>
                            <p:childTnLst>
                              <p:par>
                                <p:cTn id="159" nodeType="afterEffect" fill="hold" presetClass="entr" presetID="22" presetSubtype="1">
                                  <p:stCondLst>
                                    <p:cond delay="0"/>
                                  </p:stCondLst>
                                  <p:childTnLst>
                                    <p:set>
                                      <p:cBhvr>
                                        <p:cTn id="160" dur="1" fill="hold">
                                          <p:stCondLst>
                                            <p:cond delay="0"/>
                                          </p:stCondLst>
                                        </p:cTn>
                                        <p:tgtEl>
                                          <p:spTgt spid="221"/>
                                        </p:tgtEl>
                                        <p:attrNameLst>
                                          <p:attrName>style.visibility</p:attrName>
                                        </p:attrNameLst>
                                      </p:cBhvr>
                                      <p:to>
                                        <p:strVal val="visible"/>
                                      </p:to>
                                    </p:set>
                                    <p:animEffect filter="wipe(up)" transition="in">
                                      <p:cBhvr additive="repl">
                                        <p:cTn id="161" dur="500"/>
                                        <p:tgtEl>
                                          <p:spTgt spid="221"/>
                                        </p:tgtEl>
                                      </p:cBhvr>
                                    </p:animEffect>
                                  </p:childTnLst>
                                </p:cTn>
                              </p:par>
                            </p:childTnLst>
                          </p:cTn>
                        </p:par>
                        <p:par>
                          <p:cTn id="162" fill="hold">
                            <p:stCondLst>
                              <p:cond delay="500"/>
                            </p:stCondLst>
                            <p:childTnLst>
                              <p:par>
                                <p:cTn id="163" nodeType="afterEffect" fill="hold" presetClass="entr" presetID="22" presetSubtype="1">
                                  <p:stCondLst>
                                    <p:cond delay="0"/>
                                  </p:stCondLst>
                                  <p:childTnLst>
                                    <p:set>
                                      <p:cBhvr>
                                        <p:cTn id="164" dur="1" fill="hold">
                                          <p:stCondLst>
                                            <p:cond delay="0"/>
                                          </p:stCondLst>
                                        </p:cTn>
                                        <p:tgtEl>
                                          <p:spTgt spid="223"/>
                                        </p:tgtEl>
                                        <p:attrNameLst>
                                          <p:attrName>style.visibility</p:attrName>
                                        </p:attrNameLst>
                                      </p:cBhvr>
                                      <p:to>
                                        <p:strVal val="visible"/>
                                      </p:to>
                                    </p:set>
                                    <p:animEffect filter="wipe(up)" transition="in">
                                      <p:cBhvr additive="repl">
                                        <p:cTn id="165" dur="500"/>
                                        <p:tgtEl>
                                          <p:spTgt spid="223"/>
                                        </p:tgtEl>
                                      </p:cBhvr>
                                    </p:animEffec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22" presetSubtype="8">
                                  <p:stCondLst>
                                    <p:cond delay="0"/>
                                  </p:stCondLst>
                                  <p:childTnLst>
                                    <p:set>
                                      <p:cBhvr>
                                        <p:cTn id="169" dur="1" fill="hold">
                                          <p:stCondLst>
                                            <p:cond delay="0"/>
                                          </p:stCondLst>
                                        </p:cTn>
                                        <p:tgtEl>
                                          <p:spTgt spid="224">
                                            <p:txEl>
                                              <p:pRg st="0" end="0"/>
                                            </p:txEl>
                                          </p:spTgt>
                                        </p:tgtEl>
                                        <p:attrNameLst>
                                          <p:attrName>style.visibility</p:attrName>
                                        </p:attrNameLst>
                                      </p:cBhvr>
                                      <p:to>
                                        <p:strVal val="visible"/>
                                      </p:to>
                                    </p:set>
                                    <p:animEffect filter="wipe(left)" transition="in">
                                      <p:cBhvr additive="repl">
                                        <p:cTn id="170" dur="500"/>
                                        <p:tgtEl>
                                          <p:spTgt spid="224">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22" presetSubtype="8">
                                  <p:stCondLst>
                                    <p:cond delay="0"/>
                                  </p:stCondLst>
                                  <p:childTnLst>
                                    <p:set>
                                      <p:cBhvr>
                                        <p:cTn id="174" dur="1" fill="hold">
                                          <p:stCondLst>
                                            <p:cond delay="0"/>
                                          </p:stCondLst>
                                        </p:cTn>
                                        <p:tgtEl>
                                          <p:spTgt spid="224">
                                            <p:txEl>
                                              <p:pRg st="1" end="1"/>
                                            </p:txEl>
                                          </p:spTgt>
                                        </p:tgtEl>
                                        <p:attrNameLst>
                                          <p:attrName>style.visibility</p:attrName>
                                        </p:attrNameLst>
                                      </p:cBhvr>
                                      <p:to>
                                        <p:strVal val="visible"/>
                                      </p:to>
                                    </p:set>
                                    <p:animEffect filter="wipe(left)" transition="in">
                                      <p:cBhvr additive="repl">
                                        <p:cTn id="175" dur="500"/>
                                        <p:tgtEl>
                                          <p:spTgt spid="224">
                                            <p:txEl>
                                              <p:pRg st="1" end="1"/>
                                            </p:txEl>
                                          </p:spTgt>
                                        </p:tgtEl>
                                      </p:cBhvr>
                                    </p:animEffect>
                                  </p:childTnLst>
                                </p:cTn>
                              </p:par>
                            </p:childTnLst>
                          </p:cTn>
                        </p:par>
                        <p:par>
                          <p:cTn id="176" fill="hold">
                            <p:stCondLst>
                              <p:cond delay="500"/>
                            </p:stCondLst>
                            <p:childTnLst>
                              <p:par>
                                <p:cTn id="177" nodeType="afterEffect" fill="hold" presetClass="entr" presetID="22" presetSubtype="1">
                                  <p:stCondLst>
                                    <p:cond delay="0"/>
                                  </p:stCondLst>
                                  <p:childTnLst>
                                    <p:set>
                                      <p:cBhvr>
                                        <p:cTn id="178" dur="1" fill="hold">
                                          <p:stCondLst>
                                            <p:cond delay="0"/>
                                          </p:stCondLst>
                                        </p:cTn>
                                        <p:tgtEl>
                                          <p:spTgt spid="225"/>
                                        </p:tgtEl>
                                        <p:attrNameLst>
                                          <p:attrName>style.visibility</p:attrName>
                                        </p:attrNameLst>
                                      </p:cBhvr>
                                      <p:to>
                                        <p:strVal val="visible"/>
                                      </p:to>
                                    </p:set>
                                    <p:animEffect filter="wipe(up)" transition="in">
                                      <p:cBhvr additive="repl">
                                        <p:cTn id="179" dur="500"/>
                                        <p:tgtEl>
                                          <p:spTgt spid="225"/>
                                        </p:tgtEl>
                                      </p:cBhvr>
                                    </p:animEffec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22" presetSubtype="8">
                                  <p:stCondLst>
                                    <p:cond delay="0"/>
                                  </p:stCondLst>
                                  <p:childTnLst>
                                    <p:set>
                                      <p:cBhvr>
                                        <p:cTn id="183" dur="1" fill="hold">
                                          <p:stCondLst>
                                            <p:cond delay="0"/>
                                          </p:stCondLst>
                                        </p:cTn>
                                        <p:tgtEl>
                                          <p:spTgt spid="226">
                                            <p:txEl>
                                              <p:pRg st="0" end="0"/>
                                            </p:txEl>
                                          </p:spTgt>
                                        </p:tgtEl>
                                        <p:attrNameLst>
                                          <p:attrName>style.visibility</p:attrName>
                                        </p:attrNameLst>
                                      </p:cBhvr>
                                      <p:to>
                                        <p:strVal val="visible"/>
                                      </p:to>
                                    </p:set>
                                    <p:animEffect filter="wipe(left)" transition="in">
                                      <p:cBhvr additive="repl">
                                        <p:cTn id="184" dur="500"/>
                                        <p:tgtEl>
                                          <p:spTgt spid="226">
                                            <p:txEl>
                                              <p:pRg st="0" end="0"/>
                                            </p:txEl>
                                          </p:spTgt>
                                        </p:tgtEl>
                                      </p:cBhvr>
                                    </p:animEffec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22" presetSubtype="8">
                                  <p:stCondLst>
                                    <p:cond delay="0"/>
                                  </p:stCondLst>
                                  <p:childTnLst>
                                    <p:set>
                                      <p:cBhvr>
                                        <p:cTn id="188" dur="1" fill="hold">
                                          <p:stCondLst>
                                            <p:cond delay="0"/>
                                          </p:stCondLst>
                                        </p:cTn>
                                        <p:tgtEl>
                                          <p:spTgt spid="226">
                                            <p:txEl>
                                              <p:pRg st="1" end="1"/>
                                            </p:txEl>
                                          </p:spTgt>
                                        </p:tgtEl>
                                        <p:attrNameLst>
                                          <p:attrName>style.visibility</p:attrName>
                                        </p:attrNameLst>
                                      </p:cBhvr>
                                      <p:to>
                                        <p:strVal val="visible"/>
                                      </p:to>
                                    </p:set>
                                    <p:animEffect filter="wipe(left)" transition="in">
                                      <p:cBhvr additive="repl">
                                        <p:cTn id="189" dur="500"/>
                                        <p:tgtEl>
                                          <p:spTgt spid="226">
                                            <p:txEl>
                                              <p:pRg st="1" end="1"/>
                                            </p:txEl>
                                          </p:spTgt>
                                        </p:tgtEl>
                                      </p:cBhvr>
                                    </p:animEffect>
                                  </p:childTnLst>
                                </p:cTn>
                              </p:par>
                            </p:childTnLst>
                          </p:cTn>
                        </p:par>
                      </p:childTnLst>
                    </p:cTn>
                  </p:par>
                  <p:par>
                    <p:cTn id="190" fill="hold">
                      <p:stCondLst>
                        <p:cond delay="indefinite"/>
                      </p:stCondLst>
                      <p:childTnLst>
                        <p:par>
                          <p:cTn id="191" fill="hold">
                            <p:stCondLst>
                              <p:cond delay="0"/>
                            </p:stCondLst>
                            <p:childTnLst>
                              <p:par>
                                <p:cTn id="192" nodeType="clickEffect" fill="hold" presetClass="entr" presetID="22" presetSubtype="8">
                                  <p:stCondLst>
                                    <p:cond delay="0"/>
                                  </p:stCondLst>
                                  <p:iterate type="lt">
                                    <p:tmAbs val="1000"/>
                                  </p:iterate>
                                  <p:childTnLst>
                                    <p:set>
                                      <p:cBhvr>
                                        <p:cTn id="193" dur="1" fill="hold">
                                          <p:stCondLst>
                                            <p:cond delay="0"/>
                                          </p:stCondLst>
                                        </p:cTn>
                                        <p:tgtEl>
                                          <p:spTgt spid="222"/>
                                        </p:tgtEl>
                                        <p:attrNameLst>
                                          <p:attrName>style.visibility</p:attrName>
                                        </p:attrNameLst>
                                      </p:cBhvr>
                                      <p:to>
                                        <p:strVal val="visible"/>
                                      </p:to>
                                    </p:set>
                                    <p:animEffect filter="wipe(left)" transition="in">
                                      <p:cBhvr additive="repl">
                                        <p:cTn id="194" dur="75"/>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6" name="PlaceHolder 1"/>
          <p:cNvSpPr>
            <a:spLocks noGrp="1"/>
          </p:cNvSpPr>
          <p:nvPr>
            <p:ph type="sldNum" idx="55"/>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332014D0-B5EE-4BAF-B715-B1A650C7B0C1}"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grpSp>
        <p:nvGrpSpPr>
          <p:cNvPr id="1387" name="Group 10"/>
          <p:cNvGrpSpPr/>
          <p:nvPr/>
        </p:nvGrpSpPr>
        <p:grpSpPr>
          <a:xfrm>
            <a:off x="1523880" y="609480"/>
            <a:ext cx="9143640" cy="2971440"/>
            <a:chOff x="1523880" y="609480"/>
            <a:chExt cx="9143640" cy="2971440"/>
          </a:xfrm>
        </p:grpSpPr>
        <p:graphicFrame>
          <p:nvGraphicFramePr>
            <p:cNvPr id="1388" name="Object 2"/>
            <p:cNvGraphicFramePr/>
            <p:nvPr/>
          </p:nvGraphicFramePr>
          <p:xfrm>
            <a:off x="1523880" y="609480"/>
            <a:ext cx="9143640" cy="2971440"/>
          </p:xfrm>
          <a:graphic>
            <a:graphicData uri="http://schemas.openxmlformats.org/presentationml/2006/ole">
              <p:oleObj progId="Photoshop.Image.5" r:id="rId1" spid="">
                <p:embed/>
                <p:pic>
                  <p:nvPicPr>
                    <p:cNvPr id="1389" name="Object 2" descr=""/>
                    <p:cNvPicPr/>
                    <p:nvPr/>
                  </p:nvPicPr>
                  <p:blipFill>
                    <a:blip r:embed="rId2"/>
                    <a:stretch/>
                  </p:blipFill>
                  <p:spPr>
                    <a:xfrm>
                      <a:off x="1523880" y="609480"/>
                      <a:ext cx="9143640" cy="2971440"/>
                    </a:xfrm>
                    <a:prstGeom prst="rect">
                      <a:avLst/>
                    </a:prstGeom>
                    <a:ln w="9525">
                      <a:solidFill>
                        <a:srgbClr val="9900ff"/>
                      </a:solidFill>
                      <a:miter/>
                    </a:ln>
                  </p:spPr>
                </p:pic>
              </p:oleObj>
            </a:graphicData>
          </a:graphic>
        </p:graphicFrame>
        <p:sp>
          <p:nvSpPr>
            <p:cNvPr id="1390" name="Oval 9"/>
            <p:cNvSpPr/>
            <p:nvPr/>
          </p:nvSpPr>
          <p:spPr>
            <a:xfrm>
              <a:off x="1676520" y="1143000"/>
              <a:ext cx="380520" cy="380520"/>
            </a:xfrm>
            <a:prstGeom prst="ellipse">
              <a:avLst/>
            </a:prstGeom>
            <a:noFill/>
            <a:ln w="38100">
              <a:solidFill>
                <a:srgbClr val="9900ff"/>
              </a:solidFill>
              <a:round/>
            </a:ln>
          </p:spPr>
          <p:style>
            <a:lnRef idx="0"/>
            <a:fillRef idx="0"/>
            <a:effectRef idx="0"/>
            <a:fontRef idx="minor"/>
          </p:style>
        </p:sp>
      </p:grpSp>
      <p:sp>
        <p:nvSpPr>
          <p:cNvPr id="1391" name="Rectangle 3"/>
          <p:cNvSpPr/>
          <p:nvPr/>
        </p:nvSpPr>
        <p:spPr>
          <a:xfrm>
            <a:off x="1752480" y="76320"/>
            <a:ext cx="6781320" cy="456840"/>
          </a:xfrm>
          <a:prstGeom prst="rect">
            <a:avLst/>
          </a:prstGeom>
          <a:noFill/>
          <a:ln w="9525">
            <a:noFill/>
          </a:ln>
        </p:spPr>
        <p:style>
          <a:lnRef idx="0"/>
          <a:fillRef idx="0"/>
          <a:effectRef idx="0"/>
          <a:fontRef idx="minor"/>
        </p:style>
        <p:txBody>
          <a:bodyPr lIns="90000" rIns="90000" tIns="45000" bIns="45000" anchor="ctr">
            <a:noAutofit/>
          </a:bodyPr>
          <a:p>
            <a:pPr>
              <a:lnSpc>
                <a:spcPct val="100000"/>
              </a:lnSpc>
              <a:buNone/>
            </a:pPr>
            <a:r>
              <a:rPr b="1" lang="zh-CN" sz="2400" spc="-1" strike="noStrike">
                <a:solidFill>
                  <a:srgbClr val="ffffff"/>
                </a:solidFill>
                <a:latin typeface="Times New Roman"/>
                <a:ea typeface="仿宋_GB2312"/>
              </a:rPr>
              <a:t>例：应用克鲁斯卡尔算法构造最小生成树的过程</a:t>
            </a:r>
            <a:endParaRPr b="0" lang="en-US" sz="2400" spc="-1" strike="noStrike">
              <a:latin typeface="Arial"/>
            </a:endParaRPr>
          </a:p>
        </p:txBody>
      </p:sp>
      <p:sp>
        <p:nvSpPr>
          <p:cNvPr id="1392" name="Rectangle 4"/>
          <p:cNvSpPr/>
          <p:nvPr/>
        </p:nvSpPr>
        <p:spPr>
          <a:xfrm>
            <a:off x="3733920" y="685800"/>
            <a:ext cx="6933960" cy="2742840"/>
          </a:xfrm>
          <a:prstGeom prst="rect">
            <a:avLst/>
          </a:prstGeom>
          <a:solidFill>
            <a:srgbClr val="ffffff"/>
          </a:solidFill>
          <a:ln w="9525">
            <a:noFill/>
          </a:ln>
        </p:spPr>
        <p:style>
          <a:lnRef idx="0"/>
          <a:fillRef idx="0"/>
          <a:effectRef idx="0"/>
          <a:fontRef idx="minor"/>
        </p:style>
      </p:sp>
      <p:sp>
        <p:nvSpPr>
          <p:cNvPr id="1393" name="Rectangle 5"/>
          <p:cNvSpPr/>
          <p:nvPr/>
        </p:nvSpPr>
        <p:spPr>
          <a:xfrm>
            <a:off x="6095880" y="685800"/>
            <a:ext cx="4571640" cy="2742840"/>
          </a:xfrm>
          <a:prstGeom prst="rect">
            <a:avLst/>
          </a:prstGeom>
          <a:solidFill>
            <a:srgbClr val="ffffff"/>
          </a:solidFill>
          <a:ln w="9525">
            <a:noFill/>
          </a:ln>
        </p:spPr>
        <p:style>
          <a:lnRef idx="0"/>
          <a:fillRef idx="0"/>
          <a:effectRef idx="0"/>
          <a:fontRef idx="minor"/>
        </p:style>
      </p:sp>
      <p:sp>
        <p:nvSpPr>
          <p:cNvPr id="1394" name="Rectangle 6"/>
          <p:cNvSpPr/>
          <p:nvPr/>
        </p:nvSpPr>
        <p:spPr>
          <a:xfrm>
            <a:off x="8458200" y="685800"/>
            <a:ext cx="2209320" cy="2742840"/>
          </a:xfrm>
          <a:prstGeom prst="rect">
            <a:avLst/>
          </a:prstGeom>
          <a:solidFill>
            <a:srgbClr val="ffffff"/>
          </a:solidFill>
          <a:ln w="9525">
            <a:noFill/>
          </a:ln>
        </p:spPr>
        <p:style>
          <a:lnRef idx="0"/>
          <a:fillRef idx="0"/>
          <a:effectRef idx="0"/>
          <a:fontRef idx="minor"/>
        </p:style>
      </p:sp>
      <p:graphicFrame>
        <p:nvGraphicFramePr>
          <p:cNvPr id="1395" name="Object 8"/>
          <p:cNvGraphicFramePr/>
          <p:nvPr/>
        </p:nvGraphicFramePr>
        <p:xfrm>
          <a:off x="1752480" y="3722760"/>
          <a:ext cx="8534160" cy="2754000"/>
        </p:xfrm>
        <a:graphic>
          <a:graphicData uri="http://schemas.openxmlformats.org/presentationml/2006/ole">
            <p:oleObj progId="Photoshop.Image.5" r:id="rId3" spid="">
              <p:embed/>
              <p:pic>
                <p:nvPicPr>
                  <p:cNvPr id="1396" name="Object 8" descr=""/>
                  <p:cNvPicPr/>
                  <p:nvPr/>
                </p:nvPicPr>
                <p:blipFill>
                  <a:blip r:embed="rId4"/>
                  <a:stretch/>
                </p:blipFill>
                <p:spPr>
                  <a:xfrm>
                    <a:off x="1752480" y="3722760"/>
                    <a:ext cx="8534160" cy="2754000"/>
                  </a:xfrm>
                  <a:prstGeom prst="rect">
                    <a:avLst/>
                  </a:prstGeom>
                  <a:ln w="0">
                    <a:noFill/>
                  </a:ln>
                </p:spPr>
              </p:pic>
            </p:oleObj>
          </a:graphicData>
        </a:graphic>
      </p:graphicFrame>
      <p:sp>
        <p:nvSpPr>
          <p:cNvPr id="1397" name="Rectangle 12"/>
          <p:cNvSpPr/>
          <p:nvPr/>
        </p:nvSpPr>
        <p:spPr>
          <a:xfrm>
            <a:off x="3935520" y="3645000"/>
            <a:ext cx="6476760" cy="2742840"/>
          </a:xfrm>
          <a:prstGeom prst="rect">
            <a:avLst/>
          </a:prstGeom>
          <a:solidFill>
            <a:srgbClr val="ffffff"/>
          </a:solidFill>
          <a:ln w="9525">
            <a:noFill/>
          </a:ln>
        </p:spPr>
        <p:style>
          <a:lnRef idx="0"/>
          <a:fillRef idx="0"/>
          <a:effectRef idx="0"/>
          <a:fontRef idx="minor"/>
        </p:style>
      </p:sp>
      <p:sp>
        <p:nvSpPr>
          <p:cNvPr id="1398" name="Rectangle 13"/>
          <p:cNvSpPr/>
          <p:nvPr/>
        </p:nvSpPr>
        <p:spPr>
          <a:xfrm>
            <a:off x="6019920" y="3733920"/>
            <a:ext cx="4419360" cy="2742840"/>
          </a:xfrm>
          <a:prstGeom prst="rect">
            <a:avLst/>
          </a:prstGeom>
          <a:solidFill>
            <a:srgbClr val="ffffff"/>
          </a:solidFill>
          <a:ln w="9525">
            <a:noFill/>
          </a:ln>
        </p:spPr>
        <p:style>
          <a:lnRef idx="0"/>
          <a:fillRef idx="0"/>
          <a:effectRef idx="0"/>
          <a:fontRef idx="minor"/>
        </p:style>
      </p:sp>
      <p:sp>
        <p:nvSpPr>
          <p:cNvPr id="1399" name="Rectangle 14"/>
          <p:cNvSpPr/>
          <p:nvPr/>
        </p:nvSpPr>
        <p:spPr>
          <a:xfrm>
            <a:off x="7924680" y="3657600"/>
            <a:ext cx="2742840" cy="2742840"/>
          </a:xfrm>
          <a:prstGeom prst="rect">
            <a:avLst/>
          </a:prstGeom>
          <a:solidFill>
            <a:srgbClr val="ffffff"/>
          </a:solidFill>
          <a:ln w="9525">
            <a:noFill/>
          </a:ln>
        </p:spPr>
        <p:style>
          <a:lnRef idx="0"/>
          <a:fillRef idx="0"/>
          <a:effectRef idx="0"/>
          <a:fontRef idx="minor"/>
        </p:style>
      </p:sp>
      <p:sp>
        <p:nvSpPr>
          <p:cNvPr id="1400" name="Oval 16"/>
          <p:cNvSpPr/>
          <p:nvPr/>
        </p:nvSpPr>
        <p:spPr>
          <a:xfrm>
            <a:off x="3200400" y="2057400"/>
            <a:ext cx="533160" cy="456840"/>
          </a:xfrm>
          <a:prstGeom prst="ellipse">
            <a:avLst/>
          </a:prstGeom>
          <a:noFill/>
          <a:ln w="38100">
            <a:solidFill>
              <a:srgbClr val="9900ff"/>
            </a:solidFill>
            <a:round/>
          </a:ln>
        </p:spPr>
        <p:style>
          <a:lnRef idx="0"/>
          <a:fillRef idx="0"/>
          <a:effectRef idx="0"/>
          <a:fontRef idx="minor"/>
        </p:style>
      </p:sp>
      <p:sp>
        <p:nvSpPr>
          <p:cNvPr id="1401" name="Oval 18"/>
          <p:cNvSpPr/>
          <p:nvPr/>
        </p:nvSpPr>
        <p:spPr>
          <a:xfrm>
            <a:off x="2438280" y="1143000"/>
            <a:ext cx="533160" cy="456840"/>
          </a:xfrm>
          <a:prstGeom prst="ellipse">
            <a:avLst/>
          </a:prstGeom>
          <a:noFill/>
          <a:ln w="38100">
            <a:solidFill>
              <a:srgbClr val="9900ff"/>
            </a:solidFill>
            <a:round/>
          </a:ln>
        </p:spPr>
        <p:style>
          <a:lnRef idx="0"/>
          <a:fillRef idx="0"/>
          <a:effectRef idx="0"/>
          <a:fontRef idx="minor"/>
        </p:style>
      </p:sp>
      <p:pic>
        <p:nvPicPr>
          <p:cNvPr id="1402" name="" descr=""/>
          <p:cNvPicPr/>
          <p:nvPr/>
        </p:nvPicPr>
        <p:blipFill>
          <a:blip r:embed="rId5"/>
          <a:stretch/>
        </p:blipFill>
        <p:spPr>
          <a:xfrm>
            <a:off x="1523880" y="609480"/>
            <a:ext cx="9144000" cy="2971800"/>
          </a:xfrm>
          <a:prstGeom prst="rect">
            <a:avLst/>
          </a:prstGeom>
          <a:ln w="9360">
            <a:solidFill>
              <a:srgbClr val="9900ff"/>
            </a:solidFill>
            <a:miter/>
          </a:ln>
        </p:spPr>
      </p:pic>
      <p:pic>
        <p:nvPicPr>
          <p:cNvPr id="1403" name="" descr=""/>
          <p:cNvPicPr/>
          <p:nvPr/>
        </p:nvPicPr>
        <p:blipFill>
          <a:blip r:embed="rId6"/>
          <a:stretch/>
        </p:blipFill>
        <p:spPr>
          <a:xfrm>
            <a:off x="1752480" y="3720960"/>
            <a:ext cx="8534520" cy="2743200"/>
          </a:xfrm>
          <a:prstGeom prst="rect">
            <a:avLst/>
          </a:prstGeom>
          <a:ln w="0">
            <a:noFill/>
          </a:ln>
        </p:spPr>
      </p:pic>
    </p:spTree>
  </p:cSld>
  <mc:AlternateContent>
    <mc:Choice Requires="p14">
      <p:transition spd="slow" p14:dur="2000"/>
    </mc:Choice>
    <mc:Fallback>
      <p:transition spd="slow"/>
    </mc:Fallback>
  </mc:AlternateContent>
  <p:timing>
    <p:tnLst>
      <p:par>
        <p:cTn id="2460" dur="indefinite" restart="never" nodeType="tmRoot">
          <p:childTnLst>
            <p:seq>
              <p:cTn id="2461" dur="indefinite" nodeType="mainSeq">
                <p:childTnLst>
                  <p:par>
                    <p:cTn id="2462" fill="hold">
                      <p:stCondLst>
                        <p:cond delay="indefinite"/>
                      </p:stCondLst>
                      <p:childTnLst>
                        <p:par>
                          <p:cTn id="2463" fill="hold">
                            <p:stCondLst>
                              <p:cond delay="0"/>
                            </p:stCondLst>
                            <p:childTnLst>
                              <p:par>
                                <p:cTn id="2464" nodeType="clickEffect" fill="hold" presetClass="entr" presetID="2" presetSubtype="8">
                                  <p:stCondLst>
                                    <p:cond delay="0"/>
                                  </p:stCondLst>
                                  <p:childTnLst>
                                    <p:set>
                                      <p:cBhvr>
                                        <p:cTn id="2465" dur="1" fill="hold">
                                          <p:stCondLst>
                                            <p:cond delay="0"/>
                                          </p:stCondLst>
                                        </p:cTn>
                                        <p:tgtEl>
                                          <p:spTgt spid="1387"/>
                                        </p:tgtEl>
                                        <p:attrNameLst>
                                          <p:attrName>style.visibility</p:attrName>
                                        </p:attrNameLst>
                                      </p:cBhvr>
                                      <p:to>
                                        <p:strVal val="visible"/>
                                      </p:to>
                                    </p:set>
                                    <p:anim calcmode="lin" valueType="num">
                                      <p:cBhvr additive="repl">
                                        <p:cTn id="2466" dur="500" fill="hold"/>
                                        <p:tgtEl>
                                          <p:spTgt spid="1387"/>
                                        </p:tgtEl>
                                        <p:attrNameLst>
                                          <p:attrName>ppt_x</p:attrName>
                                        </p:attrNameLst>
                                      </p:cBhvr>
                                      <p:tavLst>
                                        <p:tav tm="0">
                                          <p:val>
                                            <p:strVal val="0-#ppt_w/2"/>
                                          </p:val>
                                        </p:tav>
                                        <p:tav tm="100000">
                                          <p:val>
                                            <p:strVal val="#ppt_x"/>
                                          </p:val>
                                        </p:tav>
                                      </p:tavLst>
                                    </p:anim>
                                    <p:anim calcmode="lin" valueType="num">
                                      <p:cBhvr additive="repl">
                                        <p:cTn id="2467" dur="500" fill="hold"/>
                                        <p:tgtEl>
                                          <p:spTgt spid="1387"/>
                                        </p:tgtEl>
                                        <p:attrNameLst>
                                          <p:attrName>ppt_y</p:attrName>
                                        </p:attrNameLst>
                                      </p:cBhvr>
                                      <p:tavLst>
                                        <p:tav tm="0">
                                          <p:val>
                                            <p:strVal val="#ppt_y"/>
                                          </p:val>
                                        </p:tav>
                                        <p:tav tm="100000">
                                          <p:val>
                                            <p:strVal val="#ppt_y"/>
                                          </p:val>
                                        </p:tav>
                                      </p:tavLst>
                                    </p:anim>
                                  </p:childTnLst>
                                </p:cTn>
                              </p:par>
                            </p:childTnLst>
                          </p:cTn>
                        </p:par>
                        <p:par>
                          <p:cTn id="2468" fill="hold">
                            <p:stCondLst>
                              <p:cond delay="500"/>
                            </p:stCondLst>
                            <p:childTnLst>
                              <p:par>
                                <p:cTn id="2469" nodeType="afterEffect" fill="hold" presetClass="entr" presetID="1">
                                  <p:stCondLst>
                                    <p:cond delay="0"/>
                                  </p:stCondLst>
                                  <p:childTnLst>
                                    <p:set>
                                      <p:cBhvr>
                                        <p:cTn id="2470" dur="1" fill="hold">
                                          <p:stCondLst>
                                            <p:cond delay="499"/>
                                          </p:stCondLst>
                                        </p:cTn>
                                        <p:tgtEl>
                                          <p:spTgt spid="1392"/>
                                        </p:tgtEl>
                                        <p:attrNameLst>
                                          <p:attrName>style.visibility</p:attrName>
                                        </p:attrNameLst>
                                      </p:cBhvr>
                                      <p:to>
                                        <p:strVal val="visible"/>
                                      </p:to>
                                    </p:set>
                                    <p:set>
                                      <p:cBhvr>
                                        <p:cTn id="2471" dur="1" fill="hold"/>
                                        <p:tgtEl>
                                          <p:spTgt spid="1392"/>
                                        </p:tgtEl>
                                        <p:attrNameLst>
                                          <p:attrName>style.visibility</p:attrName>
                                        </p:attrNameLst>
                                      </p:cBhvr>
                                      <p:to>
                                        <p:strVal val="hidden"/>
                                      </p:to>
                                    </p:set>
                                  </p:childTnLst>
                                </p:cTn>
                              </p:par>
                            </p:childTnLst>
                          </p:cTn>
                        </p:par>
                      </p:childTnLst>
                    </p:cTn>
                  </p:par>
                  <p:par>
                    <p:cTn id="2472" fill="hold">
                      <p:stCondLst>
                        <p:cond delay="indefinite"/>
                      </p:stCondLst>
                      <p:childTnLst>
                        <p:par>
                          <p:cTn id="2473" fill="hold">
                            <p:stCondLst>
                              <p:cond delay="0"/>
                            </p:stCondLst>
                            <p:childTnLst>
                              <p:par>
                                <p:cTn id="2474" nodeType="clickEffect" fill="hold" presetClass="entr" presetID="1">
                                  <p:stCondLst>
                                    <p:cond delay="0"/>
                                  </p:stCondLst>
                                  <p:childTnLst>
                                    <p:set>
                                      <p:cBhvr>
                                        <p:cTn id="2475" dur="1" fill="hold">
                                          <p:stCondLst>
                                            <p:cond delay="499"/>
                                          </p:stCondLst>
                                        </p:cTn>
                                        <p:tgtEl>
                                          <p:spTgt spid="1393"/>
                                        </p:tgtEl>
                                        <p:attrNameLst>
                                          <p:attrName>style.visibility</p:attrName>
                                        </p:attrNameLst>
                                      </p:cBhvr>
                                      <p:to>
                                        <p:strVal val="visible"/>
                                      </p:to>
                                    </p:set>
                                    <p:set>
                                      <p:cBhvr>
                                        <p:cTn id="2476" dur="1" fill="hold"/>
                                        <p:tgtEl>
                                          <p:spTgt spid="1393"/>
                                        </p:tgtEl>
                                        <p:attrNameLst>
                                          <p:attrName>style.visibility</p:attrName>
                                        </p:attrNameLst>
                                      </p:cBhvr>
                                      <p:to>
                                        <p:strVal val="hidden"/>
                                      </p:to>
                                    </p:set>
                                  </p:childTnLst>
                                </p:cTn>
                              </p:par>
                            </p:childTnLst>
                          </p:cTn>
                        </p:par>
                      </p:childTnLst>
                    </p:cTn>
                  </p:par>
                  <p:par>
                    <p:cTn id="2477" fill="hold">
                      <p:stCondLst>
                        <p:cond delay="indefinite"/>
                      </p:stCondLst>
                      <p:childTnLst>
                        <p:par>
                          <p:cTn id="2478" fill="hold">
                            <p:stCondLst>
                              <p:cond delay="0"/>
                            </p:stCondLst>
                            <p:childTnLst>
                              <p:par>
                                <p:cTn id="2479" nodeType="clickEffect" fill="hold" presetClass="entr" presetID="1">
                                  <p:stCondLst>
                                    <p:cond delay="0"/>
                                  </p:stCondLst>
                                  <p:childTnLst>
                                    <p:set>
                                      <p:cBhvr>
                                        <p:cTn id="2480" dur="1" fill="hold">
                                          <p:stCondLst>
                                            <p:cond delay="499"/>
                                          </p:stCondLst>
                                        </p:cTn>
                                        <p:tgtEl>
                                          <p:spTgt spid="1394"/>
                                        </p:tgtEl>
                                        <p:attrNameLst>
                                          <p:attrName>style.visibility</p:attrName>
                                        </p:attrNameLst>
                                      </p:cBhvr>
                                      <p:to>
                                        <p:strVal val="visible"/>
                                      </p:to>
                                    </p:set>
                                    <p:set>
                                      <p:cBhvr>
                                        <p:cTn id="2481" dur="1" fill="hold"/>
                                        <p:tgtEl>
                                          <p:spTgt spid="1394"/>
                                        </p:tgtEl>
                                        <p:attrNameLst>
                                          <p:attrName>style.visibility</p:attrName>
                                        </p:attrNameLst>
                                      </p:cBhvr>
                                      <p:to>
                                        <p:strVal val="hidden"/>
                                      </p:to>
                                    </p:set>
                                  </p:childTnLst>
                                </p:cTn>
                              </p:par>
                            </p:childTnLst>
                          </p:cTn>
                        </p:par>
                      </p:childTnLst>
                    </p:cTn>
                  </p:par>
                  <p:par>
                    <p:cTn id="2482" fill="hold">
                      <p:stCondLst>
                        <p:cond delay="indefinite"/>
                      </p:stCondLst>
                      <p:childTnLst>
                        <p:par>
                          <p:cTn id="2483" fill="hold">
                            <p:stCondLst>
                              <p:cond delay="0"/>
                            </p:stCondLst>
                            <p:childTnLst>
                              <p:par>
                                <p:cTn id="2484" nodeType="clickEffect" fill="hold" presetClass="entr" presetID="2" presetSubtype="8">
                                  <p:stCondLst>
                                    <p:cond delay="0"/>
                                  </p:stCondLst>
                                  <p:childTnLst>
                                    <p:set>
                                      <p:cBhvr>
                                        <p:cTn id="2485" dur="1" fill="hold">
                                          <p:stCondLst>
                                            <p:cond delay="0"/>
                                          </p:stCondLst>
                                        </p:cTn>
                                        <p:tgtEl>
                                          <p:spTgt spid="1400"/>
                                        </p:tgtEl>
                                        <p:attrNameLst>
                                          <p:attrName>style.visibility</p:attrName>
                                        </p:attrNameLst>
                                      </p:cBhvr>
                                      <p:to>
                                        <p:strVal val="visible"/>
                                      </p:to>
                                    </p:set>
                                    <p:anim calcmode="lin" valueType="num">
                                      <p:cBhvr additive="repl">
                                        <p:cTn id="2486" dur="500" fill="hold"/>
                                        <p:tgtEl>
                                          <p:spTgt spid="1400"/>
                                        </p:tgtEl>
                                        <p:attrNameLst>
                                          <p:attrName>ppt_x</p:attrName>
                                        </p:attrNameLst>
                                      </p:cBhvr>
                                      <p:tavLst>
                                        <p:tav tm="0">
                                          <p:val>
                                            <p:strVal val="0-#ppt_w/2"/>
                                          </p:val>
                                        </p:tav>
                                        <p:tav tm="100000">
                                          <p:val>
                                            <p:strVal val="#ppt_x"/>
                                          </p:val>
                                        </p:tav>
                                      </p:tavLst>
                                    </p:anim>
                                    <p:anim calcmode="lin" valueType="num">
                                      <p:cBhvr additive="repl">
                                        <p:cTn id="2487" dur="500" fill="hold"/>
                                        <p:tgtEl>
                                          <p:spTgt spid="1400"/>
                                        </p:tgtEl>
                                        <p:attrNameLst>
                                          <p:attrName>ppt_y</p:attrName>
                                        </p:attrNameLst>
                                      </p:cBhvr>
                                      <p:tavLst>
                                        <p:tav tm="0">
                                          <p:val>
                                            <p:strVal val="#ppt_y"/>
                                          </p:val>
                                        </p:tav>
                                        <p:tav tm="100000">
                                          <p:val>
                                            <p:strVal val="#ppt_y"/>
                                          </p:val>
                                        </p:tav>
                                      </p:tavLst>
                                    </p:anim>
                                  </p:childTnLst>
                                </p:cTn>
                              </p:par>
                            </p:childTnLst>
                          </p:cTn>
                        </p:par>
                      </p:childTnLst>
                    </p:cTn>
                  </p:par>
                  <p:par>
                    <p:cTn id="2488" fill="hold">
                      <p:stCondLst>
                        <p:cond delay="indefinite"/>
                      </p:stCondLst>
                      <p:childTnLst>
                        <p:par>
                          <p:cTn id="2489" fill="hold">
                            <p:stCondLst>
                              <p:cond delay="0"/>
                            </p:stCondLst>
                            <p:childTnLst>
                              <p:par>
                                <p:cTn id="2490" nodeType="clickEffect" fill="hold" presetClass="entr" presetID="2" presetSubtype="8">
                                  <p:stCondLst>
                                    <p:cond delay="0"/>
                                  </p:stCondLst>
                                  <p:childTnLst>
                                    <p:set>
                                      <p:cBhvr>
                                        <p:cTn id="2491" dur="1" fill="hold">
                                          <p:stCondLst>
                                            <p:cond delay="0"/>
                                          </p:stCondLst>
                                        </p:cTn>
                                        <p:tgtEl>
                                          <p:spTgt spid="1401"/>
                                        </p:tgtEl>
                                        <p:attrNameLst>
                                          <p:attrName>style.visibility</p:attrName>
                                        </p:attrNameLst>
                                      </p:cBhvr>
                                      <p:to>
                                        <p:strVal val="visible"/>
                                      </p:to>
                                    </p:set>
                                    <p:anim calcmode="lin" valueType="num">
                                      <p:cBhvr additive="repl">
                                        <p:cTn id="2492" dur="500" fill="hold"/>
                                        <p:tgtEl>
                                          <p:spTgt spid="1401"/>
                                        </p:tgtEl>
                                        <p:attrNameLst>
                                          <p:attrName>ppt_x</p:attrName>
                                        </p:attrNameLst>
                                      </p:cBhvr>
                                      <p:tavLst>
                                        <p:tav tm="0">
                                          <p:val>
                                            <p:strVal val="0-#ppt_w/2"/>
                                          </p:val>
                                        </p:tav>
                                        <p:tav tm="100000">
                                          <p:val>
                                            <p:strVal val="#ppt_x"/>
                                          </p:val>
                                        </p:tav>
                                      </p:tavLst>
                                    </p:anim>
                                    <p:anim calcmode="lin" valueType="num">
                                      <p:cBhvr additive="repl">
                                        <p:cTn id="2493" dur="500" fill="hold"/>
                                        <p:tgtEl>
                                          <p:spTgt spid="1401"/>
                                        </p:tgtEl>
                                        <p:attrNameLst>
                                          <p:attrName>ppt_y</p:attrName>
                                        </p:attrNameLst>
                                      </p:cBhvr>
                                      <p:tavLst>
                                        <p:tav tm="0">
                                          <p:val>
                                            <p:strVal val="#ppt_y"/>
                                          </p:val>
                                        </p:tav>
                                        <p:tav tm="100000">
                                          <p:val>
                                            <p:strVal val="#ppt_y"/>
                                          </p:val>
                                        </p:tav>
                                      </p:tavLst>
                                    </p:anim>
                                  </p:childTnLst>
                                </p:cTn>
                              </p:par>
                            </p:childTnLst>
                          </p:cTn>
                        </p:par>
                      </p:childTnLst>
                    </p:cTn>
                  </p:par>
                  <p:par>
                    <p:cTn id="2494" fill="hold">
                      <p:stCondLst>
                        <p:cond delay="indefinite"/>
                      </p:stCondLst>
                      <p:childTnLst>
                        <p:par>
                          <p:cTn id="2495" fill="hold">
                            <p:stCondLst>
                              <p:cond delay="500"/>
                            </p:stCondLst>
                            <p:childTnLst>
                              <p:par>
                                <p:cTn id="2496" nodeType="afterEffect" fill="hold" presetClass="entr" presetID="1">
                                  <p:stCondLst>
                                    <p:cond delay="0"/>
                                  </p:stCondLst>
                                  <p:childTnLst>
                                    <p:set>
                                      <p:cBhvr>
                                        <p:cTn id="2497" dur="1" fill="hold">
                                          <p:stCondLst>
                                            <p:cond delay="499"/>
                                          </p:stCondLst>
                                        </p:cTn>
                                        <p:tgtEl>
                                          <p:spTgt spid="1397"/>
                                        </p:tgtEl>
                                        <p:attrNameLst>
                                          <p:attrName>style.visibility</p:attrName>
                                        </p:attrNameLst>
                                      </p:cBhvr>
                                      <p:to>
                                        <p:strVal val="visible"/>
                                      </p:to>
                                    </p:set>
                                    <p:set>
                                      <p:cBhvr>
                                        <p:cTn id="2498" dur="1" fill="hold"/>
                                        <p:tgtEl>
                                          <p:spTgt spid="1397"/>
                                        </p:tgtEl>
                                        <p:attrNameLst>
                                          <p:attrName>style.visibility</p:attrName>
                                        </p:attrNameLst>
                                      </p:cBhvr>
                                      <p:to>
                                        <p:strVal val="hidden"/>
                                      </p:to>
                                    </p:set>
                                  </p:childTnLst>
                                </p:cTn>
                              </p:par>
                            </p:childTnLst>
                          </p:cTn>
                        </p:par>
                      </p:childTnLst>
                    </p:cTn>
                  </p:par>
                  <p:par>
                    <p:cTn id="2499" fill="hold">
                      <p:stCondLst>
                        <p:cond delay="indefinite"/>
                      </p:stCondLst>
                      <p:childTnLst>
                        <p:par>
                          <p:cTn id="2500" fill="hold">
                            <p:stCondLst>
                              <p:cond delay="0"/>
                            </p:stCondLst>
                            <p:childTnLst>
                              <p:par>
                                <p:cTn id="2501" nodeType="clickEffect" fill="hold" presetClass="entr" presetID="1">
                                  <p:stCondLst>
                                    <p:cond delay="0"/>
                                  </p:stCondLst>
                                  <p:childTnLst>
                                    <p:set>
                                      <p:cBhvr>
                                        <p:cTn id="2502" dur="1" fill="hold">
                                          <p:stCondLst>
                                            <p:cond delay="499"/>
                                          </p:stCondLst>
                                        </p:cTn>
                                        <p:tgtEl>
                                          <p:spTgt spid="1398"/>
                                        </p:tgtEl>
                                        <p:attrNameLst>
                                          <p:attrName>style.visibility</p:attrName>
                                        </p:attrNameLst>
                                      </p:cBhvr>
                                      <p:to>
                                        <p:strVal val="visible"/>
                                      </p:to>
                                    </p:set>
                                    <p:set>
                                      <p:cBhvr>
                                        <p:cTn id="2503" dur="1" fill="hold"/>
                                        <p:tgtEl>
                                          <p:spTgt spid="1398"/>
                                        </p:tgtEl>
                                        <p:attrNameLst>
                                          <p:attrName>style.visibility</p:attrName>
                                        </p:attrNameLst>
                                      </p:cBhvr>
                                      <p:to>
                                        <p:strVal val="hidden"/>
                                      </p:to>
                                    </p:set>
                                  </p:childTnLst>
                                </p:cTn>
                              </p:par>
                            </p:childTnLst>
                          </p:cTn>
                        </p:par>
                      </p:childTnLst>
                    </p:cTn>
                  </p:par>
                  <p:par>
                    <p:cTn id="2504" fill="hold">
                      <p:stCondLst>
                        <p:cond delay="indefinite"/>
                      </p:stCondLst>
                      <p:childTnLst>
                        <p:par>
                          <p:cTn id="2505" fill="hold">
                            <p:stCondLst>
                              <p:cond delay="0"/>
                            </p:stCondLst>
                            <p:childTnLst>
                              <p:par>
                                <p:cTn id="2506" nodeType="clickEffect" fill="hold" presetClass="entr" presetID="1">
                                  <p:stCondLst>
                                    <p:cond delay="0"/>
                                  </p:stCondLst>
                                  <p:childTnLst>
                                    <p:set>
                                      <p:cBhvr>
                                        <p:cTn id="2507" dur="1" fill="hold">
                                          <p:stCondLst>
                                            <p:cond delay="499"/>
                                          </p:stCondLst>
                                        </p:cTn>
                                        <p:tgtEl>
                                          <p:spTgt spid="1399"/>
                                        </p:tgtEl>
                                        <p:attrNameLst>
                                          <p:attrName>style.visibility</p:attrName>
                                        </p:attrNameLst>
                                      </p:cBhvr>
                                      <p:to>
                                        <p:strVal val="visible"/>
                                      </p:to>
                                    </p:set>
                                    <p:set>
                                      <p:cBhvr>
                                        <p:cTn id="2508" dur="1" fill="hold"/>
                                        <p:tgtEl>
                                          <p:spTgt spid="139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4" name="PlaceHolder 1"/>
          <p:cNvSpPr>
            <a:spLocks noGrp="1"/>
          </p:cNvSpPr>
          <p:nvPr>
            <p:ph type="sldNum" idx="56"/>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1EB8DD74-12A2-4824-9DF9-0141B338F38B}"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grpSp>
        <p:nvGrpSpPr>
          <p:cNvPr id="1405" name="Group 3"/>
          <p:cNvGrpSpPr/>
          <p:nvPr/>
        </p:nvGrpSpPr>
        <p:grpSpPr>
          <a:xfrm>
            <a:off x="2362320" y="990720"/>
            <a:ext cx="4525560" cy="4238280"/>
            <a:chOff x="2362320" y="990720"/>
            <a:chExt cx="4525560" cy="4238280"/>
          </a:xfrm>
        </p:grpSpPr>
        <p:sp>
          <p:nvSpPr>
            <p:cNvPr id="1406" name="Oval 4"/>
            <p:cNvSpPr/>
            <p:nvPr/>
          </p:nvSpPr>
          <p:spPr>
            <a:xfrm>
              <a:off x="4145040" y="990720"/>
              <a:ext cx="822600" cy="87660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1</a:t>
              </a:r>
              <a:endParaRPr b="0" lang="en-US" sz="2400" spc="-1" strike="noStrike">
                <a:latin typeface="Arial"/>
              </a:endParaRPr>
            </a:p>
          </p:txBody>
        </p:sp>
        <p:sp>
          <p:nvSpPr>
            <p:cNvPr id="1407" name="Oval 5"/>
            <p:cNvSpPr/>
            <p:nvPr/>
          </p:nvSpPr>
          <p:spPr>
            <a:xfrm>
              <a:off x="6065280" y="2306160"/>
              <a:ext cx="822600" cy="87660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4</a:t>
              </a:r>
              <a:endParaRPr b="0" lang="en-US" sz="2400" spc="-1" strike="noStrike">
                <a:latin typeface="Arial"/>
              </a:endParaRPr>
            </a:p>
          </p:txBody>
        </p:sp>
        <p:sp>
          <p:nvSpPr>
            <p:cNvPr id="1408" name="Oval 6"/>
            <p:cNvSpPr/>
            <p:nvPr/>
          </p:nvSpPr>
          <p:spPr>
            <a:xfrm>
              <a:off x="5379480" y="4206240"/>
              <a:ext cx="822600" cy="87660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6</a:t>
              </a:r>
              <a:endParaRPr b="0" lang="en-US" sz="2400" spc="-1" strike="noStrike">
                <a:latin typeface="Arial"/>
              </a:endParaRPr>
            </a:p>
          </p:txBody>
        </p:sp>
        <p:sp>
          <p:nvSpPr>
            <p:cNvPr id="1409" name="Oval 7"/>
            <p:cNvSpPr/>
            <p:nvPr/>
          </p:nvSpPr>
          <p:spPr>
            <a:xfrm>
              <a:off x="3184920" y="4352400"/>
              <a:ext cx="822600" cy="87660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5</a:t>
              </a:r>
              <a:endParaRPr b="0" lang="en-US" sz="2400" spc="-1" strike="noStrike">
                <a:latin typeface="Arial"/>
              </a:endParaRPr>
            </a:p>
          </p:txBody>
        </p:sp>
        <p:sp>
          <p:nvSpPr>
            <p:cNvPr id="1410" name="Oval 8"/>
            <p:cNvSpPr/>
            <p:nvPr/>
          </p:nvSpPr>
          <p:spPr>
            <a:xfrm>
              <a:off x="2362320" y="2452320"/>
              <a:ext cx="822600" cy="87660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2</a:t>
              </a:r>
              <a:endParaRPr b="0" lang="en-US" sz="2400" spc="-1" strike="noStrike">
                <a:latin typeface="Arial"/>
              </a:endParaRPr>
            </a:p>
          </p:txBody>
        </p:sp>
        <p:sp>
          <p:nvSpPr>
            <p:cNvPr id="1411" name="Oval 9"/>
            <p:cNvSpPr/>
            <p:nvPr/>
          </p:nvSpPr>
          <p:spPr>
            <a:xfrm>
              <a:off x="4145040" y="2744640"/>
              <a:ext cx="822600" cy="876600"/>
            </a:xfrm>
            <a:prstGeom prst="ellipse">
              <a:avLst/>
            </a:prstGeom>
            <a:no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ffffff"/>
                  </a:solidFill>
                  <a:latin typeface="Times New Roman"/>
                  <a:ea typeface="宋体"/>
                </a:rPr>
                <a:t>3</a:t>
              </a:r>
              <a:endParaRPr b="0" lang="en-US" sz="2400" spc="-1" strike="noStrike">
                <a:latin typeface="Arial"/>
              </a:endParaRPr>
            </a:p>
          </p:txBody>
        </p:sp>
        <p:sp>
          <p:nvSpPr>
            <p:cNvPr id="1412" name="Line 10"/>
            <p:cNvSpPr/>
            <p:nvPr/>
          </p:nvSpPr>
          <p:spPr>
            <a:xfrm flipH="1">
              <a:off x="3047760" y="1575000"/>
              <a:ext cx="1097280" cy="1023120"/>
            </a:xfrm>
            <a:prstGeom prst="line">
              <a:avLst/>
            </a:prstGeom>
            <a:ln w="38100">
              <a:solidFill>
                <a:srgbClr val="ffffff"/>
              </a:solidFill>
              <a:round/>
            </a:ln>
          </p:spPr>
          <p:style>
            <a:lnRef idx="0"/>
            <a:fillRef idx="0"/>
            <a:effectRef idx="0"/>
            <a:fontRef idx="minor"/>
          </p:style>
        </p:sp>
        <p:sp>
          <p:nvSpPr>
            <p:cNvPr id="1413" name="Line 11"/>
            <p:cNvSpPr/>
            <p:nvPr/>
          </p:nvSpPr>
          <p:spPr>
            <a:xfrm>
              <a:off x="2910600" y="3328920"/>
              <a:ext cx="548640" cy="1023120"/>
            </a:xfrm>
            <a:prstGeom prst="line">
              <a:avLst/>
            </a:prstGeom>
            <a:ln w="38100">
              <a:solidFill>
                <a:srgbClr val="ffffff"/>
              </a:solidFill>
              <a:round/>
            </a:ln>
          </p:spPr>
          <p:style>
            <a:lnRef idx="0"/>
            <a:fillRef idx="0"/>
            <a:effectRef idx="0"/>
            <a:fontRef idx="minor"/>
          </p:style>
        </p:sp>
        <p:sp>
          <p:nvSpPr>
            <p:cNvPr id="1414" name="Line 12"/>
            <p:cNvSpPr/>
            <p:nvPr/>
          </p:nvSpPr>
          <p:spPr>
            <a:xfrm>
              <a:off x="4007880" y="4790520"/>
              <a:ext cx="1371240" cy="360"/>
            </a:xfrm>
            <a:prstGeom prst="line">
              <a:avLst/>
            </a:prstGeom>
            <a:ln w="38100">
              <a:solidFill>
                <a:srgbClr val="ffffff"/>
              </a:solidFill>
              <a:round/>
            </a:ln>
          </p:spPr>
          <p:style>
            <a:lnRef idx="0"/>
            <a:fillRef idx="0"/>
            <a:effectRef idx="0"/>
            <a:fontRef idx="minor"/>
          </p:style>
        </p:sp>
        <p:sp>
          <p:nvSpPr>
            <p:cNvPr id="1415" name="Line 13"/>
            <p:cNvSpPr/>
            <p:nvPr/>
          </p:nvSpPr>
          <p:spPr>
            <a:xfrm flipH="1">
              <a:off x="5927760" y="3182760"/>
              <a:ext cx="411480" cy="1023120"/>
            </a:xfrm>
            <a:prstGeom prst="line">
              <a:avLst/>
            </a:prstGeom>
            <a:ln w="38100">
              <a:solidFill>
                <a:srgbClr val="ffffff"/>
              </a:solidFill>
              <a:round/>
            </a:ln>
          </p:spPr>
          <p:style>
            <a:lnRef idx="0"/>
            <a:fillRef idx="0"/>
            <a:effectRef idx="0"/>
            <a:fontRef idx="minor"/>
          </p:style>
        </p:sp>
        <p:sp>
          <p:nvSpPr>
            <p:cNvPr id="1416" name="Line 14"/>
            <p:cNvSpPr/>
            <p:nvPr/>
          </p:nvSpPr>
          <p:spPr>
            <a:xfrm>
              <a:off x="4968000" y="1575000"/>
              <a:ext cx="1234080" cy="876960"/>
            </a:xfrm>
            <a:prstGeom prst="line">
              <a:avLst/>
            </a:prstGeom>
            <a:ln w="38100">
              <a:solidFill>
                <a:srgbClr val="ffffff"/>
              </a:solidFill>
              <a:round/>
            </a:ln>
          </p:spPr>
          <p:style>
            <a:lnRef idx="0"/>
            <a:fillRef idx="0"/>
            <a:effectRef idx="0"/>
            <a:fontRef idx="minor"/>
          </p:style>
        </p:sp>
        <p:sp>
          <p:nvSpPr>
            <p:cNvPr id="1417" name="Line 15"/>
            <p:cNvSpPr/>
            <p:nvPr/>
          </p:nvSpPr>
          <p:spPr>
            <a:xfrm>
              <a:off x="4556520" y="1867320"/>
              <a:ext cx="360" cy="876960"/>
            </a:xfrm>
            <a:prstGeom prst="line">
              <a:avLst/>
            </a:prstGeom>
            <a:ln w="38100">
              <a:solidFill>
                <a:srgbClr val="ffffff"/>
              </a:solidFill>
              <a:round/>
            </a:ln>
          </p:spPr>
          <p:style>
            <a:lnRef idx="0"/>
            <a:fillRef idx="0"/>
            <a:effectRef idx="0"/>
            <a:fontRef idx="minor"/>
          </p:style>
        </p:sp>
        <p:sp>
          <p:nvSpPr>
            <p:cNvPr id="1418" name="Line 16"/>
            <p:cNvSpPr/>
            <p:nvPr/>
          </p:nvSpPr>
          <p:spPr>
            <a:xfrm flipH="1">
              <a:off x="3733560" y="3475080"/>
              <a:ext cx="548640" cy="876960"/>
            </a:xfrm>
            <a:prstGeom prst="line">
              <a:avLst/>
            </a:prstGeom>
            <a:ln w="38100">
              <a:solidFill>
                <a:srgbClr val="ffffff"/>
              </a:solidFill>
              <a:round/>
            </a:ln>
          </p:spPr>
          <p:style>
            <a:lnRef idx="0"/>
            <a:fillRef idx="0"/>
            <a:effectRef idx="0"/>
            <a:fontRef idx="minor"/>
          </p:style>
        </p:sp>
        <p:sp>
          <p:nvSpPr>
            <p:cNvPr id="1419" name="Line 17"/>
            <p:cNvSpPr/>
            <p:nvPr/>
          </p:nvSpPr>
          <p:spPr>
            <a:xfrm>
              <a:off x="4830840" y="3475080"/>
              <a:ext cx="685440" cy="876960"/>
            </a:xfrm>
            <a:prstGeom prst="line">
              <a:avLst/>
            </a:prstGeom>
            <a:ln w="38100">
              <a:solidFill>
                <a:srgbClr val="ffffff"/>
              </a:solidFill>
              <a:round/>
            </a:ln>
          </p:spPr>
          <p:style>
            <a:lnRef idx="0"/>
            <a:fillRef idx="0"/>
            <a:effectRef idx="0"/>
            <a:fontRef idx="minor"/>
          </p:style>
        </p:sp>
        <p:sp>
          <p:nvSpPr>
            <p:cNvPr id="1420" name="Line 18"/>
            <p:cNvSpPr/>
            <p:nvPr/>
          </p:nvSpPr>
          <p:spPr>
            <a:xfrm flipV="1">
              <a:off x="4968000" y="2744280"/>
              <a:ext cx="1096920" cy="292320"/>
            </a:xfrm>
            <a:prstGeom prst="line">
              <a:avLst/>
            </a:prstGeom>
            <a:ln w="38100">
              <a:solidFill>
                <a:srgbClr val="ffffff"/>
              </a:solidFill>
              <a:round/>
            </a:ln>
          </p:spPr>
          <p:style>
            <a:lnRef idx="0"/>
            <a:fillRef idx="0"/>
            <a:effectRef idx="0"/>
            <a:fontRef idx="minor"/>
          </p:style>
        </p:sp>
        <p:sp>
          <p:nvSpPr>
            <p:cNvPr id="1421" name="Line 19"/>
            <p:cNvSpPr/>
            <p:nvPr/>
          </p:nvSpPr>
          <p:spPr>
            <a:xfrm>
              <a:off x="3184920" y="2890440"/>
              <a:ext cx="960120" cy="146160"/>
            </a:xfrm>
            <a:prstGeom prst="line">
              <a:avLst/>
            </a:prstGeom>
            <a:ln w="38100">
              <a:solidFill>
                <a:srgbClr val="ffffff"/>
              </a:solidFill>
              <a:round/>
            </a:ln>
          </p:spPr>
          <p:style>
            <a:lnRef idx="0"/>
            <a:fillRef idx="0"/>
            <a:effectRef idx="0"/>
            <a:fontRef idx="minor"/>
          </p:style>
        </p:sp>
        <p:sp>
          <p:nvSpPr>
            <p:cNvPr id="1422" name="Rectangle 20"/>
            <p:cNvSpPr/>
            <p:nvPr/>
          </p:nvSpPr>
          <p:spPr>
            <a:xfrm>
              <a:off x="4558320" y="186768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1</a:t>
              </a:r>
              <a:endParaRPr b="0" lang="en-US" sz="2400" spc="-1" strike="noStrike">
                <a:latin typeface="Arial"/>
              </a:endParaRPr>
            </a:p>
          </p:txBody>
        </p:sp>
        <p:sp>
          <p:nvSpPr>
            <p:cNvPr id="1423" name="Rectangle 21"/>
            <p:cNvSpPr/>
            <p:nvPr/>
          </p:nvSpPr>
          <p:spPr>
            <a:xfrm>
              <a:off x="5324040" y="113688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5</a:t>
              </a:r>
              <a:endParaRPr b="0" lang="en-US" sz="2400" spc="-1" strike="noStrike">
                <a:latin typeface="Arial"/>
              </a:endParaRPr>
            </a:p>
          </p:txBody>
        </p:sp>
        <p:sp>
          <p:nvSpPr>
            <p:cNvPr id="1424" name="Rectangle 22"/>
            <p:cNvSpPr/>
            <p:nvPr/>
          </p:nvSpPr>
          <p:spPr>
            <a:xfrm>
              <a:off x="3129840" y="128304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6</a:t>
              </a:r>
              <a:endParaRPr b="0" lang="en-US" sz="2400" spc="-1" strike="noStrike">
                <a:latin typeface="Arial"/>
              </a:endParaRPr>
            </a:p>
          </p:txBody>
        </p:sp>
        <p:sp>
          <p:nvSpPr>
            <p:cNvPr id="1425" name="Rectangle 23"/>
            <p:cNvSpPr/>
            <p:nvPr/>
          </p:nvSpPr>
          <p:spPr>
            <a:xfrm>
              <a:off x="5106960" y="216000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5</a:t>
              </a:r>
              <a:endParaRPr b="0" lang="en-US" sz="2400" spc="-1" strike="noStrike">
                <a:latin typeface="Arial"/>
              </a:endParaRPr>
            </a:p>
          </p:txBody>
        </p:sp>
        <p:sp>
          <p:nvSpPr>
            <p:cNvPr id="1426" name="Rectangle 24"/>
            <p:cNvSpPr/>
            <p:nvPr/>
          </p:nvSpPr>
          <p:spPr>
            <a:xfrm>
              <a:off x="3461040" y="216000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5</a:t>
              </a:r>
              <a:endParaRPr b="0" lang="en-US" sz="2400" spc="-1" strike="noStrike">
                <a:latin typeface="Arial"/>
              </a:endParaRPr>
            </a:p>
          </p:txBody>
        </p:sp>
        <p:sp>
          <p:nvSpPr>
            <p:cNvPr id="1427" name="Rectangle 25"/>
            <p:cNvSpPr/>
            <p:nvPr/>
          </p:nvSpPr>
          <p:spPr>
            <a:xfrm>
              <a:off x="5106960" y="332928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4</a:t>
              </a:r>
              <a:endParaRPr b="0" lang="en-US" sz="2400" spc="-1" strike="noStrike">
                <a:latin typeface="Arial"/>
              </a:endParaRPr>
            </a:p>
          </p:txBody>
        </p:sp>
        <p:sp>
          <p:nvSpPr>
            <p:cNvPr id="1428" name="Rectangle 26"/>
            <p:cNvSpPr/>
            <p:nvPr/>
          </p:nvSpPr>
          <p:spPr>
            <a:xfrm>
              <a:off x="3541320" y="332928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6</a:t>
              </a:r>
              <a:endParaRPr b="0" lang="en-US" sz="2400" spc="-1" strike="noStrike">
                <a:latin typeface="Arial"/>
              </a:endParaRPr>
            </a:p>
          </p:txBody>
        </p:sp>
        <p:sp>
          <p:nvSpPr>
            <p:cNvPr id="1429" name="Rectangle 27"/>
            <p:cNvSpPr/>
            <p:nvPr/>
          </p:nvSpPr>
          <p:spPr>
            <a:xfrm>
              <a:off x="2718360" y="347544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3</a:t>
              </a:r>
              <a:endParaRPr b="0" lang="en-US" sz="2400" spc="-1" strike="noStrike">
                <a:latin typeface="Arial"/>
              </a:endParaRPr>
            </a:p>
          </p:txBody>
        </p:sp>
        <p:sp>
          <p:nvSpPr>
            <p:cNvPr id="1430" name="Rectangle 28"/>
            <p:cNvSpPr/>
            <p:nvPr/>
          </p:nvSpPr>
          <p:spPr>
            <a:xfrm>
              <a:off x="4363920" y="406008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6</a:t>
              </a:r>
              <a:endParaRPr b="0" lang="en-US" sz="2400" spc="-1" strike="noStrike">
                <a:latin typeface="Arial"/>
              </a:endParaRPr>
            </a:p>
          </p:txBody>
        </p:sp>
        <p:sp>
          <p:nvSpPr>
            <p:cNvPr id="1431" name="Rectangle 29"/>
            <p:cNvSpPr/>
            <p:nvPr/>
          </p:nvSpPr>
          <p:spPr>
            <a:xfrm>
              <a:off x="6067080" y="3329280"/>
              <a:ext cx="333360" cy="455400"/>
            </a:xfrm>
            <a:prstGeom prst="rect">
              <a:avLst/>
            </a:prstGeom>
            <a:noFill/>
            <a:ln w="3810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宋体"/>
                </a:rPr>
                <a:t>2</a:t>
              </a:r>
              <a:endParaRPr b="0" lang="en-US" sz="2400" spc="-1" strike="noStrike">
                <a:latin typeface="Arial"/>
              </a:endParaRPr>
            </a:p>
          </p:txBody>
        </p:sp>
      </p:grpSp>
    </p:spTree>
  </p:cSld>
  <mc:AlternateContent>
    <mc:Choice Requires="p14">
      <p:transition spd="slow" p14:dur="2000"/>
    </mc:Choice>
    <mc:Fallback>
      <p:transition spd="slow"/>
    </mc:Fallback>
  </mc:AlternateContent>
  <p:timing>
    <p:tnLst>
      <p:par>
        <p:cTn id="2509" dur="indefinite" restart="never" nodeType="tmRoot">
          <p:childTnLst>
            <p:seq>
              <p:cTn id="2510" dur="indefinite" nodeType="mainSeq">
                <p:childTnLst>
                  <p:par>
                    <p:cTn id="2511" fill="hold">
                      <p:stCondLst>
                        <p:cond delay="indefinite"/>
                      </p:stCondLst>
                      <p:childTnLst>
                        <p:par>
                          <p:cTn id="2512" fill="hold">
                            <p:stCondLst>
                              <p:cond delay="0"/>
                            </p:stCondLst>
                            <p:childTnLst>
                              <p:par>
                                <p:cTn id="2513" nodeType="clickEffect" fill="hold" presetClass="entr" presetID="4" presetSubtype="16">
                                  <p:stCondLst>
                                    <p:cond delay="0"/>
                                  </p:stCondLst>
                                  <p:childTnLst>
                                    <p:set>
                                      <p:cBhvr>
                                        <p:cTn id="2514" dur="1" fill="hold">
                                          <p:stCondLst>
                                            <p:cond delay="0"/>
                                          </p:stCondLst>
                                        </p:cTn>
                                        <p:tgtEl>
                                          <p:spTgt spid="1405"/>
                                        </p:tgtEl>
                                        <p:attrNameLst>
                                          <p:attrName>style.visibility</p:attrName>
                                        </p:attrNameLst>
                                      </p:cBhvr>
                                      <p:to>
                                        <p:strVal val="visible"/>
                                      </p:to>
                                    </p:set>
                                    <p:animEffect filter="box(in)" transition="in">
                                      <p:cBhvr additive="repl">
                                        <p:cTn id="2515" dur="500"/>
                                        <p:tgtEl>
                                          <p:spTgt spid="1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2" name="PlaceHolder 1"/>
          <p:cNvSpPr>
            <a:spLocks noGrp="1"/>
          </p:cNvSpPr>
          <p:nvPr>
            <p:ph type="title"/>
          </p:nvPr>
        </p:nvSpPr>
        <p:spPr>
          <a:xfrm>
            <a:off x="914400" y="2130480"/>
            <a:ext cx="10362960" cy="146952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单源点最短路径</a:t>
            </a:r>
            <a:endParaRPr b="0" lang="en-US" sz="4400" spc="-1" strike="noStrike">
              <a:solidFill>
                <a:srgbClr val="ff3399"/>
              </a:solidFill>
              <a:latin typeface="楷体_GB2312"/>
            </a:endParaRPr>
          </a:p>
        </p:txBody>
      </p:sp>
      <p:sp>
        <p:nvSpPr>
          <p:cNvPr id="1433" name="PlaceHolder 2"/>
          <p:cNvSpPr>
            <a:spLocks noGrp="1"/>
          </p:cNvSpPr>
          <p:nvPr>
            <p:ph type="subTitle"/>
          </p:nvPr>
        </p:nvSpPr>
        <p:spPr>
          <a:xfrm>
            <a:off x="1828800" y="3886200"/>
            <a:ext cx="8534160" cy="1752120"/>
          </a:xfrm>
          <a:prstGeom prst="rect">
            <a:avLst/>
          </a:prstGeom>
          <a:noFill/>
          <a:ln w="9360">
            <a:noFill/>
          </a:ln>
        </p:spPr>
        <p:txBody>
          <a:bodyPr numCol="1" spcCol="0" anchor="t">
            <a:noAutofit/>
          </a:bodyPr>
          <a:p>
            <a:pPr algn="ctr">
              <a:buNone/>
            </a:pPr>
            <a:endParaRPr b="0" lang="en-US" sz="3200" spc="-1" strike="noStrike">
              <a:latin typeface="Arial"/>
            </a:endParaRPr>
          </a:p>
        </p:txBody>
      </p:sp>
      <p:sp>
        <p:nvSpPr>
          <p:cNvPr id="1434" name="PlaceHolder 3"/>
          <p:cNvSpPr>
            <a:spLocks noGrp="1"/>
          </p:cNvSpPr>
          <p:nvPr>
            <p:ph type="sldNum" idx="57"/>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8F89C87F-6409-47E4-9D00-9F23DC7C0B3B}"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5" name="PlaceHolder 1"/>
          <p:cNvSpPr>
            <a:spLocks noGrp="1"/>
          </p:cNvSpPr>
          <p:nvPr>
            <p:ph type="sldNum" idx="58"/>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6FFC5C1A-38A8-4E33-8758-8D1019FFC904}"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436" name="PlaceHolder 2"/>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单源点最短路径</a:t>
            </a:r>
            <a:r>
              <a:rPr b="1" lang="en-US" sz="4400" spc="-1" strike="noStrike">
                <a:solidFill>
                  <a:srgbClr val="ffff00"/>
                </a:solidFill>
                <a:latin typeface="Times New Roman"/>
                <a:ea typeface="宋体"/>
              </a:rPr>
              <a:t>Dijkstra</a:t>
            </a:r>
            <a:endParaRPr b="0" lang="en-US" sz="4400" spc="-1" strike="noStrike">
              <a:solidFill>
                <a:srgbClr val="ff3399"/>
              </a:solidFill>
              <a:latin typeface="楷体_GB2312"/>
            </a:endParaRPr>
          </a:p>
        </p:txBody>
      </p:sp>
      <p:sp>
        <p:nvSpPr>
          <p:cNvPr id="1437" name="PlaceHolder 3"/>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90000"/>
              </a:lnSpc>
              <a:spcBef>
                <a:spcPts val="479"/>
              </a:spcBef>
              <a:buClr>
                <a:srgbClr val="ffffff"/>
              </a:buClr>
              <a:buFont typeface="Symbol" charset="2"/>
              <a:buChar char=""/>
            </a:pPr>
            <a:r>
              <a:rPr b="1" lang="zh-CN" sz="2400" spc="-1" strike="noStrike">
                <a:solidFill>
                  <a:srgbClr val="ffffff"/>
                </a:solidFill>
                <a:latin typeface="Times New Roman"/>
                <a:ea typeface="宋体"/>
              </a:rPr>
              <a:t>此方法的基本思想：把图中所有结点分成两组，第一组包括已确定最短路径的结点，第二组包括尚未确定最短路径的结点，按最短路径长度递增的顺序逐个把第二组的结点加到第一组中去，直至从</a:t>
            </a:r>
            <a:r>
              <a:rPr b="1" lang="en-US" sz="2400" spc="-1" strike="noStrike">
                <a:solidFill>
                  <a:srgbClr val="ffffff"/>
                </a:solidFill>
                <a:latin typeface="Times New Roman"/>
                <a:ea typeface="宋体"/>
              </a:rPr>
              <a:t>V0</a:t>
            </a:r>
            <a:r>
              <a:rPr b="1" lang="zh-CN" sz="2400" spc="-1" strike="noStrike">
                <a:solidFill>
                  <a:srgbClr val="ffffff"/>
                </a:solidFill>
                <a:latin typeface="Times New Roman"/>
                <a:ea typeface="宋体"/>
              </a:rPr>
              <a:t>出发可以到达的所有结点都包括到第一组中。</a:t>
            </a:r>
            <a:endParaRPr b="0" lang="en-US" sz="2400" spc="-1" strike="noStrike">
              <a:solidFill>
                <a:srgbClr val="ffffff"/>
              </a:solidFill>
              <a:latin typeface="Times New Roman"/>
            </a:endParaRPr>
          </a:p>
          <a:p>
            <a:pPr marL="343080" indent="-343080">
              <a:lnSpc>
                <a:spcPct val="90000"/>
              </a:lnSpc>
              <a:spcBef>
                <a:spcPts val="479"/>
              </a:spcBef>
              <a:buClr>
                <a:srgbClr val="ffffff"/>
              </a:buClr>
              <a:buFont typeface="Symbol" charset="2"/>
              <a:buChar char=""/>
            </a:pPr>
            <a:r>
              <a:rPr b="1" lang="en-US" sz="2400" spc="-1" strike="noStrike">
                <a:solidFill>
                  <a:srgbClr val="ffffff"/>
                </a:solidFill>
                <a:latin typeface="Times New Roman"/>
                <a:ea typeface="宋体"/>
              </a:rPr>
              <a:t>	</a:t>
            </a:r>
            <a:r>
              <a:rPr b="1" lang="zh-CN" sz="2400" spc="-1" strike="noStrike">
                <a:solidFill>
                  <a:srgbClr val="ffffff"/>
                </a:solidFill>
                <a:latin typeface="Times New Roman"/>
                <a:ea typeface="宋体"/>
              </a:rPr>
              <a:t>在这个过程中，总保持从</a:t>
            </a:r>
            <a:r>
              <a:rPr b="1" lang="en-US" sz="2400" spc="-1" strike="noStrike">
                <a:solidFill>
                  <a:srgbClr val="ffffff"/>
                </a:solidFill>
                <a:latin typeface="Times New Roman"/>
                <a:ea typeface="宋体"/>
              </a:rPr>
              <a:t>V0</a:t>
            </a:r>
            <a:r>
              <a:rPr b="1" lang="zh-CN" sz="2400" spc="-1" strike="noStrike">
                <a:solidFill>
                  <a:srgbClr val="ffffff"/>
                </a:solidFill>
                <a:latin typeface="Times New Roman"/>
                <a:ea typeface="宋体"/>
              </a:rPr>
              <a:t>到第一组各结点的最短路径长度都不大于从</a:t>
            </a:r>
            <a:r>
              <a:rPr b="1" lang="en-US" sz="2400" spc="-1" strike="noStrike">
                <a:solidFill>
                  <a:srgbClr val="ffffff"/>
                </a:solidFill>
                <a:latin typeface="Times New Roman"/>
                <a:ea typeface="宋体"/>
              </a:rPr>
              <a:t>V0</a:t>
            </a:r>
            <a:r>
              <a:rPr b="1" lang="zh-CN" sz="2400" spc="-1" strike="noStrike">
                <a:solidFill>
                  <a:srgbClr val="ffffff"/>
                </a:solidFill>
                <a:latin typeface="Times New Roman"/>
                <a:ea typeface="宋体"/>
              </a:rPr>
              <a:t>到第二组的任何结点的最短路径长度。另外，每个结点对应一个距离值，第一组的结点对应的距离值就是从</a:t>
            </a:r>
            <a:r>
              <a:rPr b="1" lang="en-US" sz="2400" spc="-1" strike="noStrike">
                <a:solidFill>
                  <a:srgbClr val="ffffff"/>
                </a:solidFill>
                <a:latin typeface="Times New Roman"/>
                <a:ea typeface="宋体"/>
              </a:rPr>
              <a:t>V0</a:t>
            </a:r>
            <a:r>
              <a:rPr b="1" lang="zh-CN" sz="2400" spc="-1" strike="noStrike">
                <a:solidFill>
                  <a:srgbClr val="ffffff"/>
                </a:solidFill>
                <a:latin typeface="Times New Roman"/>
                <a:ea typeface="宋体"/>
              </a:rPr>
              <a:t>到此结点的最短路径长度，第二组的结点对应的距离值是从</a:t>
            </a:r>
            <a:r>
              <a:rPr b="1" lang="en-US" sz="2400" spc="-1" strike="noStrike">
                <a:solidFill>
                  <a:srgbClr val="ffffff"/>
                </a:solidFill>
                <a:latin typeface="Times New Roman"/>
                <a:ea typeface="宋体"/>
              </a:rPr>
              <a:t>V0</a:t>
            </a:r>
            <a:r>
              <a:rPr b="1" lang="zh-CN" sz="2400" spc="-1" strike="noStrike">
                <a:solidFill>
                  <a:srgbClr val="ffffff"/>
                </a:solidFill>
                <a:latin typeface="Times New Roman"/>
                <a:ea typeface="宋体"/>
              </a:rPr>
              <a:t>到此结点的只包括第一组的结点为中间结点的最短路径长度。</a:t>
            </a:r>
            <a:endParaRPr b="0" lang="en-US" sz="24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8" name="PlaceHolder 1"/>
          <p:cNvSpPr>
            <a:spLocks noGrp="1"/>
          </p:cNvSpPr>
          <p:nvPr>
            <p:ph type="sldNum" idx="59"/>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C93F04A-CE58-489A-97BA-DC81BD7D8CC9}"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439" name="PlaceHolder 2"/>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具体做法</a:t>
            </a:r>
            <a:endParaRPr b="0" lang="en-US" sz="4400" spc="-1" strike="noStrike">
              <a:solidFill>
                <a:srgbClr val="ff3399"/>
              </a:solidFill>
              <a:latin typeface="楷体_GB2312"/>
            </a:endParaRPr>
          </a:p>
        </p:txBody>
      </p:sp>
      <p:sp>
        <p:nvSpPr>
          <p:cNvPr id="1440" name="PlaceHolder 3"/>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90000"/>
              </a:lnSpc>
              <a:spcBef>
                <a:spcPts val="479"/>
              </a:spcBef>
              <a:buClr>
                <a:srgbClr val="ffffff"/>
              </a:buClr>
              <a:buFont typeface="Symbol" charset="2"/>
              <a:buChar char=""/>
            </a:pPr>
            <a:r>
              <a:rPr b="1" lang="zh-CN" sz="2400" spc="-1" strike="noStrike">
                <a:solidFill>
                  <a:srgbClr val="ffffff"/>
                </a:solidFill>
                <a:latin typeface="Times New Roman"/>
                <a:ea typeface="宋体"/>
              </a:rPr>
              <a:t>一开始第一组只包括结点</a:t>
            </a:r>
            <a:r>
              <a:rPr b="1" lang="en-US" sz="2400" spc="-1" strike="noStrike">
                <a:solidFill>
                  <a:srgbClr val="ffffff"/>
                </a:solidFill>
                <a:latin typeface="Times New Roman"/>
                <a:ea typeface="宋体"/>
              </a:rPr>
              <a:t>V0</a:t>
            </a:r>
            <a:r>
              <a:rPr b="1" lang="zh-CN" sz="2400" spc="-1" strike="noStrike">
                <a:solidFill>
                  <a:srgbClr val="ffffff"/>
                </a:solidFill>
                <a:latin typeface="Times New Roman"/>
                <a:ea typeface="宋体"/>
              </a:rPr>
              <a:t>，第二组包括其他所有结点，</a:t>
            </a:r>
            <a:r>
              <a:rPr b="1" lang="en-US" sz="2400" spc="-1" strike="noStrike">
                <a:solidFill>
                  <a:srgbClr val="ffffff"/>
                </a:solidFill>
                <a:latin typeface="Times New Roman"/>
                <a:ea typeface="宋体"/>
              </a:rPr>
              <a:t>V0</a:t>
            </a:r>
            <a:r>
              <a:rPr b="1" lang="zh-CN" sz="2400" spc="-1" strike="noStrike">
                <a:solidFill>
                  <a:srgbClr val="ffffff"/>
                </a:solidFill>
                <a:latin typeface="Times New Roman"/>
                <a:ea typeface="宋体"/>
              </a:rPr>
              <a:t>对应的距离值为</a:t>
            </a:r>
            <a:r>
              <a:rPr b="1" lang="en-US" sz="2400" spc="-1" strike="noStrike">
                <a:solidFill>
                  <a:srgbClr val="ffffff"/>
                </a:solidFill>
                <a:latin typeface="Times New Roman"/>
                <a:ea typeface="宋体"/>
              </a:rPr>
              <a:t>0</a:t>
            </a:r>
            <a:r>
              <a:rPr b="1" lang="zh-CN" sz="2400" spc="-1" strike="noStrike">
                <a:solidFill>
                  <a:srgbClr val="ffffff"/>
                </a:solidFill>
                <a:latin typeface="Times New Roman"/>
                <a:ea typeface="宋体"/>
              </a:rPr>
              <a:t>，第二组的结点对应的距离值这样确定：若图中右边（</a:t>
            </a:r>
            <a:r>
              <a:rPr b="1" lang="en-US" sz="2400" spc="-1" strike="noStrike">
                <a:solidFill>
                  <a:srgbClr val="ffffff"/>
                </a:solidFill>
                <a:latin typeface="Times New Roman"/>
                <a:ea typeface="宋体"/>
              </a:rPr>
              <a:t>V0</a:t>
            </a:r>
            <a:r>
              <a:rPr b="1" lang="zh-CN" sz="2400" spc="-1" strike="noStrike">
                <a:solidFill>
                  <a:srgbClr val="ffffff"/>
                </a:solidFill>
                <a:latin typeface="Times New Roman"/>
                <a:ea typeface="宋体"/>
              </a:rPr>
              <a:t>，</a:t>
            </a:r>
            <a:r>
              <a:rPr b="1" lang="en-US" sz="2400" spc="-1" strike="noStrike">
                <a:solidFill>
                  <a:srgbClr val="ffffff"/>
                </a:solidFill>
                <a:latin typeface="Times New Roman"/>
                <a:ea typeface="宋体"/>
              </a:rPr>
              <a:t>Vi</a:t>
            </a:r>
            <a:r>
              <a:rPr b="1" lang="zh-CN" sz="2400" spc="-1" strike="noStrike">
                <a:solidFill>
                  <a:srgbClr val="ffffff"/>
                </a:solidFill>
                <a:latin typeface="Times New Roman"/>
                <a:ea typeface="宋体"/>
              </a:rPr>
              <a:t>），则</a:t>
            </a:r>
            <a:r>
              <a:rPr b="1" lang="en-US" sz="2400" spc="-1" strike="noStrike">
                <a:solidFill>
                  <a:srgbClr val="ffffff"/>
                </a:solidFill>
                <a:latin typeface="Times New Roman"/>
                <a:ea typeface="宋体"/>
              </a:rPr>
              <a:t>Vi</a:t>
            </a:r>
            <a:r>
              <a:rPr b="1" lang="zh-CN" sz="2400" spc="-1" strike="noStrike">
                <a:solidFill>
                  <a:srgbClr val="ffffff"/>
                </a:solidFill>
                <a:latin typeface="Times New Roman"/>
                <a:ea typeface="宋体"/>
              </a:rPr>
              <a:t>的距离之为此边所带的权，否则</a:t>
            </a:r>
            <a:r>
              <a:rPr b="1" lang="en-US" sz="2400" spc="-1" strike="noStrike">
                <a:solidFill>
                  <a:srgbClr val="ffffff"/>
                </a:solidFill>
                <a:latin typeface="Times New Roman"/>
                <a:ea typeface="宋体"/>
              </a:rPr>
              <a:t>Vi</a:t>
            </a:r>
            <a:r>
              <a:rPr b="1" lang="zh-CN" sz="2400" spc="-1" strike="noStrike">
                <a:solidFill>
                  <a:srgbClr val="ffffff"/>
                </a:solidFill>
                <a:latin typeface="Times New Roman"/>
                <a:ea typeface="宋体"/>
              </a:rPr>
              <a:t>的距离值为一个很大的数。</a:t>
            </a:r>
            <a:endParaRPr b="0" lang="en-US" sz="2400" spc="-1" strike="noStrike">
              <a:solidFill>
                <a:srgbClr val="ffffff"/>
              </a:solidFill>
              <a:latin typeface="Times New Roman"/>
            </a:endParaRPr>
          </a:p>
          <a:p>
            <a:pPr marL="343080" indent="-343080">
              <a:lnSpc>
                <a:spcPct val="90000"/>
              </a:lnSpc>
              <a:spcBef>
                <a:spcPts val="479"/>
              </a:spcBef>
              <a:buClr>
                <a:srgbClr val="ffffff"/>
              </a:buClr>
              <a:buFont typeface="Symbol" charset="2"/>
              <a:buChar char=""/>
            </a:pPr>
            <a:r>
              <a:rPr b="1" lang="zh-CN" sz="2400" spc="-1" strike="noStrike">
                <a:solidFill>
                  <a:srgbClr val="ffffff"/>
                </a:solidFill>
                <a:latin typeface="Times New Roman"/>
                <a:ea typeface="宋体"/>
              </a:rPr>
              <a:t>然后，每次从第二组的结点中选一个其距离值为最小的结点</a:t>
            </a:r>
            <a:r>
              <a:rPr b="1" lang="en-US" sz="2400" spc="-1" strike="noStrike">
                <a:solidFill>
                  <a:srgbClr val="ffffff"/>
                </a:solidFill>
                <a:latin typeface="Times New Roman"/>
                <a:ea typeface="宋体"/>
              </a:rPr>
              <a:t>Vm </a:t>
            </a:r>
            <a:r>
              <a:rPr b="1" lang="zh-CN" sz="2400" spc="-1" strike="noStrike">
                <a:solidFill>
                  <a:srgbClr val="ffffff"/>
                </a:solidFill>
                <a:latin typeface="Times New Roman"/>
                <a:ea typeface="宋体"/>
              </a:rPr>
              <a:t>加入到第一组中。每往第一组加入一个结点</a:t>
            </a:r>
            <a:r>
              <a:rPr b="1" lang="en-US" sz="2400" spc="-1" strike="noStrike">
                <a:solidFill>
                  <a:srgbClr val="ffffff"/>
                </a:solidFill>
                <a:latin typeface="Times New Roman"/>
                <a:ea typeface="宋体"/>
              </a:rPr>
              <a:t>Vm</a:t>
            </a:r>
            <a:r>
              <a:rPr b="1" lang="zh-CN" sz="2400" spc="-1" strike="noStrike">
                <a:solidFill>
                  <a:srgbClr val="ffffff"/>
                </a:solidFill>
                <a:latin typeface="Times New Roman"/>
                <a:ea typeface="宋体"/>
              </a:rPr>
              <a:t>，就要对第二组的各结点的距离值进行</a:t>
            </a:r>
            <a:r>
              <a:rPr b="1" lang="zh-CN" sz="2400" spc="-1" strike="noStrike">
                <a:solidFill>
                  <a:srgbClr val="ffff00"/>
                </a:solidFill>
                <a:latin typeface="Times New Roman"/>
                <a:ea typeface="宋体"/>
              </a:rPr>
              <a:t>一次修正</a:t>
            </a:r>
            <a:r>
              <a:rPr b="1" lang="zh-CN" sz="2400" spc="-1" strike="noStrike">
                <a:solidFill>
                  <a:srgbClr val="ffffff"/>
                </a:solidFill>
                <a:latin typeface="Times New Roman"/>
                <a:ea typeface="宋体"/>
              </a:rPr>
              <a:t>。若加进</a:t>
            </a:r>
            <a:r>
              <a:rPr b="1" lang="en-US" sz="2400" spc="-1" strike="noStrike">
                <a:solidFill>
                  <a:srgbClr val="ffffff"/>
                </a:solidFill>
                <a:latin typeface="Times New Roman"/>
                <a:ea typeface="宋体"/>
              </a:rPr>
              <a:t>Vm</a:t>
            </a:r>
            <a:r>
              <a:rPr b="1" lang="zh-CN" sz="2400" spc="-1" strike="noStrike">
                <a:solidFill>
                  <a:srgbClr val="ffffff"/>
                </a:solidFill>
                <a:latin typeface="Times New Roman"/>
                <a:ea typeface="宋体"/>
              </a:rPr>
              <a:t>做中间结点，使从</a:t>
            </a:r>
            <a:r>
              <a:rPr b="1" lang="en-US" sz="2400" spc="-1" strike="noStrike">
                <a:solidFill>
                  <a:srgbClr val="ffffff"/>
                </a:solidFill>
                <a:latin typeface="Times New Roman"/>
                <a:ea typeface="宋体"/>
              </a:rPr>
              <a:t>V0</a:t>
            </a:r>
            <a:r>
              <a:rPr b="1" lang="zh-CN" sz="2400" spc="-1" strike="noStrike">
                <a:solidFill>
                  <a:srgbClr val="ffffff"/>
                </a:solidFill>
                <a:latin typeface="Times New Roman"/>
                <a:ea typeface="宋体"/>
              </a:rPr>
              <a:t>到</a:t>
            </a:r>
            <a:r>
              <a:rPr b="1" lang="en-US" sz="2400" spc="-1" strike="noStrike">
                <a:solidFill>
                  <a:srgbClr val="ffffff"/>
                </a:solidFill>
                <a:latin typeface="Times New Roman"/>
                <a:ea typeface="宋体"/>
              </a:rPr>
              <a:t>Vi</a:t>
            </a:r>
            <a:r>
              <a:rPr b="1" lang="zh-CN" sz="2400" spc="-1" strike="noStrike">
                <a:solidFill>
                  <a:srgbClr val="ffffff"/>
                </a:solidFill>
                <a:latin typeface="Times New Roman"/>
                <a:ea typeface="宋体"/>
              </a:rPr>
              <a:t>的最短路径比不加</a:t>
            </a:r>
            <a:r>
              <a:rPr b="1" lang="en-US" sz="2400" spc="-1" strike="noStrike">
                <a:solidFill>
                  <a:srgbClr val="ffffff"/>
                </a:solidFill>
                <a:latin typeface="Times New Roman"/>
                <a:ea typeface="宋体"/>
              </a:rPr>
              <a:t>Vm</a:t>
            </a:r>
            <a:r>
              <a:rPr b="1" lang="zh-CN" sz="2400" spc="-1" strike="noStrike">
                <a:solidFill>
                  <a:srgbClr val="ffffff"/>
                </a:solidFill>
                <a:latin typeface="Times New Roman"/>
                <a:ea typeface="宋体"/>
              </a:rPr>
              <a:t>的短，则要修改</a:t>
            </a:r>
            <a:r>
              <a:rPr b="1" lang="en-US" sz="2400" spc="-1" strike="noStrike">
                <a:solidFill>
                  <a:srgbClr val="ffffff"/>
                </a:solidFill>
                <a:latin typeface="Times New Roman"/>
                <a:ea typeface="宋体"/>
              </a:rPr>
              <a:t>Vi</a:t>
            </a:r>
            <a:r>
              <a:rPr b="1" lang="zh-CN" sz="2400" spc="-1" strike="noStrike">
                <a:solidFill>
                  <a:srgbClr val="ffffff"/>
                </a:solidFill>
                <a:latin typeface="Times New Roman"/>
                <a:ea typeface="宋体"/>
              </a:rPr>
              <a:t>的距离值。修改后再选距离值最小的结点加入到第一组中。如此进行下去，知道图的所有结点都包括在第一组中，或再也没有可加入到第一组的结点存在。</a:t>
            </a:r>
            <a:endParaRPr b="0" lang="en-US" sz="24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1"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单源点最短路径</a:t>
            </a:r>
            <a:r>
              <a:rPr b="1" lang="en-US" sz="4400" spc="-1" strike="noStrike">
                <a:solidFill>
                  <a:srgbClr val="ffff00"/>
                </a:solidFill>
                <a:latin typeface="Times New Roman"/>
                <a:ea typeface="宋体"/>
              </a:rPr>
              <a:t>Dijkstra</a:t>
            </a:r>
            <a:endParaRPr b="0" lang="en-US" sz="4400" spc="-1" strike="noStrike">
              <a:solidFill>
                <a:srgbClr val="ff3399"/>
              </a:solidFill>
              <a:latin typeface="楷体_GB2312"/>
            </a:endParaRPr>
          </a:p>
        </p:txBody>
      </p:sp>
      <p:sp>
        <p:nvSpPr>
          <p:cNvPr id="1442"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算法思想：分两组。</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代码实现：</a:t>
            </a:r>
            <a:endParaRPr b="0" lang="en-US" sz="3200" spc="-1" strike="noStrike">
              <a:solidFill>
                <a:srgbClr val="ffffff"/>
              </a:solidFill>
              <a:latin typeface="Times New Roman"/>
            </a:endParaRPr>
          </a:p>
        </p:txBody>
      </p:sp>
      <p:sp>
        <p:nvSpPr>
          <p:cNvPr id="1443" name="PlaceHolder 3"/>
          <p:cNvSpPr>
            <a:spLocks noGrp="1"/>
          </p:cNvSpPr>
          <p:nvPr>
            <p:ph type="sldNum" idx="60"/>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5B66D9D3-78D2-48BA-9B34-DAEE78DEA378}"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444" name="图片 4" descr=""/>
          <p:cNvPicPr/>
          <p:nvPr/>
        </p:nvPicPr>
        <p:blipFill>
          <a:blip r:embed="rId1"/>
          <a:stretch/>
        </p:blipFill>
        <p:spPr>
          <a:xfrm>
            <a:off x="2639520" y="3069000"/>
            <a:ext cx="6011640" cy="370584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5"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en-US" sz="4400" spc="-1" strike="noStrike">
                <a:solidFill>
                  <a:srgbClr val="ffff00"/>
                </a:solidFill>
                <a:latin typeface="Times New Roman"/>
                <a:ea typeface="宋体"/>
              </a:rPr>
              <a:t>SPFA</a:t>
            </a:r>
            <a:r>
              <a:rPr b="1" lang="zh-CN" sz="4400" spc="-1" strike="noStrike">
                <a:solidFill>
                  <a:srgbClr val="ffff00"/>
                </a:solidFill>
                <a:latin typeface="Times New Roman"/>
                <a:ea typeface="宋体"/>
              </a:rPr>
              <a:t>算法</a:t>
            </a:r>
            <a:endParaRPr b="0" lang="en-US" sz="4400" spc="-1" strike="noStrike">
              <a:solidFill>
                <a:srgbClr val="ff3399"/>
              </a:solidFill>
              <a:latin typeface="楷体_GB2312"/>
            </a:endParaRPr>
          </a:p>
        </p:txBody>
      </p:sp>
      <p:sp>
        <p:nvSpPr>
          <p:cNvPr id="1446"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SPFA</a:t>
            </a:r>
            <a:r>
              <a:rPr b="1" lang="zh-CN" sz="3200" spc="-1" strike="noStrike">
                <a:solidFill>
                  <a:srgbClr val="ffffff"/>
                </a:solidFill>
                <a:latin typeface="Times New Roman"/>
                <a:ea typeface="宋体"/>
              </a:rPr>
              <a:t>全称：</a:t>
            </a:r>
            <a:r>
              <a:rPr b="1" lang="en-US" sz="3200" spc="-1" strike="noStrike">
                <a:solidFill>
                  <a:srgbClr val="ffffff"/>
                </a:solidFill>
                <a:latin typeface="Times New Roman"/>
                <a:ea typeface="宋体"/>
              </a:rPr>
              <a:t>Shortest Path Faster Algorithm</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西南交通大学段凡丁于 </a:t>
            </a:r>
            <a:r>
              <a:rPr b="1" lang="en-US" sz="3200" spc="-1" strike="noStrike">
                <a:solidFill>
                  <a:srgbClr val="ffffff"/>
                </a:solidFill>
                <a:latin typeface="Times New Roman"/>
                <a:ea typeface="宋体"/>
              </a:rPr>
              <a:t>1994 </a:t>
            </a:r>
            <a:r>
              <a:rPr b="1" lang="zh-CN" sz="3200" spc="-1" strike="noStrike">
                <a:solidFill>
                  <a:srgbClr val="ffffff"/>
                </a:solidFill>
                <a:latin typeface="Times New Roman"/>
                <a:ea typeface="宋体"/>
              </a:rPr>
              <a:t>年发表的论文中的名字。</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通常用于求含负权边的单源最短路径，以及判</a:t>
            </a:r>
            <a:r>
              <a:rPr b="1" lang="zh-CN" sz="3200" spc="-1" strike="noStrike">
                <a:solidFill>
                  <a:srgbClr val="ffff00"/>
                </a:solidFill>
                <a:latin typeface="Times New Roman"/>
                <a:ea typeface="宋体"/>
              </a:rPr>
              <a:t>负</a:t>
            </a:r>
            <a:r>
              <a:rPr b="1" lang="zh-CN" sz="3200" spc="-1" strike="noStrike">
                <a:solidFill>
                  <a:srgbClr val="ffffff"/>
                </a:solidFill>
                <a:latin typeface="Times New Roman"/>
                <a:ea typeface="宋体"/>
              </a:rPr>
              <a:t>权环（正权图上应使用效率更高的</a:t>
            </a:r>
            <a:r>
              <a:rPr b="1" lang="en-US" sz="3200" spc="-1" strike="noStrike">
                <a:solidFill>
                  <a:srgbClr val="ffffff"/>
                </a:solidFill>
                <a:latin typeface="Times New Roman"/>
                <a:ea typeface="宋体"/>
              </a:rPr>
              <a:t>Dijkstra</a:t>
            </a:r>
            <a:r>
              <a:rPr b="1" lang="zh-CN" sz="3200" spc="-1" strike="noStrike">
                <a:solidFill>
                  <a:srgbClr val="ffffff"/>
                </a:solidFill>
                <a:latin typeface="Times New Roman"/>
                <a:ea typeface="宋体"/>
              </a:rPr>
              <a:t>算法）。</a:t>
            </a:r>
            <a:endParaRPr b="0" lang="en-US" sz="3200" spc="-1" strike="noStrike">
              <a:solidFill>
                <a:srgbClr val="ffffff"/>
              </a:solidFill>
              <a:latin typeface="Times New Roman"/>
            </a:endParaRPr>
          </a:p>
        </p:txBody>
      </p:sp>
      <p:sp>
        <p:nvSpPr>
          <p:cNvPr id="1447" name="PlaceHolder 3"/>
          <p:cNvSpPr>
            <a:spLocks noGrp="1"/>
          </p:cNvSpPr>
          <p:nvPr>
            <p:ph type="sldNum" idx="61"/>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FB9E38B4-D972-4A08-9116-33A524E9B0BC}"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8"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en-US" sz="4400" spc="-1" strike="noStrike">
                <a:solidFill>
                  <a:srgbClr val="ffff00"/>
                </a:solidFill>
                <a:latin typeface="Times New Roman"/>
                <a:ea typeface="宋体"/>
              </a:rPr>
              <a:t>SPFA</a:t>
            </a:r>
            <a:r>
              <a:rPr b="1" lang="zh-CN" sz="4400" spc="-1" strike="noStrike">
                <a:solidFill>
                  <a:srgbClr val="ffff00"/>
                </a:solidFill>
                <a:latin typeface="Times New Roman"/>
                <a:ea typeface="宋体"/>
              </a:rPr>
              <a:t>思想</a:t>
            </a:r>
            <a:endParaRPr b="0" lang="en-US" sz="4400" spc="-1" strike="noStrike">
              <a:solidFill>
                <a:srgbClr val="ff3399"/>
              </a:solidFill>
              <a:latin typeface="楷体_GB2312"/>
            </a:endParaRPr>
          </a:p>
        </p:txBody>
      </p:sp>
      <p:sp>
        <p:nvSpPr>
          <p:cNvPr id="1449"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建立一个先进先出的队列，用来保存待优化的结点。</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优化时每次取出队首结点</a:t>
            </a:r>
            <a:r>
              <a:rPr b="1" lang="en-US" sz="3200" spc="-1" strike="noStrike">
                <a:solidFill>
                  <a:srgbClr val="ffffff"/>
                </a:solidFill>
                <a:latin typeface="Times New Roman"/>
                <a:ea typeface="宋体"/>
              </a:rPr>
              <a:t>u</a:t>
            </a:r>
            <a:r>
              <a:rPr b="1" lang="zh-CN" sz="3200" spc="-1" strike="noStrike">
                <a:solidFill>
                  <a:srgbClr val="ffffff"/>
                </a:solidFill>
                <a:latin typeface="Times New Roman"/>
                <a:ea typeface="宋体"/>
              </a:rPr>
              <a:t>，并且用</a:t>
            </a:r>
            <a:r>
              <a:rPr b="1" lang="en-US" sz="3200" spc="-1" strike="noStrike">
                <a:solidFill>
                  <a:srgbClr val="ffffff"/>
                </a:solidFill>
                <a:latin typeface="Times New Roman"/>
                <a:ea typeface="宋体"/>
              </a:rPr>
              <a:t>u</a:t>
            </a:r>
            <a:r>
              <a:rPr b="1" lang="zh-CN" sz="3200" spc="-1" strike="noStrike">
                <a:solidFill>
                  <a:srgbClr val="ffffff"/>
                </a:solidFill>
                <a:latin typeface="Times New Roman"/>
                <a:ea typeface="宋体"/>
              </a:rPr>
              <a:t>点当前的最短路径估计值对</a:t>
            </a:r>
            <a:r>
              <a:rPr b="1" lang="en-US" sz="3200" spc="-1" strike="noStrike">
                <a:solidFill>
                  <a:srgbClr val="ffffff"/>
                </a:solidFill>
                <a:latin typeface="Times New Roman"/>
                <a:ea typeface="宋体"/>
              </a:rPr>
              <a:t>&lt;u,v&gt;</a:t>
            </a:r>
            <a:r>
              <a:rPr b="1" lang="zh-CN" sz="3200" spc="-1" strike="noStrike">
                <a:solidFill>
                  <a:srgbClr val="ffffff"/>
                </a:solidFill>
                <a:latin typeface="Times New Roman"/>
                <a:ea typeface="宋体"/>
              </a:rPr>
              <a:t>进行松弛操作，</a:t>
            </a:r>
            <a:r>
              <a:rPr b="1" lang="zh-CN" sz="3200" spc="-1" strike="noStrike">
                <a:solidFill>
                  <a:srgbClr val="ffff00"/>
                </a:solidFill>
                <a:latin typeface="Times New Roman"/>
                <a:ea typeface="宋体"/>
              </a:rPr>
              <a:t>如果</a:t>
            </a:r>
            <a:r>
              <a:rPr b="1" lang="en-US" sz="3200" spc="-1" strike="noStrike">
                <a:solidFill>
                  <a:srgbClr val="ffff00"/>
                </a:solidFill>
                <a:latin typeface="Times New Roman"/>
                <a:ea typeface="宋体"/>
              </a:rPr>
              <a:t>v</a:t>
            </a:r>
            <a:r>
              <a:rPr b="1" lang="zh-CN" sz="3200" spc="-1" strike="noStrike">
                <a:solidFill>
                  <a:srgbClr val="ffff00"/>
                </a:solidFill>
                <a:latin typeface="Times New Roman"/>
                <a:ea typeface="宋体"/>
              </a:rPr>
              <a:t>点的最短路径估计值有所调整，且</a:t>
            </a:r>
            <a:r>
              <a:rPr b="1" lang="en-US" sz="3200" spc="-1" strike="noStrike">
                <a:solidFill>
                  <a:srgbClr val="ffff00"/>
                </a:solidFill>
                <a:latin typeface="Times New Roman"/>
                <a:ea typeface="宋体"/>
              </a:rPr>
              <a:t>v</a:t>
            </a:r>
            <a:r>
              <a:rPr b="1" lang="zh-CN" sz="3200" spc="-1" strike="noStrike">
                <a:solidFill>
                  <a:srgbClr val="ffff00"/>
                </a:solidFill>
                <a:latin typeface="Times New Roman"/>
                <a:ea typeface="宋体"/>
              </a:rPr>
              <a:t>点不在当前的队列中</a:t>
            </a:r>
            <a:r>
              <a:rPr b="1" lang="zh-CN" sz="3200" spc="-1" strike="noStrike">
                <a:solidFill>
                  <a:srgbClr val="ffffff"/>
                </a:solidFill>
                <a:latin typeface="Times New Roman"/>
                <a:ea typeface="宋体"/>
              </a:rPr>
              <a:t>，就将</a:t>
            </a:r>
            <a:r>
              <a:rPr b="1" lang="en-US" sz="3200" spc="-1" strike="noStrike">
                <a:solidFill>
                  <a:srgbClr val="ffffff"/>
                </a:solidFill>
                <a:latin typeface="Times New Roman"/>
                <a:ea typeface="宋体"/>
              </a:rPr>
              <a:t>v</a:t>
            </a:r>
            <a:r>
              <a:rPr b="1" lang="zh-CN" sz="3200" spc="-1" strike="noStrike">
                <a:solidFill>
                  <a:srgbClr val="ffffff"/>
                </a:solidFill>
                <a:latin typeface="Times New Roman"/>
                <a:ea typeface="宋体"/>
              </a:rPr>
              <a:t>点放入队尾。</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这样不断从队列中取出结点来进行松弛操作，直至队列空为止。</a:t>
            </a:r>
            <a:endParaRPr b="0" lang="en-US" sz="3200" spc="-1" strike="noStrike">
              <a:solidFill>
                <a:srgbClr val="ffffff"/>
              </a:solidFill>
              <a:latin typeface="Times New Roman"/>
            </a:endParaRPr>
          </a:p>
        </p:txBody>
      </p:sp>
      <p:sp>
        <p:nvSpPr>
          <p:cNvPr id="1450" name="PlaceHolder 3"/>
          <p:cNvSpPr>
            <a:spLocks noGrp="1"/>
          </p:cNvSpPr>
          <p:nvPr>
            <p:ph type="sldNum" idx="62"/>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37BB20DE-72CF-455D-A991-AD3CB20D019E}"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1"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endParaRPr b="0" lang="en-US" sz="2400" spc="-1" strike="noStrike">
              <a:solidFill>
                <a:srgbClr val="ff3399"/>
              </a:solidFill>
              <a:latin typeface="楷体_GB2312"/>
            </a:endParaRPr>
          </a:p>
        </p:txBody>
      </p:sp>
      <p:sp>
        <p:nvSpPr>
          <p:cNvPr id="1452"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证明：每次将点放入队尾，都是经过松弛操作达到的。换言之，每次的优化将会有某个点</a:t>
            </a:r>
            <a:r>
              <a:rPr b="1" lang="en-US" sz="3200" spc="-1" strike="noStrike">
                <a:solidFill>
                  <a:srgbClr val="ffffff"/>
                </a:solidFill>
                <a:latin typeface="Times New Roman"/>
                <a:ea typeface="宋体"/>
              </a:rPr>
              <a:t>v</a:t>
            </a:r>
            <a:r>
              <a:rPr b="1" lang="zh-CN" sz="3200" spc="-1" strike="noStrike">
                <a:solidFill>
                  <a:srgbClr val="ffffff"/>
                </a:solidFill>
                <a:latin typeface="Times New Roman"/>
                <a:ea typeface="宋体"/>
              </a:rPr>
              <a:t>的最短路径估计值</a:t>
            </a:r>
            <a:r>
              <a:rPr b="1" lang="en-US" sz="3200" spc="-1" strike="noStrike">
                <a:solidFill>
                  <a:srgbClr val="ffffff"/>
                </a:solidFill>
                <a:latin typeface="Times New Roman"/>
                <a:ea typeface="宋体"/>
              </a:rPr>
              <a:t>dist[v]</a:t>
            </a:r>
            <a:r>
              <a:rPr b="1" lang="zh-CN" sz="3200" spc="-1" strike="noStrike">
                <a:solidFill>
                  <a:srgbClr val="ffffff"/>
                </a:solidFill>
                <a:latin typeface="Times New Roman"/>
                <a:ea typeface="宋体"/>
              </a:rPr>
              <a:t>变小。所以算法的执行会使</a:t>
            </a:r>
            <a:r>
              <a:rPr b="1" lang="en-US" sz="3200" spc="-1" strike="noStrike">
                <a:solidFill>
                  <a:srgbClr val="ffffff"/>
                </a:solidFill>
                <a:latin typeface="Times New Roman"/>
                <a:ea typeface="宋体"/>
              </a:rPr>
              <a:t>dist</a:t>
            </a:r>
            <a:r>
              <a:rPr b="1" lang="zh-CN" sz="3200" spc="-1" strike="noStrike">
                <a:solidFill>
                  <a:srgbClr val="ffffff"/>
                </a:solidFill>
                <a:latin typeface="Times New Roman"/>
                <a:ea typeface="宋体"/>
              </a:rPr>
              <a:t>越来越小。</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由于我们假定图中不存在负权回路，所以每个结点都有最短路径值。</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因此，算法不会无限执行下去，随着</a:t>
            </a:r>
            <a:r>
              <a:rPr b="1" lang="en-US" sz="3200" spc="-1" strike="noStrike">
                <a:solidFill>
                  <a:srgbClr val="ffffff"/>
                </a:solidFill>
                <a:latin typeface="Times New Roman"/>
                <a:ea typeface="宋体"/>
              </a:rPr>
              <a:t>d</a:t>
            </a:r>
            <a:r>
              <a:rPr b="1" lang="zh-CN" sz="3200" spc="-1" strike="noStrike">
                <a:solidFill>
                  <a:srgbClr val="ffffff"/>
                </a:solidFill>
                <a:latin typeface="Times New Roman"/>
                <a:ea typeface="宋体"/>
              </a:rPr>
              <a:t>值的逐渐变小，直到到达最短路径值时，算法结束，这时的最短路径估计值就是对应结点的最短路径值。</a:t>
            </a:r>
            <a:endParaRPr b="0" lang="en-US" sz="3200" spc="-1" strike="noStrike">
              <a:solidFill>
                <a:srgbClr val="ffffff"/>
              </a:solidFill>
              <a:latin typeface="Times New Roman"/>
            </a:endParaRPr>
          </a:p>
        </p:txBody>
      </p:sp>
      <p:sp>
        <p:nvSpPr>
          <p:cNvPr id="1453" name="PlaceHolder 3"/>
          <p:cNvSpPr>
            <a:spLocks noGrp="1"/>
          </p:cNvSpPr>
          <p:nvPr>
            <p:ph type="sldNum" idx="63"/>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8E420703-0EF0-4715-BD41-59E2EBFD0994}"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4"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endParaRPr b="0" lang="en-US" sz="2400" spc="-1" strike="noStrike">
              <a:solidFill>
                <a:srgbClr val="ff3399"/>
              </a:solidFill>
              <a:latin typeface="楷体_GB2312"/>
            </a:endParaRPr>
          </a:p>
        </p:txBody>
      </p:sp>
      <p:sp>
        <p:nvSpPr>
          <p:cNvPr id="1455"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SPFA</a:t>
            </a:r>
            <a:r>
              <a:rPr b="1" lang="zh-CN" sz="3200" spc="-1" strike="noStrike">
                <a:solidFill>
                  <a:srgbClr val="ffffff"/>
                </a:solidFill>
                <a:latin typeface="Times New Roman"/>
                <a:ea typeface="宋体"/>
              </a:rPr>
              <a:t>可以用于求负权边的图的最短路径；它还可以判断图有无负权环。</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如果一点最短路被改进的次数达到</a:t>
            </a:r>
            <a:r>
              <a:rPr b="1" lang="en-US" sz="3200" spc="-1" strike="noStrike">
                <a:solidFill>
                  <a:srgbClr val="ffffff"/>
                </a:solidFill>
                <a:latin typeface="Times New Roman"/>
                <a:ea typeface="宋体"/>
              </a:rPr>
              <a:t>V</a:t>
            </a:r>
            <a:r>
              <a:rPr b="1" lang="zh-CN" sz="3200" spc="-1" strike="noStrike">
                <a:solidFill>
                  <a:srgbClr val="ffffff"/>
                </a:solidFill>
                <a:latin typeface="Times New Roman"/>
                <a:ea typeface="宋体"/>
              </a:rPr>
              <a:t>，叫有负权环。</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该算法的最坏复杂度为 </a:t>
            </a:r>
            <a:r>
              <a:rPr b="1" lang="en-US" sz="3200" spc="-1" strike="noStrike">
                <a:solidFill>
                  <a:srgbClr val="ffffff"/>
                </a:solidFill>
                <a:latin typeface="Times New Roman"/>
                <a:ea typeface="宋体"/>
              </a:rPr>
              <a:t>O(VE)</a:t>
            </a:r>
            <a:r>
              <a:rPr b="1" lang="zh-CN" sz="3200" spc="-1" strike="noStrike">
                <a:solidFill>
                  <a:srgbClr val="ffffff"/>
                </a:solidFill>
                <a:latin typeface="Times New Roman"/>
                <a:ea typeface="宋体"/>
              </a:rPr>
              <a:t>。但是它实际表现很好，可以到</a:t>
            </a:r>
            <a:r>
              <a:rPr b="1" lang="en-US" sz="3200" spc="-1" strike="noStrike">
                <a:solidFill>
                  <a:srgbClr val="ffffff"/>
                </a:solidFill>
                <a:latin typeface="Times New Roman"/>
                <a:ea typeface="宋体"/>
              </a:rPr>
              <a:t>O(kE)</a:t>
            </a:r>
            <a:r>
              <a:rPr b="1" lang="zh-CN" sz="3200" spc="-1" strike="noStrike">
                <a:solidFill>
                  <a:srgbClr val="ffffff"/>
                </a:solidFill>
                <a:latin typeface="Times New Roman"/>
                <a:ea typeface="宋体"/>
              </a:rPr>
              <a:t>，</a:t>
            </a:r>
            <a:r>
              <a:rPr b="1" lang="en-US" sz="3200" spc="-1" strike="noStrike">
                <a:solidFill>
                  <a:srgbClr val="ffffff"/>
                </a:solidFill>
                <a:latin typeface="Times New Roman"/>
                <a:ea typeface="宋体"/>
              </a:rPr>
              <a:t>k&lt;2</a:t>
            </a:r>
            <a:r>
              <a:rPr b="1" lang="zh-CN" sz="3200" spc="-1" strike="noStrike">
                <a:solidFill>
                  <a:srgbClr val="ffffff"/>
                </a:solidFill>
                <a:latin typeface="Times New Roman"/>
                <a:ea typeface="宋体"/>
              </a:rPr>
              <a:t>，但是它的证明不严谨甚至于是错误的，国际上不予承认。</a:t>
            </a:r>
            <a:endParaRPr b="0" lang="en-US" sz="3200" spc="-1" strike="noStrike">
              <a:solidFill>
                <a:srgbClr val="ffffff"/>
              </a:solidFill>
              <a:latin typeface="Times New Roman"/>
            </a:endParaRPr>
          </a:p>
        </p:txBody>
      </p:sp>
      <p:sp>
        <p:nvSpPr>
          <p:cNvPr id="1456" name="PlaceHolder 3"/>
          <p:cNvSpPr>
            <a:spLocks noGrp="1"/>
          </p:cNvSpPr>
          <p:nvPr>
            <p:ph type="sldNum" idx="64"/>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5161660-334C-4D10-A426-3E776A3BA07D}"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2516" dur="indefinite" restart="never" nodeType="tmRoot">
          <p:childTnLst>
            <p:seq>
              <p:cTn id="2517" dur="indefinite" nodeType="mainSeq">
                <p:childTnLst>
                  <p:par>
                    <p:cTn id="2518" fill="hold">
                      <p:stCondLst>
                        <p:cond delay="indefinite"/>
                      </p:stCondLst>
                      <p:childTnLst>
                        <p:par>
                          <p:cTn id="2519" fill="hold">
                            <p:stCondLst>
                              <p:cond delay="0"/>
                            </p:stCondLst>
                            <p:childTnLst>
                              <p:par>
                                <p:cTn id="2520" nodeType="clickEffect" fill="hold" presetClass="entr" presetID="1">
                                  <p:stCondLst>
                                    <p:cond delay="0"/>
                                  </p:stCondLst>
                                  <p:childTnLst>
                                    <p:set>
                                      <p:cBhvr>
                                        <p:cTn id="2521" dur="1" fill="hold">
                                          <p:stCondLst>
                                            <p:cond delay="0"/>
                                          </p:stCondLst>
                                        </p:cTn>
                                        <p:tgtEl>
                                          <p:spTgt spid="1455">
                                            <p:txEl>
                                              <p:pRg st="0" end="0"/>
                                            </p:txEl>
                                          </p:spTgt>
                                        </p:tgtEl>
                                        <p:attrNameLst>
                                          <p:attrName>style.visibility</p:attrName>
                                        </p:attrNameLst>
                                      </p:cBhvr>
                                      <p:to>
                                        <p:strVal val="visible"/>
                                      </p:to>
                                    </p:set>
                                  </p:childTnLst>
                                </p:cTn>
                              </p:par>
                            </p:childTnLst>
                          </p:cTn>
                        </p:par>
                      </p:childTnLst>
                    </p:cTn>
                  </p:par>
                  <p:par>
                    <p:cTn id="2522" fill="hold">
                      <p:stCondLst>
                        <p:cond delay="indefinite"/>
                      </p:stCondLst>
                      <p:childTnLst>
                        <p:par>
                          <p:cTn id="2523" fill="hold">
                            <p:stCondLst>
                              <p:cond delay="0"/>
                            </p:stCondLst>
                            <p:childTnLst>
                              <p:par>
                                <p:cTn id="2524" nodeType="clickEffect" fill="hold" presetClass="entr" presetID="1">
                                  <p:stCondLst>
                                    <p:cond delay="0"/>
                                  </p:stCondLst>
                                  <p:childTnLst>
                                    <p:set>
                                      <p:cBhvr>
                                        <p:cTn id="2525" dur="1" fill="hold">
                                          <p:stCondLst>
                                            <p:cond delay="0"/>
                                          </p:stCondLst>
                                        </p:cTn>
                                        <p:tgtEl>
                                          <p:spTgt spid="1455">
                                            <p:txEl>
                                              <p:pRg st="1" end="1"/>
                                            </p:txEl>
                                          </p:spTgt>
                                        </p:tgtEl>
                                        <p:attrNameLst>
                                          <p:attrName>style.visibility</p:attrName>
                                        </p:attrNameLst>
                                      </p:cBhvr>
                                      <p:to>
                                        <p:strVal val="visible"/>
                                      </p:to>
                                    </p:set>
                                  </p:childTnLst>
                                </p:cTn>
                              </p:par>
                            </p:childTnLst>
                          </p:cTn>
                        </p:par>
                      </p:childTnLst>
                    </p:cTn>
                  </p:par>
                  <p:par>
                    <p:cTn id="2526" fill="hold">
                      <p:stCondLst>
                        <p:cond delay="indefinite"/>
                      </p:stCondLst>
                      <p:childTnLst>
                        <p:par>
                          <p:cTn id="2527" fill="hold">
                            <p:stCondLst>
                              <p:cond delay="0"/>
                            </p:stCondLst>
                            <p:childTnLst>
                              <p:par>
                                <p:cTn id="2528" nodeType="clickEffect" fill="hold" presetClass="entr" presetID="1">
                                  <p:stCondLst>
                                    <p:cond delay="0"/>
                                  </p:stCondLst>
                                  <p:childTnLst>
                                    <p:set>
                                      <p:cBhvr>
                                        <p:cTn id="2529" dur="1" fill="hold">
                                          <p:stCondLst>
                                            <p:cond delay="0"/>
                                          </p:stCondLst>
                                        </p:cTn>
                                        <p:tgtEl>
                                          <p:spTgt spid="145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Num" idx="20"/>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EDD9DD13-FFEF-42FF-90F0-354924E6D3A2}"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252" name="PlaceHolder 2"/>
          <p:cNvSpPr>
            <a:spLocks noGrp="1"/>
          </p:cNvSpPr>
          <p:nvPr>
            <p:ph type="title"/>
          </p:nvPr>
        </p:nvSpPr>
        <p:spPr>
          <a:xfrm>
            <a:off x="1523880" y="189000"/>
            <a:ext cx="1827000" cy="533160"/>
          </a:xfrm>
          <a:prstGeom prst="rect">
            <a:avLst/>
          </a:prstGeom>
          <a:noFill/>
          <a:ln w="9360">
            <a:noFill/>
          </a:ln>
        </p:spPr>
        <p:txBody>
          <a:bodyPr numCol="1" spcCol="0" anchor="ctr">
            <a:noAutofit/>
          </a:bodyPr>
          <a:p>
            <a:pPr>
              <a:lnSpc>
                <a:spcPct val="100000"/>
              </a:lnSpc>
              <a:buNone/>
            </a:pPr>
            <a:r>
              <a:rPr b="1" lang="zh-CN" sz="2800" spc="-1" strike="noStrike">
                <a:solidFill>
                  <a:srgbClr val="ffff00"/>
                </a:solidFill>
                <a:latin typeface="Times New Roman"/>
                <a:ea typeface="黑体"/>
              </a:rPr>
              <a:t>带权图：</a:t>
            </a:r>
            <a:endParaRPr b="0" lang="en-US" sz="2800" spc="-1" strike="noStrike">
              <a:solidFill>
                <a:srgbClr val="ff3399"/>
              </a:solidFill>
              <a:latin typeface="楷体_GB2312"/>
            </a:endParaRPr>
          </a:p>
        </p:txBody>
      </p:sp>
      <p:sp>
        <p:nvSpPr>
          <p:cNvPr id="253" name="Rectangle 3"/>
          <p:cNvSpPr/>
          <p:nvPr/>
        </p:nvSpPr>
        <p:spPr>
          <a:xfrm>
            <a:off x="3048120" y="198360"/>
            <a:ext cx="5105160" cy="118692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Times New Roman"/>
                <a:ea typeface="仿宋_GB2312"/>
              </a:rPr>
              <a:t>即</a:t>
            </a:r>
            <a:r>
              <a:rPr b="1" lang="zh-CN" sz="2400" spc="-1" strike="noStrike">
                <a:solidFill>
                  <a:srgbClr val="ffff00"/>
                </a:solidFill>
                <a:latin typeface="Times New Roman"/>
                <a:ea typeface="仿宋_GB2312"/>
              </a:rPr>
              <a:t>边上带权的图</a:t>
            </a:r>
            <a:r>
              <a:rPr b="1" lang="zh-CN" sz="2400" spc="-1" strike="noStrike">
                <a:solidFill>
                  <a:srgbClr val="ffffff"/>
                </a:solidFill>
                <a:latin typeface="Times New Roman"/>
                <a:ea typeface="仿宋_GB2312"/>
              </a:rPr>
              <a:t>。其中</a:t>
            </a:r>
            <a:r>
              <a:rPr b="1" lang="zh-CN" sz="2400" spc="-1" strike="noStrike">
                <a:solidFill>
                  <a:srgbClr val="99ff33"/>
                </a:solidFill>
                <a:latin typeface="Times New Roman"/>
                <a:ea typeface="仿宋_GB2312"/>
              </a:rPr>
              <a:t>权</a:t>
            </a:r>
            <a:r>
              <a:rPr b="1" lang="zh-CN" sz="2400" spc="-1" strike="noStrike">
                <a:solidFill>
                  <a:srgbClr val="ffffff"/>
                </a:solidFill>
                <a:latin typeface="Times New Roman"/>
                <a:ea typeface="仿宋_GB2312"/>
              </a:rPr>
              <a:t>是指每条边可以标上具有某种含义的数值（即与边相关的数）。</a:t>
            </a:r>
            <a:endParaRPr b="0" lang="en-US" sz="2400" spc="-1" strike="noStrike">
              <a:latin typeface="Arial"/>
            </a:endParaRPr>
          </a:p>
        </p:txBody>
      </p:sp>
      <p:sp>
        <p:nvSpPr>
          <p:cNvPr id="254" name="Rectangle 4"/>
          <p:cNvSpPr/>
          <p:nvPr/>
        </p:nvSpPr>
        <p:spPr>
          <a:xfrm>
            <a:off x="1676520" y="2057400"/>
            <a:ext cx="1971360" cy="5162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800" spc="-1" strike="noStrike">
                <a:solidFill>
                  <a:srgbClr val="ffff00"/>
                </a:solidFill>
                <a:latin typeface="Times New Roman"/>
                <a:ea typeface="黑体"/>
              </a:rPr>
              <a:t>连通图：</a:t>
            </a:r>
            <a:endParaRPr b="0" lang="en-US" sz="2800" spc="-1" strike="noStrike">
              <a:latin typeface="Arial"/>
            </a:endParaRPr>
          </a:p>
        </p:txBody>
      </p:sp>
      <p:sp>
        <p:nvSpPr>
          <p:cNvPr id="255" name="Rectangle 5"/>
          <p:cNvSpPr/>
          <p:nvPr/>
        </p:nvSpPr>
        <p:spPr>
          <a:xfrm>
            <a:off x="3124080" y="2057400"/>
            <a:ext cx="4952520" cy="23850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楷体_GB2312"/>
                <a:ea typeface="楷体_GB2312"/>
              </a:rPr>
              <a:t>在</a:t>
            </a:r>
            <a:r>
              <a:rPr b="1" lang="zh-CN" sz="2400" spc="-1" strike="noStrike">
                <a:solidFill>
                  <a:srgbClr val="ffff00"/>
                </a:solidFill>
                <a:latin typeface="楷体_GB2312"/>
                <a:ea typeface="楷体_GB2312"/>
              </a:rPr>
              <a:t>无向</a:t>
            </a:r>
            <a:r>
              <a:rPr b="1" lang="zh-CN" sz="2400" spc="-1" strike="noStrike">
                <a:solidFill>
                  <a:srgbClr val="ffffff"/>
                </a:solidFill>
                <a:latin typeface="楷体_GB2312"/>
                <a:ea typeface="楷体_GB2312"/>
              </a:rPr>
              <a:t>图中</a:t>
            </a:r>
            <a:r>
              <a:rPr b="1" lang="en-US" sz="2400" spc="-1" strike="noStrike">
                <a:solidFill>
                  <a:srgbClr val="ffffff"/>
                </a:solidFill>
                <a:latin typeface="楷体_GB2312"/>
                <a:ea typeface="楷体_GB2312"/>
              </a:rPr>
              <a:t>, </a:t>
            </a:r>
            <a:r>
              <a:rPr b="1" lang="zh-CN" sz="2400" spc="-1" strike="noStrike">
                <a:solidFill>
                  <a:srgbClr val="ffffff"/>
                </a:solidFill>
                <a:latin typeface="楷体_GB2312"/>
                <a:ea typeface="楷体_GB2312"/>
              </a:rPr>
              <a:t>若从顶点</a:t>
            </a:r>
            <a:r>
              <a:rPr b="1" i="1" lang="en-US" sz="2400" spc="-1" strike="noStrike">
                <a:solidFill>
                  <a:srgbClr val="ffffff"/>
                </a:solidFill>
                <a:latin typeface="楷体_GB2312"/>
                <a:ea typeface="楷体_GB2312"/>
              </a:rPr>
              <a:t>v</a:t>
            </a:r>
            <a:r>
              <a:rPr b="1" lang="en-US" sz="2400" spc="-1" strike="noStrike" baseline="-25000">
                <a:solidFill>
                  <a:srgbClr val="ffffff"/>
                </a:solidFill>
                <a:latin typeface="楷体_GB2312"/>
                <a:ea typeface="楷体_GB2312"/>
              </a:rPr>
              <a:t>1</a:t>
            </a:r>
            <a:r>
              <a:rPr b="1" lang="zh-CN" sz="2400" spc="-1" strike="noStrike">
                <a:solidFill>
                  <a:srgbClr val="ffffff"/>
                </a:solidFill>
                <a:latin typeface="楷体_GB2312"/>
                <a:ea typeface="楷体_GB2312"/>
              </a:rPr>
              <a:t>到顶点</a:t>
            </a:r>
            <a:r>
              <a:rPr b="1" i="1" lang="en-US" sz="2400" spc="-1" strike="noStrike">
                <a:solidFill>
                  <a:srgbClr val="ffffff"/>
                </a:solidFill>
                <a:latin typeface="楷体_GB2312"/>
                <a:ea typeface="楷体_GB2312"/>
              </a:rPr>
              <a:t>v</a:t>
            </a:r>
            <a:r>
              <a:rPr b="1" lang="en-US" sz="2400" spc="-1" strike="noStrike" baseline="-25000">
                <a:solidFill>
                  <a:srgbClr val="ffffff"/>
                </a:solidFill>
                <a:latin typeface="楷体_GB2312"/>
                <a:ea typeface="楷体_GB2312"/>
              </a:rPr>
              <a:t>2</a:t>
            </a:r>
            <a:r>
              <a:rPr b="1" lang="zh-CN" sz="2400" spc="-1" strike="noStrike">
                <a:solidFill>
                  <a:srgbClr val="ffffff"/>
                </a:solidFill>
                <a:latin typeface="楷体_GB2312"/>
                <a:ea typeface="楷体_GB2312"/>
              </a:rPr>
              <a:t>有路径</a:t>
            </a:r>
            <a:r>
              <a:rPr b="1" lang="en-US" sz="2400" spc="-1" strike="noStrike">
                <a:solidFill>
                  <a:srgbClr val="ffffff"/>
                </a:solidFill>
                <a:latin typeface="楷体_GB2312"/>
                <a:ea typeface="楷体_GB2312"/>
              </a:rPr>
              <a:t>, </a:t>
            </a:r>
            <a:r>
              <a:rPr b="1" lang="zh-CN" sz="2400" spc="-1" strike="noStrike">
                <a:solidFill>
                  <a:srgbClr val="ffffff"/>
                </a:solidFill>
                <a:latin typeface="楷体_GB2312"/>
                <a:ea typeface="楷体_GB2312"/>
              </a:rPr>
              <a:t>则称顶点</a:t>
            </a:r>
            <a:r>
              <a:rPr b="1" i="1" lang="en-US" sz="2400" spc="-1" strike="noStrike">
                <a:solidFill>
                  <a:srgbClr val="ffffff"/>
                </a:solidFill>
                <a:latin typeface="楷体_GB2312"/>
                <a:ea typeface="楷体_GB2312"/>
              </a:rPr>
              <a:t>v</a:t>
            </a:r>
            <a:r>
              <a:rPr b="1" lang="en-US" sz="2400" spc="-1" strike="noStrike" baseline="-25000">
                <a:solidFill>
                  <a:srgbClr val="ffffff"/>
                </a:solidFill>
                <a:latin typeface="楷体_GB2312"/>
                <a:ea typeface="楷体_GB2312"/>
              </a:rPr>
              <a:t>1</a:t>
            </a:r>
            <a:r>
              <a:rPr b="1" lang="zh-CN" sz="2400" spc="-1" strike="noStrike">
                <a:solidFill>
                  <a:srgbClr val="ffffff"/>
                </a:solidFill>
                <a:latin typeface="楷体_GB2312"/>
                <a:ea typeface="楷体_GB2312"/>
              </a:rPr>
              <a:t>与</a:t>
            </a:r>
            <a:r>
              <a:rPr b="1" i="1" lang="en-US" sz="2400" spc="-1" strike="noStrike">
                <a:solidFill>
                  <a:srgbClr val="ffffff"/>
                </a:solidFill>
                <a:latin typeface="楷体_GB2312"/>
                <a:ea typeface="楷体_GB2312"/>
              </a:rPr>
              <a:t>v</a:t>
            </a:r>
            <a:r>
              <a:rPr b="1" lang="en-US" sz="2400" spc="-1" strike="noStrike" baseline="-25000">
                <a:solidFill>
                  <a:srgbClr val="ffffff"/>
                </a:solidFill>
                <a:latin typeface="楷体_GB2312"/>
                <a:ea typeface="楷体_GB2312"/>
              </a:rPr>
              <a:t>2</a:t>
            </a:r>
            <a:r>
              <a:rPr b="1" lang="zh-CN" sz="2400" spc="-1" strike="noStrike">
                <a:solidFill>
                  <a:srgbClr val="ffffff"/>
                </a:solidFill>
                <a:latin typeface="楷体_GB2312"/>
                <a:ea typeface="楷体_GB2312"/>
              </a:rPr>
              <a:t>是</a:t>
            </a:r>
            <a:r>
              <a:rPr b="1" lang="zh-CN" sz="2400" spc="-1" strike="noStrike">
                <a:solidFill>
                  <a:srgbClr val="99ff33"/>
                </a:solidFill>
                <a:latin typeface="楷体_GB2312"/>
                <a:ea typeface="楷体_GB2312"/>
              </a:rPr>
              <a:t>连通</a:t>
            </a:r>
            <a:r>
              <a:rPr b="1" lang="zh-CN" sz="2400" spc="-1" strike="noStrike">
                <a:solidFill>
                  <a:srgbClr val="ffffff"/>
                </a:solidFill>
                <a:latin typeface="楷体_GB2312"/>
                <a:ea typeface="楷体_GB2312"/>
              </a:rPr>
              <a:t>的。如果图中任意一对顶点都是连通的</a:t>
            </a:r>
            <a:r>
              <a:rPr b="1" lang="en-US" sz="2400" spc="-1" strike="noStrike">
                <a:solidFill>
                  <a:srgbClr val="ffffff"/>
                </a:solidFill>
                <a:latin typeface="楷体_GB2312"/>
                <a:ea typeface="楷体_GB2312"/>
              </a:rPr>
              <a:t>, </a:t>
            </a:r>
            <a:r>
              <a:rPr b="1" lang="zh-CN" sz="2400" spc="-1" strike="noStrike">
                <a:solidFill>
                  <a:srgbClr val="ffffff"/>
                </a:solidFill>
                <a:latin typeface="楷体_GB2312"/>
                <a:ea typeface="楷体_GB2312"/>
              </a:rPr>
              <a:t>则称此图是</a:t>
            </a:r>
            <a:r>
              <a:rPr b="1" lang="zh-CN" sz="2400" spc="-1" strike="noStrike">
                <a:solidFill>
                  <a:srgbClr val="99ff33"/>
                </a:solidFill>
                <a:latin typeface="楷体_GB2312"/>
                <a:ea typeface="楷体_GB2312"/>
              </a:rPr>
              <a:t>连通图。</a:t>
            </a:r>
            <a:endParaRPr b="0" lang="en-US" sz="2400" spc="-1" strike="noStrike">
              <a:latin typeface="Arial"/>
            </a:endParaRPr>
          </a:p>
          <a:p>
            <a:pPr>
              <a:lnSpc>
                <a:spcPct val="100000"/>
              </a:lnSpc>
              <a:buNone/>
            </a:pPr>
            <a:r>
              <a:rPr b="1" lang="zh-CN" sz="2400" spc="-1" strike="noStrike">
                <a:solidFill>
                  <a:srgbClr val="ffff00"/>
                </a:solidFill>
                <a:latin typeface="楷体_GB2312"/>
                <a:ea typeface="楷体_GB2312"/>
              </a:rPr>
              <a:t>非连通图的极大连通子图</a:t>
            </a:r>
            <a:r>
              <a:rPr b="1" lang="zh-CN" sz="2400" spc="-1" strike="noStrike">
                <a:solidFill>
                  <a:srgbClr val="ffffff"/>
                </a:solidFill>
                <a:latin typeface="楷体_GB2312"/>
                <a:ea typeface="楷体_GB2312"/>
              </a:rPr>
              <a:t>叫做</a:t>
            </a:r>
            <a:r>
              <a:rPr b="1" lang="zh-CN" sz="2400" spc="-1" strike="noStrike">
                <a:solidFill>
                  <a:srgbClr val="99ff33"/>
                </a:solidFill>
                <a:latin typeface="楷体_GB2312"/>
                <a:ea typeface="楷体_GB2312"/>
              </a:rPr>
              <a:t>连通分量。</a:t>
            </a:r>
            <a:endParaRPr b="0" lang="en-US" sz="2400" spc="-1" strike="noStrike">
              <a:latin typeface="Arial"/>
            </a:endParaRPr>
          </a:p>
        </p:txBody>
      </p:sp>
      <p:sp>
        <p:nvSpPr>
          <p:cNvPr id="256" name="Rectangle 6"/>
          <p:cNvSpPr/>
          <p:nvPr/>
        </p:nvSpPr>
        <p:spPr>
          <a:xfrm>
            <a:off x="3092760" y="1500120"/>
            <a:ext cx="147204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ffffff"/>
                </a:solidFill>
                <a:latin typeface="Times New Roman"/>
                <a:ea typeface="黑体"/>
              </a:rPr>
              <a:t>→</a:t>
            </a:r>
            <a:r>
              <a:rPr b="1" lang="zh-CN" sz="2400" spc="-1" strike="noStrike">
                <a:solidFill>
                  <a:srgbClr val="ffffff"/>
                </a:solidFill>
                <a:latin typeface="Times New Roman"/>
                <a:ea typeface="仿宋_GB2312"/>
              </a:rPr>
              <a:t>带权图</a:t>
            </a:r>
            <a:endParaRPr b="0" lang="en-US" sz="2400" spc="-1" strike="noStrike">
              <a:latin typeface="Arial"/>
            </a:endParaRPr>
          </a:p>
        </p:txBody>
      </p:sp>
      <p:sp>
        <p:nvSpPr>
          <p:cNvPr id="257" name="Rectangle 7"/>
          <p:cNvSpPr/>
          <p:nvPr/>
        </p:nvSpPr>
        <p:spPr>
          <a:xfrm>
            <a:off x="3200400" y="4419720"/>
            <a:ext cx="5028840" cy="17038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Times New Roman"/>
                <a:ea typeface="仿宋_GB2312"/>
              </a:rPr>
              <a:t>在</a:t>
            </a:r>
            <a:r>
              <a:rPr b="1" lang="zh-CN" sz="2400" spc="-1" strike="noStrike">
                <a:solidFill>
                  <a:srgbClr val="ffff00"/>
                </a:solidFill>
                <a:latin typeface="Times New Roman"/>
                <a:ea typeface="仿宋_GB2312"/>
              </a:rPr>
              <a:t>有向</a:t>
            </a:r>
            <a:r>
              <a:rPr b="1" lang="zh-CN" sz="2400" spc="-1" strike="noStrike">
                <a:solidFill>
                  <a:srgbClr val="ffffff"/>
                </a:solidFill>
                <a:latin typeface="Times New Roman"/>
                <a:ea typeface="仿宋_GB2312"/>
              </a:rPr>
              <a:t>图中</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若对于每一对顶点</a:t>
            </a:r>
            <a:r>
              <a:rPr b="1" i="1" lang="en-US" sz="2400" spc="-1" strike="noStrike">
                <a:solidFill>
                  <a:srgbClr val="ffffff"/>
                </a:solidFill>
                <a:latin typeface="Times New Roman"/>
                <a:ea typeface="仿宋_GB2312"/>
              </a:rPr>
              <a:t>v</a:t>
            </a:r>
            <a:r>
              <a:rPr b="1" lang="en-US" sz="2400" spc="-1" strike="noStrike" baseline="-25000">
                <a:solidFill>
                  <a:srgbClr val="ffffff"/>
                </a:solidFill>
                <a:latin typeface="Times New Roman"/>
                <a:ea typeface="仿宋_GB2312"/>
              </a:rPr>
              <a:t>i</a:t>
            </a:r>
            <a:r>
              <a:rPr b="1" lang="zh-CN" sz="2400" spc="-1" strike="noStrike">
                <a:solidFill>
                  <a:srgbClr val="ffffff"/>
                </a:solidFill>
                <a:latin typeface="Times New Roman"/>
                <a:ea typeface="仿宋_GB2312"/>
              </a:rPr>
              <a:t>和</a:t>
            </a:r>
            <a:r>
              <a:rPr b="1" i="1" lang="en-US" sz="2400" spc="-1" strike="noStrike">
                <a:solidFill>
                  <a:srgbClr val="ffffff"/>
                </a:solidFill>
                <a:latin typeface="Times New Roman"/>
                <a:ea typeface="仿宋_GB2312"/>
              </a:rPr>
              <a:t>v</a:t>
            </a:r>
            <a:r>
              <a:rPr b="1" lang="en-US" sz="2400" spc="-1" strike="noStrike" baseline="-25000">
                <a:solidFill>
                  <a:srgbClr val="ffffff"/>
                </a:solidFill>
                <a:latin typeface="Times New Roman"/>
                <a:ea typeface="仿宋_GB2312"/>
              </a:rPr>
              <a:t>j</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都存在一条从</a:t>
            </a:r>
            <a:r>
              <a:rPr b="1" i="1" lang="en-US" sz="2400" spc="-1" strike="noStrike">
                <a:solidFill>
                  <a:srgbClr val="ffffff"/>
                </a:solidFill>
                <a:latin typeface="Times New Roman"/>
                <a:ea typeface="仿宋_GB2312"/>
              </a:rPr>
              <a:t>v</a:t>
            </a:r>
            <a:r>
              <a:rPr b="1" lang="en-US" sz="2400" spc="-1" strike="noStrike" baseline="-25000">
                <a:solidFill>
                  <a:srgbClr val="ffffff"/>
                </a:solidFill>
                <a:latin typeface="Times New Roman"/>
                <a:ea typeface="仿宋_GB2312"/>
              </a:rPr>
              <a:t>i</a:t>
            </a:r>
            <a:r>
              <a:rPr b="1" lang="zh-CN" sz="2400" spc="-1" strike="noStrike">
                <a:solidFill>
                  <a:srgbClr val="ffffff"/>
                </a:solidFill>
                <a:latin typeface="Times New Roman"/>
                <a:ea typeface="仿宋_GB2312"/>
              </a:rPr>
              <a:t>到</a:t>
            </a:r>
            <a:r>
              <a:rPr b="1" i="1" lang="en-US" sz="2400" spc="-1" strike="noStrike">
                <a:solidFill>
                  <a:srgbClr val="ffffff"/>
                </a:solidFill>
                <a:latin typeface="Times New Roman"/>
                <a:ea typeface="仿宋_GB2312"/>
              </a:rPr>
              <a:t>v</a:t>
            </a:r>
            <a:r>
              <a:rPr b="1" lang="en-US" sz="2400" spc="-1" strike="noStrike" baseline="-25000">
                <a:solidFill>
                  <a:srgbClr val="ffffff"/>
                </a:solidFill>
                <a:latin typeface="Times New Roman"/>
                <a:ea typeface="仿宋_GB2312"/>
              </a:rPr>
              <a:t>j</a:t>
            </a:r>
            <a:r>
              <a:rPr b="1" lang="zh-CN" sz="2400" spc="-1" strike="noStrike">
                <a:solidFill>
                  <a:srgbClr val="99ff33"/>
                </a:solidFill>
                <a:latin typeface="Times New Roman"/>
                <a:ea typeface="仿宋_GB2312"/>
              </a:rPr>
              <a:t>和</a:t>
            </a:r>
            <a:r>
              <a:rPr b="1" lang="zh-CN" sz="2400" spc="-1" strike="noStrike">
                <a:solidFill>
                  <a:srgbClr val="ffffff"/>
                </a:solidFill>
                <a:latin typeface="Times New Roman"/>
                <a:ea typeface="仿宋_GB2312"/>
              </a:rPr>
              <a:t>从</a:t>
            </a:r>
            <a:r>
              <a:rPr b="1" i="1" lang="en-US" sz="2400" spc="-1" strike="noStrike">
                <a:solidFill>
                  <a:srgbClr val="ffffff"/>
                </a:solidFill>
                <a:latin typeface="Times New Roman"/>
                <a:ea typeface="仿宋_GB2312"/>
              </a:rPr>
              <a:t>v</a:t>
            </a:r>
            <a:r>
              <a:rPr b="1" lang="en-US" sz="2400" spc="-1" strike="noStrike" baseline="-25000">
                <a:solidFill>
                  <a:srgbClr val="ffffff"/>
                </a:solidFill>
                <a:latin typeface="Times New Roman"/>
                <a:ea typeface="仿宋_GB2312"/>
              </a:rPr>
              <a:t>j</a:t>
            </a:r>
            <a:r>
              <a:rPr b="1" lang="zh-CN" sz="2400" spc="-1" strike="noStrike">
                <a:solidFill>
                  <a:srgbClr val="ffffff"/>
                </a:solidFill>
                <a:latin typeface="Times New Roman"/>
                <a:ea typeface="仿宋_GB2312"/>
              </a:rPr>
              <a:t>到</a:t>
            </a:r>
            <a:r>
              <a:rPr b="1" i="1" lang="en-US" sz="2400" spc="-1" strike="noStrike">
                <a:solidFill>
                  <a:srgbClr val="ffffff"/>
                </a:solidFill>
                <a:latin typeface="Times New Roman"/>
                <a:ea typeface="仿宋_GB2312"/>
              </a:rPr>
              <a:t>v</a:t>
            </a:r>
            <a:r>
              <a:rPr b="1" lang="en-US" sz="2400" spc="-1" strike="noStrike" baseline="-25000">
                <a:solidFill>
                  <a:srgbClr val="ffffff"/>
                </a:solidFill>
                <a:latin typeface="Times New Roman"/>
                <a:ea typeface="仿宋_GB2312"/>
              </a:rPr>
              <a:t>i</a:t>
            </a:r>
            <a:r>
              <a:rPr b="1" lang="zh-CN" sz="2400" spc="-1" strike="noStrike">
                <a:solidFill>
                  <a:srgbClr val="ffffff"/>
                </a:solidFill>
                <a:latin typeface="Times New Roman"/>
                <a:ea typeface="仿宋_GB2312"/>
              </a:rPr>
              <a:t>的路径</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则称此图是</a:t>
            </a:r>
            <a:r>
              <a:rPr b="1" lang="zh-CN" sz="2400" spc="-1" strike="noStrike">
                <a:solidFill>
                  <a:srgbClr val="ffff00"/>
                </a:solidFill>
                <a:latin typeface="Times New Roman"/>
                <a:ea typeface="仿宋_GB2312"/>
              </a:rPr>
              <a:t>强连通图。</a:t>
            </a:r>
            <a:endParaRPr b="0" lang="en-US" sz="2400" spc="-1" strike="noStrike">
              <a:latin typeface="Arial"/>
            </a:endParaRPr>
          </a:p>
        </p:txBody>
      </p:sp>
      <p:sp>
        <p:nvSpPr>
          <p:cNvPr id="258" name="Rectangle 8"/>
          <p:cNvSpPr/>
          <p:nvPr/>
        </p:nvSpPr>
        <p:spPr>
          <a:xfrm>
            <a:off x="1523880" y="4419720"/>
            <a:ext cx="2484000" cy="5162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800" spc="-1" strike="noStrike">
                <a:solidFill>
                  <a:srgbClr val="ffff00"/>
                </a:solidFill>
                <a:latin typeface="Times New Roman"/>
                <a:ea typeface="黑体"/>
              </a:rPr>
              <a:t>强连通图：</a:t>
            </a:r>
            <a:endParaRPr b="0" lang="en-US" sz="2800" spc="-1" strike="noStrike">
              <a:latin typeface="Arial"/>
            </a:endParaRPr>
          </a:p>
        </p:txBody>
      </p:sp>
      <p:sp>
        <p:nvSpPr>
          <p:cNvPr id="259" name="Rectangle 9"/>
          <p:cNvSpPr/>
          <p:nvPr/>
        </p:nvSpPr>
        <p:spPr>
          <a:xfrm>
            <a:off x="1676520" y="1447920"/>
            <a:ext cx="1971360" cy="5162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800" spc="-1" strike="noStrike">
                <a:solidFill>
                  <a:srgbClr val="ffff00"/>
                </a:solidFill>
                <a:latin typeface="Times New Roman"/>
                <a:ea typeface="黑体"/>
              </a:rPr>
              <a:t>网   络：</a:t>
            </a:r>
            <a:endParaRPr b="0" lang="en-US" sz="2800" spc="-1" strike="noStrike">
              <a:latin typeface="Arial"/>
            </a:endParaRPr>
          </a:p>
        </p:txBody>
      </p:sp>
      <p:graphicFrame>
        <p:nvGraphicFramePr>
          <p:cNvPr id="260" name="Object 10"/>
          <p:cNvGraphicFramePr/>
          <p:nvPr/>
        </p:nvGraphicFramePr>
        <p:xfrm>
          <a:off x="8458200" y="0"/>
          <a:ext cx="2209320" cy="2145960"/>
        </p:xfrm>
        <a:graphic>
          <a:graphicData uri="http://schemas.openxmlformats.org/presentationml/2006/ole">
            <p:oleObj progId="Photoshop.Image.5" r:id="rId1" spid="">
              <p:embed/>
              <p:pic>
                <p:nvPicPr>
                  <p:cNvPr id="261" name="Object 10" descr=""/>
                  <p:cNvPicPr/>
                  <p:nvPr/>
                </p:nvPicPr>
                <p:blipFill>
                  <a:blip r:embed="rId2"/>
                  <a:stretch/>
                </p:blipFill>
                <p:spPr>
                  <a:xfrm>
                    <a:off x="8458200" y="0"/>
                    <a:ext cx="2209320" cy="2145960"/>
                  </a:xfrm>
                  <a:prstGeom prst="rect">
                    <a:avLst/>
                  </a:prstGeom>
                  <a:ln w="0">
                    <a:noFill/>
                  </a:ln>
                </p:spPr>
              </p:pic>
            </p:oleObj>
          </a:graphicData>
        </a:graphic>
      </p:graphicFrame>
      <p:grpSp>
        <p:nvGrpSpPr>
          <p:cNvPr id="262" name="Group 11"/>
          <p:cNvGrpSpPr/>
          <p:nvPr/>
        </p:nvGrpSpPr>
        <p:grpSpPr>
          <a:xfrm>
            <a:off x="8610480" y="2209680"/>
            <a:ext cx="2057040" cy="2666880"/>
            <a:chOff x="8610480" y="2209680"/>
            <a:chExt cx="2057040" cy="2666880"/>
          </a:xfrm>
        </p:grpSpPr>
        <p:grpSp>
          <p:nvGrpSpPr>
            <p:cNvPr id="263" name="Group 12"/>
            <p:cNvGrpSpPr/>
            <p:nvPr/>
          </p:nvGrpSpPr>
          <p:grpSpPr>
            <a:xfrm>
              <a:off x="9463680" y="2771280"/>
              <a:ext cx="702000" cy="280440"/>
              <a:chOff x="9463680" y="2771280"/>
              <a:chExt cx="702000" cy="280440"/>
            </a:xfrm>
          </p:grpSpPr>
          <p:sp>
            <p:nvSpPr>
              <p:cNvPr id="264" name="Oval 13"/>
              <p:cNvSpPr/>
              <p:nvPr/>
            </p:nvSpPr>
            <p:spPr>
              <a:xfrm>
                <a:off x="9463680" y="277128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D</a:t>
                </a:r>
                <a:endParaRPr b="0" lang="en-US" sz="2000" spc="-1" strike="noStrike">
                  <a:latin typeface="Arial"/>
                </a:endParaRPr>
              </a:p>
            </p:txBody>
          </p:sp>
          <p:sp>
            <p:nvSpPr>
              <p:cNvPr id="265" name="Oval 14"/>
              <p:cNvSpPr/>
              <p:nvPr/>
            </p:nvSpPr>
            <p:spPr>
              <a:xfrm>
                <a:off x="9915120" y="277128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E</a:t>
                </a:r>
                <a:endParaRPr b="0" lang="en-US" sz="2000" spc="-1" strike="noStrike">
                  <a:latin typeface="Arial"/>
                </a:endParaRPr>
              </a:p>
            </p:txBody>
          </p:sp>
          <p:sp>
            <p:nvSpPr>
              <p:cNvPr id="266" name="Line 15"/>
              <p:cNvSpPr/>
              <p:nvPr/>
            </p:nvSpPr>
            <p:spPr>
              <a:xfrm>
                <a:off x="9714240" y="2911320"/>
                <a:ext cx="200880" cy="360"/>
              </a:xfrm>
              <a:prstGeom prst="line">
                <a:avLst/>
              </a:prstGeom>
              <a:ln w="38100">
                <a:solidFill>
                  <a:srgbClr val="ffffff"/>
                </a:solidFill>
                <a:round/>
              </a:ln>
            </p:spPr>
            <p:style>
              <a:lnRef idx="0"/>
              <a:fillRef idx="0"/>
              <a:effectRef idx="0"/>
              <a:fontRef idx="minor"/>
            </p:style>
          </p:sp>
        </p:grpSp>
        <p:grpSp>
          <p:nvGrpSpPr>
            <p:cNvPr id="267" name="Group 16"/>
            <p:cNvGrpSpPr/>
            <p:nvPr/>
          </p:nvGrpSpPr>
          <p:grpSpPr>
            <a:xfrm>
              <a:off x="8610480" y="2209680"/>
              <a:ext cx="2057040" cy="2666880"/>
              <a:chOff x="8610480" y="2209680"/>
              <a:chExt cx="2057040" cy="2666880"/>
            </a:xfrm>
          </p:grpSpPr>
          <p:sp>
            <p:nvSpPr>
              <p:cNvPr id="268" name="Oval 17"/>
              <p:cNvSpPr/>
              <p:nvPr/>
            </p:nvSpPr>
            <p:spPr>
              <a:xfrm>
                <a:off x="8610480" y="220968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A</a:t>
                </a:r>
                <a:endParaRPr b="0" lang="en-US" sz="2000" spc="-1" strike="noStrike">
                  <a:latin typeface="Arial"/>
                </a:endParaRPr>
              </a:p>
            </p:txBody>
          </p:sp>
          <p:sp>
            <p:nvSpPr>
              <p:cNvPr id="269" name="Oval 18"/>
              <p:cNvSpPr/>
              <p:nvPr/>
            </p:nvSpPr>
            <p:spPr>
              <a:xfrm>
                <a:off x="10416960" y="220968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B</a:t>
                </a:r>
                <a:endParaRPr b="0" lang="en-US" sz="2000" spc="-1" strike="noStrike">
                  <a:latin typeface="Arial"/>
                </a:endParaRPr>
              </a:p>
            </p:txBody>
          </p:sp>
          <p:sp>
            <p:nvSpPr>
              <p:cNvPr id="270" name="Oval 19"/>
              <p:cNvSpPr/>
              <p:nvPr/>
            </p:nvSpPr>
            <p:spPr>
              <a:xfrm>
                <a:off x="9011880" y="277128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C</a:t>
                </a:r>
                <a:endParaRPr b="0" lang="en-US" sz="2000" spc="-1" strike="noStrike">
                  <a:latin typeface="Arial"/>
                </a:endParaRPr>
              </a:p>
            </p:txBody>
          </p:sp>
          <p:sp>
            <p:nvSpPr>
              <p:cNvPr id="271" name="Oval 20"/>
              <p:cNvSpPr/>
              <p:nvPr/>
            </p:nvSpPr>
            <p:spPr>
              <a:xfrm>
                <a:off x="9011880" y="319248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F</a:t>
                </a:r>
                <a:endParaRPr b="0" lang="en-US" sz="2000" spc="-1" strike="noStrike">
                  <a:latin typeface="Arial"/>
                </a:endParaRPr>
              </a:p>
            </p:txBody>
          </p:sp>
          <p:sp>
            <p:nvSpPr>
              <p:cNvPr id="272" name="Oval 21"/>
              <p:cNvSpPr/>
              <p:nvPr/>
            </p:nvSpPr>
            <p:spPr>
              <a:xfrm>
                <a:off x="9764640" y="410472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J</a:t>
                </a:r>
                <a:endParaRPr b="0" lang="en-US" sz="2000" spc="-1" strike="noStrike">
                  <a:latin typeface="Arial"/>
                </a:endParaRPr>
              </a:p>
            </p:txBody>
          </p:sp>
          <p:sp>
            <p:nvSpPr>
              <p:cNvPr id="273" name="Oval 22"/>
              <p:cNvSpPr/>
              <p:nvPr/>
            </p:nvSpPr>
            <p:spPr>
              <a:xfrm>
                <a:off x="8610480" y="452592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L</a:t>
                </a:r>
                <a:endParaRPr b="0" lang="en-US" sz="2000" spc="-1" strike="noStrike">
                  <a:latin typeface="Arial"/>
                </a:endParaRPr>
              </a:p>
            </p:txBody>
          </p:sp>
          <p:sp>
            <p:nvSpPr>
              <p:cNvPr id="274" name="Oval 23"/>
              <p:cNvSpPr/>
              <p:nvPr/>
            </p:nvSpPr>
            <p:spPr>
              <a:xfrm>
                <a:off x="10416960" y="459612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M</a:t>
                </a:r>
                <a:endParaRPr b="0" lang="en-US" sz="2000" spc="-1" strike="noStrike">
                  <a:latin typeface="Arial"/>
                </a:endParaRPr>
              </a:p>
            </p:txBody>
          </p:sp>
          <p:sp>
            <p:nvSpPr>
              <p:cNvPr id="275" name="Line 24"/>
              <p:cNvSpPr/>
              <p:nvPr/>
            </p:nvSpPr>
            <p:spPr>
              <a:xfrm>
                <a:off x="8710920" y="2490480"/>
                <a:ext cx="360" cy="2035080"/>
              </a:xfrm>
              <a:prstGeom prst="line">
                <a:avLst/>
              </a:prstGeom>
              <a:ln w="38100">
                <a:solidFill>
                  <a:srgbClr val="ffffff"/>
                </a:solidFill>
                <a:round/>
              </a:ln>
            </p:spPr>
            <p:style>
              <a:lnRef idx="0"/>
              <a:fillRef idx="0"/>
              <a:effectRef idx="0"/>
              <a:fontRef idx="minor"/>
            </p:style>
          </p:sp>
          <p:sp>
            <p:nvSpPr>
              <p:cNvPr id="276" name="Line 25"/>
              <p:cNvSpPr/>
              <p:nvPr/>
            </p:nvSpPr>
            <p:spPr>
              <a:xfrm>
                <a:off x="10517400" y="2560680"/>
                <a:ext cx="360" cy="2035080"/>
              </a:xfrm>
              <a:prstGeom prst="line">
                <a:avLst/>
              </a:prstGeom>
              <a:ln w="38100">
                <a:solidFill>
                  <a:srgbClr val="ffffff"/>
                </a:solidFill>
                <a:round/>
              </a:ln>
            </p:spPr>
            <p:style>
              <a:lnRef idx="0"/>
              <a:fillRef idx="0"/>
              <a:effectRef idx="0"/>
              <a:fontRef idx="minor"/>
            </p:style>
          </p:sp>
          <p:sp>
            <p:nvSpPr>
              <p:cNvPr id="277" name="Line 26"/>
              <p:cNvSpPr/>
              <p:nvPr/>
            </p:nvSpPr>
            <p:spPr>
              <a:xfrm>
                <a:off x="8861400" y="2350080"/>
                <a:ext cx="1555560" cy="360"/>
              </a:xfrm>
              <a:prstGeom prst="line">
                <a:avLst/>
              </a:prstGeom>
              <a:ln w="38100">
                <a:solidFill>
                  <a:srgbClr val="ffffff"/>
                </a:solidFill>
                <a:round/>
              </a:ln>
            </p:spPr>
            <p:style>
              <a:lnRef idx="0"/>
              <a:fillRef idx="0"/>
              <a:effectRef idx="0"/>
              <a:fontRef idx="minor"/>
            </p:style>
          </p:sp>
          <p:sp>
            <p:nvSpPr>
              <p:cNvPr id="278" name="Line 27"/>
              <p:cNvSpPr/>
              <p:nvPr/>
            </p:nvSpPr>
            <p:spPr>
              <a:xfrm>
                <a:off x="8861400" y="4736160"/>
                <a:ext cx="1555560" cy="360"/>
              </a:xfrm>
              <a:prstGeom prst="line">
                <a:avLst/>
              </a:prstGeom>
              <a:ln w="38100">
                <a:solidFill>
                  <a:srgbClr val="ffffff"/>
                </a:solidFill>
                <a:round/>
              </a:ln>
            </p:spPr>
            <p:style>
              <a:lnRef idx="0"/>
              <a:fillRef idx="0"/>
              <a:effectRef idx="0"/>
              <a:fontRef idx="minor"/>
            </p:style>
          </p:sp>
          <p:sp>
            <p:nvSpPr>
              <p:cNvPr id="279" name="Line 28"/>
              <p:cNvSpPr/>
              <p:nvPr/>
            </p:nvSpPr>
            <p:spPr>
              <a:xfrm>
                <a:off x="8811000" y="2490480"/>
                <a:ext cx="250920" cy="280440"/>
              </a:xfrm>
              <a:prstGeom prst="line">
                <a:avLst/>
              </a:prstGeom>
              <a:ln w="38100">
                <a:solidFill>
                  <a:srgbClr val="ffffff"/>
                </a:solidFill>
                <a:round/>
              </a:ln>
            </p:spPr>
            <p:style>
              <a:lnRef idx="0"/>
              <a:fillRef idx="0"/>
              <a:effectRef idx="0"/>
              <a:fontRef idx="minor"/>
            </p:style>
          </p:sp>
          <p:sp>
            <p:nvSpPr>
              <p:cNvPr id="280" name="Line 29"/>
              <p:cNvSpPr/>
              <p:nvPr/>
            </p:nvSpPr>
            <p:spPr>
              <a:xfrm>
                <a:off x="8760960" y="2490480"/>
                <a:ext cx="250920" cy="771840"/>
              </a:xfrm>
              <a:prstGeom prst="line">
                <a:avLst/>
              </a:prstGeom>
              <a:ln w="38100">
                <a:solidFill>
                  <a:srgbClr val="ffffff"/>
                </a:solidFill>
                <a:round/>
              </a:ln>
            </p:spPr>
            <p:style>
              <a:lnRef idx="0"/>
              <a:fillRef idx="0"/>
              <a:effectRef idx="0"/>
              <a:fontRef idx="minor"/>
            </p:style>
          </p:sp>
          <p:sp>
            <p:nvSpPr>
              <p:cNvPr id="281" name="Line 30"/>
              <p:cNvSpPr/>
              <p:nvPr/>
            </p:nvSpPr>
            <p:spPr>
              <a:xfrm flipV="1">
                <a:off x="8861400" y="4315320"/>
                <a:ext cx="903240" cy="280440"/>
              </a:xfrm>
              <a:prstGeom prst="line">
                <a:avLst/>
              </a:prstGeom>
              <a:ln w="38100">
                <a:solidFill>
                  <a:srgbClr val="ffffff"/>
                </a:solidFill>
                <a:round/>
              </a:ln>
            </p:spPr>
            <p:style>
              <a:lnRef idx="0"/>
              <a:fillRef idx="0"/>
              <a:effectRef idx="0"/>
              <a:fontRef idx="minor"/>
            </p:style>
          </p:sp>
          <p:sp>
            <p:nvSpPr>
              <p:cNvPr id="282" name="Line 31"/>
              <p:cNvSpPr/>
              <p:nvPr/>
            </p:nvSpPr>
            <p:spPr>
              <a:xfrm>
                <a:off x="10015560" y="4245120"/>
                <a:ext cx="451440" cy="350640"/>
              </a:xfrm>
              <a:prstGeom prst="line">
                <a:avLst/>
              </a:prstGeom>
              <a:ln w="38100">
                <a:solidFill>
                  <a:srgbClr val="ffffff"/>
                </a:solidFill>
                <a:round/>
              </a:ln>
            </p:spPr>
            <p:style>
              <a:lnRef idx="0"/>
              <a:fillRef idx="0"/>
              <a:effectRef idx="0"/>
              <a:fontRef idx="minor"/>
            </p:style>
          </p:sp>
        </p:grpSp>
        <p:grpSp>
          <p:nvGrpSpPr>
            <p:cNvPr id="283" name="Group 32"/>
            <p:cNvGrpSpPr/>
            <p:nvPr/>
          </p:nvGrpSpPr>
          <p:grpSpPr>
            <a:xfrm>
              <a:off x="9212760" y="3262680"/>
              <a:ext cx="1053360" cy="841680"/>
              <a:chOff x="9212760" y="3262680"/>
              <a:chExt cx="1053360" cy="841680"/>
            </a:xfrm>
          </p:grpSpPr>
          <p:sp>
            <p:nvSpPr>
              <p:cNvPr id="284" name="Oval 33"/>
              <p:cNvSpPr/>
              <p:nvPr/>
            </p:nvSpPr>
            <p:spPr>
              <a:xfrm>
                <a:off x="9564120" y="326268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G</a:t>
                </a:r>
                <a:endParaRPr b="0" lang="en-US" sz="2000" spc="-1" strike="noStrike">
                  <a:latin typeface="Arial"/>
                </a:endParaRPr>
              </a:p>
            </p:txBody>
          </p:sp>
          <p:sp>
            <p:nvSpPr>
              <p:cNvPr id="285" name="Oval 34"/>
              <p:cNvSpPr/>
              <p:nvPr/>
            </p:nvSpPr>
            <p:spPr>
              <a:xfrm>
                <a:off x="9965520" y="326268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H</a:t>
                </a:r>
                <a:endParaRPr b="0" lang="en-US" sz="2000" spc="-1" strike="noStrike">
                  <a:latin typeface="Arial"/>
                </a:endParaRPr>
              </a:p>
            </p:txBody>
          </p:sp>
          <p:sp>
            <p:nvSpPr>
              <p:cNvPr id="286" name="Oval 35"/>
              <p:cNvSpPr/>
              <p:nvPr/>
            </p:nvSpPr>
            <p:spPr>
              <a:xfrm>
                <a:off x="9212760" y="382392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I</a:t>
                </a:r>
                <a:endParaRPr b="0" lang="en-US" sz="2000" spc="-1" strike="noStrike">
                  <a:latin typeface="Arial"/>
                </a:endParaRPr>
              </a:p>
            </p:txBody>
          </p:sp>
          <p:sp>
            <p:nvSpPr>
              <p:cNvPr id="287" name="Oval 36"/>
              <p:cNvSpPr/>
              <p:nvPr/>
            </p:nvSpPr>
            <p:spPr>
              <a:xfrm>
                <a:off x="10015560" y="3753720"/>
                <a:ext cx="250560" cy="280440"/>
              </a:xfrm>
              <a:prstGeom prst="ellipse">
                <a:avLst/>
              </a:prstGeom>
              <a:solidFill>
                <a:schemeClr val="tx2"/>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0" lang="en-US" sz="2000" spc="-1" strike="noStrike">
                    <a:solidFill>
                      <a:srgbClr val="000066"/>
                    </a:solidFill>
                    <a:latin typeface="Times New Roman"/>
                    <a:ea typeface="黑体"/>
                  </a:rPr>
                  <a:t>K</a:t>
                </a:r>
                <a:endParaRPr b="0" lang="en-US" sz="2000" spc="-1" strike="noStrike">
                  <a:latin typeface="Arial"/>
                </a:endParaRPr>
              </a:p>
            </p:txBody>
          </p:sp>
          <p:sp>
            <p:nvSpPr>
              <p:cNvPr id="288" name="Line 37"/>
              <p:cNvSpPr/>
              <p:nvPr/>
            </p:nvSpPr>
            <p:spPr>
              <a:xfrm flipH="1">
                <a:off x="9363240" y="3472920"/>
                <a:ext cx="250920" cy="351000"/>
              </a:xfrm>
              <a:prstGeom prst="line">
                <a:avLst/>
              </a:prstGeom>
              <a:ln w="38100">
                <a:solidFill>
                  <a:srgbClr val="ffffff"/>
                </a:solidFill>
                <a:round/>
              </a:ln>
            </p:spPr>
            <p:style>
              <a:lnRef idx="0"/>
              <a:fillRef idx="0"/>
              <a:effectRef idx="0"/>
              <a:fontRef idx="minor"/>
            </p:style>
          </p:sp>
          <p:sp>
            <p:nvSpPr>
              <p:cNvPr id="289" name="Line 38"/>
              <p:cNvSpPr/>
              <p:nvPr/>
            </p:nvSpPr>
            <p:spPr>
              <a:xfrm>
                <a:off x="9814680" y="3402720"/>
                <a:ext cx="150480" cy="360"/>
              </a:xfrm>
              <a:prstGeom prst="line">
                <a:avLst/>
              </a:prstGeom>
              <a:ln w="38100">
                <a:solidFill>
                  <a:srgbClr val="ffffff"/>
                </a:solidFill>
                <a:round/>
              </a:ln>
            </p:spPr>
            <p:style>
              <a:lnRef idx="0"/>
              <a:fillRef idx="0"/>
              <a:effectRef idx="0"/>
              <a:fontRef idx="minor"/>
            </p:style>
          </p:sp>
          <p:sp>
            <p:nvSpPr>
              <p:cNvPr id="290" name="Line 39"/>
              <p:cNvSpPr/>
              <p:nvPr/>
            </p:nvSpPr>
            <p:spPr>
              <a:xfrm>
                <a:off x="9764640" y="3472920"/>
                <a:ext cx="250920" cy="351000"/>
              </a:xfrm>
              <a:prstGeom prst="line">
                <a:avLst/>
              </a:prstGeom>
              <a:ln w="38100">
                <a:solidFill>
                  <a:srgbClr val="ffffff"/>
                </a:solidFill>
                <a:round/>
              </a:ln>
            </p:spPr>
            <p:style>
              <a:lnRef idx="0"/>
              <a:fillRef idx="0"/>
              <a:effectRef idx="0"/>
              <a:fontRef idx="minor"/>
            </p:style>
          </p:sp>
          <p:sp>
            <p:nvSpPr>
              <p:cNvPr id="291" name="Line 40"/>
              <p:cNvSpPr/>
              <p:nvPr/>
            </p:nvSpPr>
            <p:spPr>
              <a:xfrm>
                <a:off x="10166040" y="3543120"/>
                <a:ext cx="360" cy="210600"/>
              </a:xfrm>
              <a:prstGeom prst="line">
                <a:avLst/>
              </a:prstGeom>
              <a:ln w="38100">
                <a:solidFill>
                  <a:srgbClr val="ffffff"/>
                </a:solidFill>
                <a:round/>
              </a:ln>
            </p:spPr>
            <p:style>
              <a:lnRef idx="0"/>
              <a:fillRef idx="0"/>
              <a:effectRef idx="0"/>
              <a:fontRef idx="minor"/>
            </p:style>
          </p:sp>
        </p:grpSp>
      </p:grpSp>
      <p:sp>
        <p:nvSpPr>
          <p:cNvPr id="292" name="Rectangle 41"/>
          <p:cNvSpPr/>
          <p:nvPr/>
        </p:nvSpPr>
        <p:spPr>
          <a:xfrm>
            <a:off x="2608920" y="5791320"/>
            <a:ext cx="658188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zh-CN" sz="2400" spc="-1" strike="noStrike">
                <a:solidFill>
                  <a:srgbClr val="99ff33"/>
                </a:solidFill>
                <a:latin typeface="Times New Roman"/>
                <a:ea typeface="仿宋_GB2312"/>
              </a:rPr>
              <a:t>非强连通图的极大强连通子图</a:t>
            </a:r>
            <a:r>
              <a:rPr b="1" lang="zh-CN" sz="2400" spc="-1" strike="noStrike">
                <a:solidFill>
                  <a:srgbClr val="ffffff"/>
                </a:solidFill>
                <a:latin typeface="Times New Roman"/>
                <a:ea typeface="仿宋_GB2312"/>
              </a:rPr>
              <a:t>叫做</a:t>
            </a:r>
            <a:r>
              <a:rPr b="1" lang="zh-CN" sz="2400" spc="-1" strike="noStrike">
                <a:solidFill>
                  <a:srgbClr val="ffff00"/>
                </a:solidFill>
                <a:latin typeface="Times New Roman"/>
                <a:ea typeface="仿宋_GB2312"/>
              </a:rPr>
              <a:t>强连通分量。</a:t>
            </a:r>
            <a:endParaRPr b="0" lang="en-US" sz="2400" spc="-1" strike="noStrike">
              <a:latin typeface="Arial"/>
            </a:endParaRPr>
          </a:p>
        </p:txBody>
      </p:sp>
      <p:pic>
        <p:nvPicPr>
          <p:cNvPr id="293" name="" descr=""/>
          <p:cNvPicPr/>
          <p:nvPr/>
        </p:nvPicPr>
        <p:blipFill>
          <a:blip r:embed="rId3"/>
          <a:stretch/>
        </p:blipFill>
        <p:spPr>
          <a:xfrm>
            <a:off x="8458200" y="0"/>
            <a:ext cx="2209680" cy="2146320"/>
          </a:xfrm>
          <a:prstGeom prst="rect">
            <a:avLst/>
          </a:prstGeom>
          <a:ln w="0">
            <a:noFill/>
          </a:ln>
        </p:spPr>
      </p:pic>
    </p:spTree>
  </p:cSld>
  <mc:AlternateContent>
    <mc:Choice Requires="p14">
      <p:transition spd="slow" p14:dur="2000"/>
    </mc:Choice>
    <mc:Fallback>
      <p:transition spd="slow"/>
    </mc:Fallback>
  </mc:AlternateContent>
  <p:timing>
    <p:tnLst>
      <p:par>
        <p:cTn id="195" dur="indefinite" restart="never" nodeType="tmRoot">
          <p:childTnLst>
            <p:seq>
              <p:cTn id="196" dur="indefinite" nodeType="mainSeq">
                <p:childTnLst>
                  <p:par>
                    <p:cTn id="197" fill="hold">
                      <p:stCondLst>
                        <p:cond delay="0"/>
                      </p:stCondLst>
                      <p:childTnLst>
                        <p:par>
                          <p:cTn id="198" fill="hold">
                            <p:stCondLst>
                              <p:cond delay="0"/>
                            </p:stCondLst>
                            <p:childTnLst>
                              <p:par>
                                <p:cTn id="199" nodeType="afterEffect" fill="hold" presetClass="entr" presetID="22" presetSubtype="1">
                                  <p:stCondLst>
                                    <p:cond delay="0"/>
                                  </p:stCondLst>
                                  <p:childTnLst>
                                    <p:set>
                                      <p:cBhvr>
                                        <p:cTn id="200" dur="1" fill="hold">
                                          <p:stCondLst>
                                            <p:cond delay="0"/>
                                          </p:stCondLst>
                                        </p:cTn>
                                        <p:tgtEl>
                                          <p:spTgt spid="252"/>
                                        </p:tgtEl>
                                        <p:attrNameLst>
                                          <p:attrName>style.visibility</p:attrName>
                                        </p:attrNameLst>
                                      </p:cBhvr>
                                      <p:to>
                                        <p:strVal val="visible"/>
                                      </p:to>
                                    </p:set>
                                    <p:animEffect filter="wipe(up)" transition="in">
                                      <p:cBhvr additive="repl">
                                        <p:cTn id="201" dur="500"/>
                                        <p:tgtEl>
                                          <p:spTgt spid="252"/>
                                        </p:tgtEl>
                                      </p:cBhvr>
                                    </p:animEffect>
                                  </p:childTnLst>
                                </p:cTn>
                              </p:par>
                            </p:childTnLst>
                          </p:cTn>
                        </p:par>
                        <p:par>
                          <p:cTn id="202" fill="hold">
                            <p:stCondLst>
                              <p:cond delay="500"/>
                            </p:stCondLst>
                            <p:childTnLst>
                              <p:par>
                                <p:cTn id="203" nodeType="afterEffect" fill="hold" presetClass="entr" presetID="22" presetSubtype="1">
                                  <p:stCondLst>
                                    <p:cond delay="0"/>
                                  </p:stCondLst>
                                  <p:childTnLst>
                                    <p:set>
                                      <p:cBhvr>
                                        <p:cTn id="204" dur="1" fill="hold">
                                          <p:stCondLst>
                                            <p:cond delay="0"/>
                                          </p:stCondLst>
                                        </p:cTn>
                                        <p:tgtEl>
                                          <p:spTgt spid="259"/>
                                        </p:tgtEl>
                                        <p:attrNameLst>
                                          <p:attrName>style.visibility</p:attrName>
                                        </p:attrNameLst>
                                      </p:cBhvr>
                                      <p:to>
                                        <p:strVal val="visible"/>
                                      </p:to>
                                    </p:set>
                                    <p:animEffect filter="wipe(up)" transition="in">
                                      <p:cBhvr additive="repl">
                                        <p:cTn id="205" dur="500"/>
                                        <p:tgtEl>
                                          <p:spTgt spid="259"/>
                                        </p:tgtEl>
                                      </p:cBhvr>
                                    </p:animEffect>
                                  </p:childTnLst>
                                </p:cTn>
                              </p:par>
                            </p:childTnLst>
                          </p:cTn>
                        </p:par>
                        <p:par>
                          <p:cTn id="206" fill="hold">
                            <p:stCondLst>
                              <p:cond delay="1000"/>
                            </p:stCondLst>
                            <p:childTnLst>
                              <p:par>
                                <p:cTn id="207" nodeType="afterEffect" fill="hold" presetClass="entr" presetID="22" presetSubtype="1">
                                  <p:stCondLst>
                                    <p:cond delay="0"/>
                                  </p:stCondLst>
                                  <p:childTnLst>
                                    <p:set>
                                      <p:cBhvr>
                                        <p:cTn id="208" dur="1" fill="hold">
                                          <p:stCondLst>
                                            <p:cond delay="0"/>
                                          </p:stCondLst>
                                        </p:cTn>
                                        <p:tgtEl>
                                          <p:spTgt spid="254"/>
                                        </p:tgtEl>
                                        <p:attrNameLst>
                                          <p:attrName>style.visibility</p:attrName>
                                        </p:attrNameLst>
                                      </p:cBhvr>
                                      <p:to>
                                        <p:strVal val="visible"/>
                                      </p:to>
                                    </p:set>
                                    <p:animEffect filter="wipe(up)" transition="in">
                                      <p:cBhvr additive="repl">
                                        <p:cTn id="209" dur="500"/>
                                        <p:tgtEl>
                                          <p:spTgt spid="254"/>
                                        </p:tgtEl>
                                      </p:cBhvr>
                                    </p:animEffect>
                                  </p:childTnLst>
                                </p:cTn>
                              </p:par>
                            </p:childTnLst>
                          </p:cTn>
                        </p:par>
                        <p:par>
                          <p:cTn id="210" fill="hold">
                            <p:stCondLst>
                              <p:cond delay="1500"/>
                            </p:stCondLst>
                            <p:childTnLst>
                              <p:par>
                                <p:cTn id="211" nodeType="afterEffect" fill="hold" presetClass="entr" presetID="22" presetSubtype="1">
                                  <p:stCondLst>
                                    <p:cond delay="0"/>
                                  </p:stCondLst>
                                  <p:childTnLst>
                                    <p:set>
                                      <p:cBhvr>
                                        <p:cTn id="212" dur="1" fill="hold">
                                          <p:stCondLst>
                                            <p:cond delay="0"/>
                                          </p:stCondLst>
                                        </p:cTn>
                                        <p:tgtEl>
                                          <p:spTgt spid="258"/>
                                        </p:tgtEl>
                                        <p:attrNameLst>
                                          <p:attrName>style.visibility</p:attrName>
                                        </p:attrNameLst>
                                      </p:cBhvr>
                                      <p:to>
                                        <p:strVal val="visible"/>
                                      </p:to>
                                    </p:set>
                                    <p:animEffect filter="wipe(up)" transition="in">
                                      <p:cBhvr additive="repl">
                                        <p:cTn id="213" dur="500"/>
                                        <p:tgtEl>
                                          <p:spTgt spid="258"/>
                                        </p:tgtEl>
                                      </p:cBhvr>
                                    </p:animEffect>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18" presetSubtype="6">
                                  <p:stCondLst>
                                    <p:cond delay="0"/>
                                  </p:stCondLst>
                                  <p:iterate type="lt">
                                    <p:tmAbs val="1000"/>
                                  </p:iterate>
                                  <p:childTnLst>
                                    <p:set>
                                      <p:cBhvr>
                                        <p:cTn id="217" dur="1" fill="hold">
                                          <p:stCondLst>
                                            <p:cond delay="0"/>
                                          </p:stCondLst>
                                        </p:cTn>
                                        <p:tgtEl>
                                          <p:spTgt spid="253"/>
                                        </p:tgtEl>
                                        <p:attrNameLst>
                                          <p:attrName>style.visibility</p:attrName>
                                        </p:attrNameLst>
                                      </p:cBhvr>
                                      <p:to>
                                        <p:strVal val="visible"/>
                                      </p:to>
                                    </p:set>
                                    <p:animEffect filter="strips(downRight)" transition="in">
                                      <p:cBhvr additive="repl">
                                        <p:cTn id="218" dur="75"/>
                                        <p:tgtEl>
                                          <p:spTgt spid="253"/>
                                        </p:tgtEl>
                                      </p:cBhvr>
                                    </p:animEffec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8" presetSubtype="6">
                                  <p:stCondLst>
                                    <p:cond delay="0"/>
                                  </p:stCondLst>
                                  <p:iterate type="lt">
                                    <p:tmAbs val="1000"/>
                                  </p:iterate>
                                  <p:childTnLst>
                                    <p:set>
                                      <p:cBhvr>
                                        <p:cTn id="222" dur="1" fill="hold">
                                          <p:stCondLst>
                                            <p:cond delay="0"/>
                                          </p:stCondLst>
                                        </p:cTn>
                                        <p:tgtEl>
                                          <p:spTgt spid="256"/>
                                        </p:tgtEl>
                                        <p:attrNameLst>
                                          <p:attrName>style.visibility</p:attrName>
                                        </p:attrNameLst>
                                      </p:cBhvr>
                                      <p:to>
                                        <p:strVal val="visible"/>
                                      </p:to>
                                    </p:set>
                                    <p:animEffect filter="strips(downRight)" transition="in">
                                      <p:cBhvr additive="repl">
                                        <p:cTn id="223" dur="75"/>
                                        <p:tgtEl>
                                          <p:spTgt spid="256"/>
                                        </p:tgtEl>
                                      </p:cBhvr>
                                    </p:animEffect>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18" presetSubtype="6">
                                  <p:stCondLst>
                                    <p:cond delay="0"/>
                                  </p:stCondLst>
                                  <p:iterate type="lt">
                                    <p:tmAbs val="1000"/>
                                  </p:iterate>
                                  <p:childTnLst>
                                    <p:set>
                                      <p:cBhvr>
                                        <p:cTn id="227" dur="1" fill="hold">
                                          <p:stCondLst>
                                            <p:cond delay="0"/>
                                          </p:stCondLst>
                                        </p:cTn>
                                        <p:tgtEl>
                                          <p:spTgt spid="255">
                                            <p:txEl>
                                              <p:pRg st="0" end="0"/>
                                            </p:txEl>
                                          </p:spTgt>
                                        </p:tgtEl>
                                        <p:attrNameLst>
                                          <p:attrName>style.visibility</p:attrName>
                                        </p:attrNameLst>
                                      </p:cBhvr>
                                      <p:to>
                                        <p:strVal val="visible"/>
                                      </p:to>
                                    </p:set>
                                    <p:animEffect filter="strips(downRight)" transition="in">
                                      <p:cBhvr additive="repl">
                                        <p:cTn id="228" dur="75"/>
                                        <p:tgtEl>
                                          <p:spTgt spid="255">
                                            <p:txEl>
                                              <p:pRg st="0" end="0"/>
                                            </p:txEl>
                                          </p:spTgt>
                                        </p:tgtEl>
                                      </p:cBhvr>
                                    </p:animEffect>
                                  </p:childTnLst>
                                </p:cTn>
                              </p:par>
                            </p:childTnLst>
                          </p:cTn>
                        </p:par>
                      </p:childTnLst>
                    </p:cTn>
                  </p:par>
                  <p:par>
                    <p:cTn id="229" fill="hold">
                      <p:stCondLst>
                        <p:cond delay="indefinite"/>
                      </p:stCondLst>
                      <p:childTnLst>
                        <p:par>
                          <p:cTn id="230" fill="hold">
                            <p:stCondLst>
                              <p:cond delay="0"/>
                            </p:stCondLst>
                            <p:childTnLst>
                              <p:par>
                                <p:cTn id="231" nodeType="clickEffect" fill="hold" presetClass="entr" presetID="18" presetSubtype="6">
                                  <p:stCondLst>
                                    <p:cond delay="0"/>
                                  </p:stCondLst>
                                  <p:iterate type="lt">
                                    <p:tmAbs val="1000"/>
                                  </p:iterate>
                                  <p:childTnLst>
                                    <p:set>
                                      <p:cBhvr>
                                        <p:cTn id="232" dur="1" fill="hold">
                                          <p:stCondLst>
                                            <p:cond delay="0"/>
                                          </p:stCondLst>
                                        </p:cTn>
                                        <p:tgtEl>
                                          <p:spTgt spid="255">
                                            <p:txEl>
                                              <p:pRg st="1" end="1"/>
                                            </p:txEl>
                                          </p:spTgt>
                                        </p:tgtEl>
                                        <p:attrNameLst>
                                          <p:attrName>style.visibility</p:attrName>
                                        </p:attrNameLst>
                                      </p:cBhvr>
                                      <p:to>
                                        <p:strVal val="visible"/>
                                      </p:to>
                                    </p:set>
                                    <p:animEffect filter="strips(downRight)" transition="in">
                                      <p:cBhvr additive="repl">
                                        <p:cTn id="233" dur="75"/>
                                        <p:tgtEl>
                                          <p:spTgt spid="255">
                                            <p:txEl>
                                              <p:pRg st="1" end="1"/>
                                            </p:txEl>
                                          </p:spTgt>
                                        </p:tgtEl>
                                      </p:cBhvr>
                                    </p:animEffect>
                                  </p:childTnLst>
                                </p:cTn>
                              </p:par>
                            </p:childTnLst>
                          </p:cTn>
                        </p:par>
                      </p:childTnLst>
                    </p:cTn>
                  </p:par>
                  <p:par>
                    <p:cTn id="234" fill="hold">
                      <p:stCondLst>
                        <p:cond delay="indefinite"/>
                      </p:stCondLst>
                      <p:childTnLst>
                        <p:par>
                          <p:cTn id="235" fill="hold">
                            <p:stCondLst>
                              <p:cond delay="0"/>
                            </p:stCondLst>
                            <p:childTnLst>
                              <p:par>
                                <p:cTn id="236" nodeType="clickEffect" fill="hold" presetClass="entr" presetID="2" presetSubtype="2">
                                  <p:stCondLst>
                                    <p:cond delay="0"/>
                                  </p:stCondLst>
                                  <p:childTnLst>
                                    <p:set>
                                      <p:cBhvr>
                                        <p:cTn id="237" dur="1" fill="hold">
                                          <p:stCondLst>
                                            <p:cond delay="0"/>
                                          </p:stCondLst>
                                        </p:cTn>
                                        <p:tgtEl>
                                          <p:spTgt spid="262"/>
                                        </p:tgtEl>
                                        <p:attrNameLst>
                                          <p:attrName>style.visibility</p:attrName>
                                        </p:attrNameLst>
                                      </p:cBhvr>
                                      <p:to>
                                        <p:strVal val="visible"/>
                                      </p:to>
                                    </p:set>
                                    <p:anim calcmode="lin" valueType="num">
                                      <p:cBhvr additive="repl">
                                        <p:cTn id="238" dur="500" fill="hold"/>
                                        <p:tgtEl>
                                          <p:spTgt spid="262"/>
                                        </p:tgtEl>
                                        <p:attrNameLst>
                                          <p:attrName>ppt_x</p:attrName>
                                        </p:attrNameLst>
                                      </p:cBhvr>
                                      <p:tavLst>
                                        <p:tav tm="0">
                                          <p:val>
                                            <p:strVal val="1+#ppt_w/2"/>
                                          </p:val>
                                        </p:tav>
                                        <p:tav tm="100000">
                                          <p:val>
                                            <p:strVal val="#ppt_x"/>
                                          </p:val>
                                        </p:tav>
                                      </p:tavLst>
                                    </p:anim>
                                    <p:anim calcmode="lin" valueType="num">
                                      <p:cBhvr additive="repl">
                                        <p:cTn id="239" dur="500" fill="hold"/>
                                        <p:tgtEl>
                                          <p:spTgt spid="262"/>
                                        </p:tgtEl>
                                        <p:attrNameLst>
                                          <p:attrName>ppt_y</p:attrName>
                                        </p:attrNameLst>
                                      </p:cBhvr>
                                      <p:tavLst>
                                        <p:tav tm="0">
                                          <p:val>
                                            <p:strVal val="#ppt_y"/>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nodeType="clickEffect" fill="hold" presetClass="entr" presetID="18" presetSubtype="6">
                                  <p:stCondLst>
                                    <p:cond delay="0"/>
                                  </p:stCondLst>
                                  <p:iterate type="lt">
                                    <p:tmAbs val="1000"/>
                                  </p:iterate>
                                  <p:childTnLst>
                                    <p:set>
                                      <p:cBhvr>
                                        <p:cTn id="243" dur="1" fill="hold">
                                          <p:stCondLst>
                                            <p:cond delay="0"/>
                                          </p:stCondLst>
                                        </p:cTn>
                                        <p:tgtEl>
                                          <p:spTgt spid="257">
                                            <p:txEl>
                                              <p:pRg st="0" end="0"/>
                                            </p:txEl>
                                          </p:spTgt>
                                        </p:tgtEl>
                                        <p:attrNameLst>
                                          <p:attrName>style.visibility</p:attrName>
                                        </p:attrNameLst>
                                      </p:cBhvr>
                                      <p:to>
                                        <p:strVal val="visible"/>
                                      </p:to>
                                    </p:set>
                                    <p:animEffect filter="strips(downRight)" transition="in">
                                      <p:cBhvr additive="repl">
                                        <p:cTn id="244" dur="75"/>
                                        <p:tgtEl>
                                          <p:spTgt spid="257">
                                            <p:txEl>
                                              <p:pRg st="0" end="0"/>
                                            </p:txEl>
                                          </p:spTgt>
                                        </p:tgtEl>
                                      </p:cBhvr>
                                    </p:animEffec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2" presetSubtype="4">
                                  <p:stCondLst>
                                    <p:cond delay="0"/>
                                  </p:stCondLst>
                                  <p:childTnLst>
                                    <p:set>
                                      <p:cBhvr>
                                        <p:cTn id="248" dur="1" fill="hold">
                                          <p:stCondLst>
                                            <p:cond delay="0"/>
                                          </p:stCondLst>
                                        </p:cTn>
                                        <p:tgtEl>
                                          <p:spTgt spid="292"/>
                                        </p:tgtEl>
                                        <p:attrNameLst>
                                          <p:attrName>style.visibility</p:attrName>
                                        </p:attrNameLst>
                                      </p:cBhvr>
                                      <p:to>
                                        <p:strVal val="visible"/>
                                      </p:to>
                                    </p:set>
                                    <p:anim calcmode="lin" valueType="num">
                                      <p:cBhvr additive="repl">
                                        <p:cTn id="249" dur="500" fill="hold"/>
                                        <p:tgtEl>
                                          <p:spTgt spid="292"/>
                                        </p:tgtEl>
                                        <p:attrNameLst>
                                          <p:attrName>ppt_x</p:attrName>
                                        </p:attrNameLst>
                                      </p:cBhvr>
                                      <p:tavLst>
                                        <p:tav tm="0">
                                          <p:val>
                                            <p:strVal val="#ppt_x"/>
                                          </p:val>
                                        </p:tav>
                                        <p:tav tm="100000">
                                          <p:val>
                                            <p:strVal val="#ppt_x"/>
                                          </p:val>
                                        </p:tav>
                                      </p:tavLst>
                                    </p:anim>
                                    <p:anim calcmode="lin" valueType="num">
                                      <p:cBhvr additive="repl">
                                        <p:cTn id="250" dur="500" fill="hold"/>
                                        <p:tgtEl>
                                          <p:spTgt spid="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7"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en-US" sz="4400" spc="-1" strike="noStrike">
                <a:solidFill>
                  <a:srgbClr val="ffff00"/>
                </a:solidFill>
                <a:latin typeface="Times New Roman"/>
                <a:ea typeface="宋体"/>
              </a:rPr>
              <a:t>SPFA</a:t>
            </a:r>
            <a:r>
              <a:rPr b="1" lang="zh-CN" sz="4400" spc="-1" strike="noStrike">
                <a:solidFill>
                  <a:srgbClr val="ffff00"/>
                </a:solidFill>
                <a:latin typeface="Times New Roman"/>
                <a:ea typeface="宋体"/>
              </a:rPr>
              <a:t>思想</a:t>
            </a:r>
            <a:endParaRPr b="0" lang="en-US" sz="4400" spc="-1" strike="noStrike">
              <a:solidFill>
                <a:srgbClr val="ff3399"/>
              </a:solidFill>
              <a:latin typeface="楷体_GB2312"/>
            </a:endParaRPr>
          </a:p>
        </p:txBody>
      </p:sp>
      <p:sp>
        <p:nvSpPr>
          <p:cNvPr id="1458" name="PlaceHolder 2"/>
          <p:cNvSpPr>
            <a:spLocks noGrp="1"/>
          </p:cNvSpPr>
          <p:nvPr>
            <p:ph/>
          </p:nvPr>
        </p:nvSpPr>
        <p:spPr>
          <a:xfrm>
            <a:off x="914400" y="1981080"/>
            <a:ext cx="10362960" cy="4114440"/>
          </a:xfrm>
          <a:prstGeom prst="rect">
            <a:avLst/>
          </a:prstGeom>
          <a:noFill/>
          <a:ln w="9360">
            <a:noFill/>
          </a:ln>
        </p:spPr>
        <p:txBody>
          <a:bodyPr numCol="1" spcCol="0" anchor="t">
            <a:noAutofit/>
          </a:bodyPr>
          <a:p>
            <a:endParaRPr b="0" lang="en-US" sz="3200" spc="-1" strike="noStrike">
              <a:solidFill>
                <a:srgbClr val="ffffff"/>
              </a:solidFill>
              <a:latin typeface="Times New Roman"/>
            </a:endParaRPr>
          </a:p>
        </p:txBody>
      </p:sp>
      <p:sp>
        <p:nvSpPr>
          <p:cNvPr id="1459" name="PlaceHolder 3"/>
          <p:cNvSpPr>
            <a:spLocks noGrp="1"/>
          </p:cNvSpPr>
          <p:nvPr>
            <p:ph type="sldNum" idx="65"/>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4F327F92-059F-45FC-9AAE-667BBCA62C6E}"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460" name="图片 4" descr=""/>
          <p:cNvPicPr/>
          <p:nvPr/>
        </p:nvPicPr>
        <p:blipFill>
          <a:blip r:embed="rId1"/>
          <a:stretch/>
        </p:blipFill>
        <p:spPr>
          <a:xfrm>
            <a:off x="120240" y="1917000"/>
            <a:ext cx="12024000" cy="324000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1"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en-US" sz="4400" spc="-1" strike="noStrike">
                <a:solidFill>
                  <a:srgbClr val="ffff00"/>
                </a:solidFill>
                <a:latin typeface="Times New Roman"/>
                <a:ea typeface="宋体"/>
              </a:rPr>
              <a:t>d[i]</a:t>
            </a:r>
            <a:r>
              <a:rPr b="1" lang="zh-CN" sz="4400" spc="-1" strike="noStrike">
                <a:solidFill>
                  <a:srgbClr val="ffff00"/>
                </a:solidFill>
                <a:latin typeface="Times New Roman"/>
                <a:ea typeface="宋体"/>
              </a:rPr>
              <a:t>就是之前的</a:t>
            </a:r>
            <a:r>
              <a:rPr b="1" lang="en-US" sz="4400" spc="-1" strike="noStrike">
                <a:solidFill>
                  <a:srgbClr val="ffff00"/>
                </a:solidFill>
                <a:latin typeface="Times New Roman"/>
                <a:ea typeface="宋体"/>
              </a:rPr>
              <a:t>dist[i]</a:t>
            </a:r>
            <a:endParaRPr b="0" lang="en-US" sz="4400" spc="-1" strike="noStrike">
              <a:solidFill>
                <a:srgbClr val="ff3399"/>
              </a:solidFill>
              <a:latin typeface="楷体_GB2312"/>
            </a:endParaRPr>
          </a:p>
        </p:txBody>
      </p:sp>
      <p:sp>
        <p:nvSpPr>
          <p:cNvPr id="1462" name="PlaceHolder 2"/>
          <p:cNvSpPr>
            <a:spLocks noGrp="1"/>
          </p:cNvSpPr>
          <p:nvPr>
            <p:ph/>
          </p:nvPr>
        </p:nvSpPr>
        <p:spPr>
          <a:xfrm>
            <a:off x="914400" y="1981080"/>
            <a:ext cx="10362960" cy="4114440"/>
          </a:xfrm>
          <a:prstGeom prst="rect">
            <a:avLst/>
          </a:prstGeom>
          <a:noFill/>
          <a:ln w="9360">
            <a:noFill/>
          </a:ln>
        </p:spPr>
        <p:txBody>
          <a:bodyPr numCol="1" spcCol="0" anchor="t">
            <a:noAutofit/>
          </a:bodyPr>
          <a:p>
            <a:endParaRPr b="0" lang="en-US" sz="3200" spc="-1" strike="noStrike">
              <a:solidFill>
                <a:srgbClr val="ffffff"/>
              </a:solidFill>
              <a:latin typeface="Times New Roman"/>
            </a:endParaRPr>
          </a:p>
        </p:txBody>
      </p:sp>
      <p:sp>
        <p:nvSpPr>
          <p:cNvPr id="1463" name="PlaceHolder 3"/>
          <p:cNvSpPr>
            <a:spLocks noGrp="1"/>
          </p:cNvSpPr>
          <p:nvPr>
            <p:ph type="sldNum" idx="66"/>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160D2143-6AEA-487C-B0CA-132AA082B4DF}"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464" name="图片 4" descr=""/>
          <p:cNvPicPr/>
          <p:nvPr/>
        </p:nvPicPr>
        <p:blipFill>
          <a:blip r:embed="rId1"/>
          <a:stretch/>
        </p:blipFill>
        <p:spPr>
          <a:xfrm>
            <a:off x="0" y="2089800"/>
            <a:ext cx="12191760" cy="267768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5" name="PlaceHolder 1"/>
          <p:cNvSpPr>
            <a:spLocks noGrp="1"/>
          </p:cNvSpPr>
          <p:nvPr>
            <p:ph type="sldNum" idx="67"/>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F2442514-512F-480D-8756-AC9AC6EA0FC1}"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466" name="图片 2" descr=""/>
          <p:cNvPicPr/>
          <p:nvPr/>
        </p:nvPicPr>
        <p:blipFill>
          <a:blip r:embed="rId1"/>
          <a:stretch/>
        </p:blipFill>
        <p:spPr>
          <a:xfrm>
            <a:off x="2135520" y="0"/>
            <a:ext cx="8280720" cy="685764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7"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en-US" sz="4400" spc="-1" strike="noStrike">
                <a:solidFill>
                  <a:srgbClr val="ffff00"/>
                </a:solidFill>
                <a:latin typeface="Times New Roman"/>
                <a:ea typeface="宋体"/>
              </a:rPr>
              <a:t>Dijkstra</a:t>
            </a:r>
            <a:r>
              <a:rPr b="1" lang="zh-CN" sz="4400" spc="-1" strike="noStrike">
                <a:solidFill>
                  <a:srgbClr val="ffff00"/>
                </a:solidFill>
                <a:latin typeface="Times New Roman"/>
                <a:ea typeface="宋体"/>
              </a:rPr>
              <a:t>和</a:t>
            </a:r>
            <a:r>
              <a:rPr b="1" lang="en-US" sz="4400" spc="-1" strike="noStrike">
                <a:solidFill>
                  <a:srgbClr val="ffff00"/>
                </a:solidFill>
                <a:latin typeface="Times New Roman"/>
                <a:ea typeface="宋体"/>
              </a:rPr>
              <a:t>SPFA</a:t>
            </a:r>
            <a:r>
              <a:rPr b="1" lang="zh-CN" sz="4400" spc="-1" strike="noStrike">
                <a:solidFill>
                  <a:srgbClr val="ffff00"/>
                </a:solidFill>
                <a:latin typeface="Times New Roman"/>
                <a:ea typeface="宋体"/>
              </a:rPr>
              <a:t>（单源最短路径）区别</a:t>
            </a:r>
            <a:endParaRPr b="0" lang="en-US" sz="4400" spc="-1" strike="noStrike">
              <a:solidFill>
                <a:srgbClr val="ff3399"/>
              </a:solidFill>
              <a:latin typeface="楷体_GB2312"/>
            </a:endParaRPr>
          </a:p>
        </p:txBody>
      </p:sp>
      <p:sp>
        <p:nvSpPr>
          <p:cNvPr id="1468"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通常用于求含负权边的单源最短路径，以及判</a:t>
            </a:r>
            <a:r>
              <a:rPr b="1" lang="zh-CN" sz="3200" spc="-1" strike="noStrike">
                <a:solidFill>
                  <a:srgbClr val="ffff00"/>
                </a:solidFill>
                <a:latin typeface="Times New Roman"/>
                <a:ea typeface="宋体"/>
              </a:rPr>
              <a:t>负</a:t>
            </a:r>
            <a:r>
              <a:rPr b="1" lang="zh-CN" sz="3200" spc="-1" strike="noStrike">
                <a:solidFill>
                  <a:srgbClr val="ffffff"/>
                </a:solidFill>
                <a:latin typeface="Times New Roman"/>
                <a:ea typeface="宋体"/>
              </a:rPr>
              <a:t>权环</a:t>
            </a:r>
            <a:r>
              <a:rPr b="1" lang="en-US" sz="3200" spc="-1" strike="noStrike">
                <a:solidFill>
                  <a:srgbClr val="ffffff"/>
                </a:solidFill>
                <a:latin typeface="Times New Roman"/>
                <a:ea typeface="宋体"/>
              </a:rPr>
              <a:t>O(VE)</a:t>
            </a:r>
            <a:r>
              <a:rPr b="1" lang="zh-CN" sz="3200" spc="-1" strike="noStrike">
                <a:solidFill>
                  <a:srgbClr val="ffffff"/>
                </a:solidFill>
                <a:latin typeface="Times New Roman"/>
                <a:ea typeface="宋体"/>
              </a:rPr>
              <a:t>，正权图上应使用效率更高的</a:t>
            </a:r>
            <a:r>
              <a:rPr b="1" lang="en-US" sz="3200" spc="-1" strike="noStrike">
                <a:solidFill>
                  <a:srgbClr val="ffffff"/>
                </a:solidFill>
                <a:latin typeface="Times New Roman"/>
                <a:ea typeface="宋体"/>
              </a:rPr>
              <a:t>Dijkstra</a:t>
            </a:r>
            <a:r>
              <a:rPr b="1" lang="zh-CN" sz="3200" spc="-1" strike="noStrike">
                <a:solidFill>
                  <a:srgbClr val="ffffff"/>
                </a:solidFill>
                <a:latin typeface="Times New Roman"/>
                <a:ea typeface="宋体"/>
              </a:rPr>
              <a:t>算法</a:t>
            </a:r>
            <a:r>
              <a:rPr b="1" lang="en-US" sz="3200" spc="-1" strike="noStrike">
                <a:solidFill>
                  <a:srgbClr val="ffffff"/>
                </a:solidFill>
                <a:latin typeface="Times New Roman"/>
                <a:ea typeface="宋体"/>
              </a:rPr>
              <a:t>O(nlogn)</a:t>
            </a:r>
            <a:r>
              <a:rPr b="1" lang="zh-CN" sz="3200" spc="-1" strike="noStrike">
                <a:solidFill>
                  <a:srgbClr val="ffffff"/>
                </a:solidFill>
                <a:latin typeface="Times New Roman"/>
                <a:ea typeface="宋体"/>
              </a:rPr>
              <a:t>。</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菊花图，</a:t>
            </a:r>
            <a:r>
              <a:rPr b="1" lang="en-US" sz="3200" spc="-1" strike="noStrike">
                <a:solidFill>
                  <a:srgbClr val="ffffff"/>
                </a:solidFill>
                <a:latin typeface="Times New Roman"/>
                <a:ea typeface="宋体"/>
              </a:rPr>
              <a:t>SPFA</a:t>
            </a:r>
            <a:r>
              <a:rPr b="1" lang="zh-CN" sz="3200" spc="-1" strike="noStrike">
                <a:solidFill>
                  <a:srgbClr val="ffffff"/>
                </a:solidFill>
                <a:latin typeface="Times New Roman"/>
                <a:ea typeface="宋体"/>
              </a:rPr>
              <a:t>不行；</a:t>
            </a:r>
            <a:r>
              <a:rPr b="1" lang="en-US" sz="3200" spc="-1" strike="noStrike">
                <a:solidFill>
                  <a:srgbClr val="ffffff"/>
                </a:solidFill>
                <a:latin typeface="Times New Roman"/>
                <a:ea typeface="宋体"/>
              </a:rPr>
              <a:t>DIJ</a:t>
            </a:r>
            <a:r>
              <a:rPr b="1" lang="zh-CN" sz="3200" spc="-1" strike="noStrike">
                <a:solidFill>
                  <a:srgbClr val="ffffff"/>
                </a:solidFill>
                <a:latin typeface="Times New Roman"/>
                <a:ea typeface="宋体"/>
              </a:rPr>
              <a:t>可以保证时间。</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SPFA</a:t>
            </a:r>
            <a:r>
              <a:rPr b="1" lang="zh-CN" sz="3200" spc="-1" strike="noStrike">
                <a:solidFill>
                  <a:srgbClr val="ffffff"/>
                </a:solidFill>
                <a:latin typeface="Times New Roman"/>
                <a:ea typeface="宋体"/>
              </a:rPr>
              <a:t>会被恶意数据卡掉（菊花图结合能导致某些点反复入队），</a:t>
            </a:r>
            <a:r>
              <a:rPr b="1" lang="zh-CN" sz="3200" spc="-1" strike="noStrike">
                <a:solidFill>
                  <a:srgbClr val="ffff00"/>
                </a:solidFill>
                <a:latin typeface="Times New Roman"/>
                <a:ea typeface="宋体"/>
              </a:rPr>
              <a:t>如果没必要判负环建议使用</a:t>
            </a:r>
            <a:r>
              <a:rPr b="1" lang="en-US" sz="3200" spc="-1" strike="noStrike">
                <a:solidFill>
                  <a:srgbClr val="ffff00"/>
                </a:solidFill>
                <a:latin typeface="Times New Roman"/>
                <a:ea typeface="宋体"/>
              </a:rPr>
              <a:t>Dijkstra</a:t>
            </a:r>
            <a:r>
              <a:rPr b="1" lang="zh-CN" sz="3200" spc="-1" strike="noStrike">
                <a:solidFill>
                  <a:srgbClr val="ffffff"/>
                </a:solidFill>
                <a:latin typeface="Times New Roman"/>
                <a:ea typeface="宋体"/>
              </a:rPr>
              <a:t>。</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SPFA</a:t>
            </a:r>
            <a:r>
              <a:rPr b="1" lang="zh-CN" sz="3200" spc="-1" strike="noStrike">
                <a:solidFill>
                  <a:srgbClr val="ffffff"/>
                </a:solidFill>
                <a:latin typeface="Times New Roman"/>
                <a:ea typeface="宋体"/>
              </a:rPr>
              <a:t>普通队列；</a:t>
            </a:r>
            <a:r>
              <a:rPr b="1" lang="en-US" sz="3200" spc="-1" strike="noStrike">
                <a:solidFill>
                  <a:srgbClr val="ffffff"/>
                </a:solidFill>
                <a:latin typeface="Times New Roman"/>
                <a:ea typeface="宋体"/>
              </a:rPr>
              <a:t>DIJ</a:t>
            </a:r>
            <a:r>
              <a:rPr b="1" lang="zh-CN" sz="3200" spc="-1" strike="noStrike">
                <a:solidFill>
                  <a:srgbClr val="ffffff"/>
                </a:solidFill>
                <a:latin typeface="Times New Roman"/>
                <a:ea typeface="宋体"/>
              </a:rPr>
              <a:t>优先队列。</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SPFA</a:t>
            </a:r>
            <a:r>
              <a:rPr b="1" lang="zh-CN" sz="3200" spc="-1" strike="noStrike">
                <a:solidFill>
                  <a:srgbClr val="ffffff"/>
                </a:solidFill>
                <a:latin typeface="Times New Roman"/>
                <a:ea typeface="宋体"/>
              </a:rPr>
              <a:t>要反复入队；</a:t>
            </a:r>
            <a:r>
              <a:rPr b="1" lang="en-US" sz="3200" spc="-1" strike="noStrike">
                <a:solidFill>
                  <a:srgbClr val="ffffff"/>
                </a:solidFill>
                <a:latin typeface="Times New Roman"/>
                <a:ea typeface="宋体"/>
              </a:rPr>
              <a:t>DIJ</a:t>
            </a:r>
            <a:r>
              <a:rPr b="1" lang="zh-CN" sz="3200" spc="-1" strike="noStrike">
                <a:solidFill>
                  <a:srgbClr val="ffffff"/>
                </a:solidFill>
                <a:latin typeface="Times New Roman"/>
                <a:ea typeface="宋体"/>
              </a:rPr>
              <a:t>只入队一次。</a:t>
            </a:r>
            <a:endParaRPr b="0" lang="en-US" sz="3200" spc="-1" strike="noStrike">
              <a:solidFill>
                <a:srgbClr val="ffffff"/>
              </a:solidFill>
              <a:latin typeface="Times New Roman"/>
            </a:endParaRPr>
          </a:p>
        </p:txBody>
      </p:sp>
      <p:sp>
        <p:nvSpPr>
          <p:cNvPr id="1469" name="PlaceHolder 3"/>
          <p:cNvSpPr>
            <a:spLocks noGrp="1"/>
          </p:cNvSpPr>
          <p:nvPr>
            <p:ph type="sldNum" idx="68"/>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7BD69C3C-4CB2-49A4-A94B-B520A7B46693}"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2530" dur="indefinite" restart="never" nodeType="tmRoot">
          <p:childTnLst>
            <p:seq>
              <p:cTn id="2531" dur="indefinite" nodeType="mainSeq">
                <p:childTnLst>
                  <p:par>
                    <p:cTn id="2532" fill="hold">
                      <p:stCondLst>
                        <p:cond delay="indefinite"/>
                      </p:stCondLst>
                      <p:childTnLst>
                        <p:par>
                          <p:cTn id="2533" fill="hold">
                            <p:stCondLst>
                              <p:cond delay="0"/>
                            </p:stCondLst>
                            <p:childTnLst>
                              <p:par>
                                <p:cTn id="2534" nodeType="clickEffect" fill="hold" presetClass="entr" presetID="1">
                                  <p:stCondLst>
                                    <p:cond delay="0"/>
                                  </p:stCondLst>
                                  <p:childTnLst>
                                    <p:set>
                                      <p:cBhvr>
                                        <p:cTn id="2535" dur="1" fill="hold">
                                          <p:stCondLst>
                                            <p:cond delay="0"/>
                                          </p:stCondLst>
                                        </p:cTn>
                                        <p:tgtEl>
                                          <p:spTgt spid="1468">
                                            <p:txEl>
                                              <p:pRg st="0" end="0"/>
                                            </p:txEl>
                                          </p:spTgt>
                                        </p:tgtEl>
                                        <p:attrNameLst>
                                          <p:attrName>style.visibility</p:attrName>
                                        </p:attrNameLst>
                                      </p:cBhvr>
                                      <p:to>
                                        <p:strVal val="visible"/>
                                      </p:to>
                                    </p:set>
                                  </p:childTnLst>
                                </p:cTn>
                              </p:par>
                            </p:childTnLst>
                          </p:cTn>
                        </p:par>
                      </p:childTnLst>
                    </p:cTn>
                  </p:par>
                  <p:par>
                    <p:cTn id="2536" fill="hold">
                      <p:stCondLst>
                        <p:cond delay="indefinite"/>
                      </p:stCondLst>
                      <p:childTnLst>
                        <p:par>
                          <p:cTn id="2537" fill="hold">
                            <p:stCondLst>
                              <p:cond delay="0"/>
                            </p:stCondLst>
                            <p:childTnLst>
                              <p:par>
                                <p:cTn id="2538" nodeType="clickEffect" fill="hold" presetClass="entr" presetID="1">
                                  <p:stCondLst>
                                    <p:cond delay="0"/>
                                  </p:stCondLst>
                                  <p:childTnLst>
                                    <p:set>
                                      <p:cBhvr>
                                        <p:cTn id="2539" dur="1" fill="hold">
                                          <p:stCondLst>
                                            <p:cond delay="0"/>
                                          </p:stCondLst>
                                        </p:cTn>
                                        <p:tgtEl>
                                          <p:spTgt spid="1468">
                                            <p:txEl>
                                              <p:pRg st="1" end="1"/>
                                            </p:txEl>
                                          </p:spTgt>
                                        </p:tgtEl>
                                        <p:attrNameLst>
                                          <p:attrName>style.visibility</p:attrName>
                                        </p:attrNameLst>
                                      </p:cBhvr>
                                      <p:to>
                                        <p:strVal val="visible"/>
                                      </p:to>
                                    </p:set>
                                  </p:childTnLst>
                                </p:cTn>
                              </p:par>
                            </p:childTnLst>
                          </p:cTn>
                        </p:par>
                      </p:childTnLst>
                    </p:cTn>
                  </p:par>
                  <p:par>
                    <p:cTn id="2540" fill="hold">
                      <p:stCondLst>
                        <p:cond delay="indefinite"/>
                      </p:stCondLst>
                      <p:childTnLst>
                        <p:par>
                          <p:cTn id="2541" fill="hold">
                            <p:stCondLst>
                              <p:cond delay="0"/>
                            </p:stCondLst>
                            <p:childTnLst>
                              <p:par>
                                <p:cTn id="2542" nodeType="clickEffect" fill="hold" presetClass="entr" presetID="1">
                                  <p:stCondLst>
                                    <p:cond delay="0"/>
                                  </p:stCondLst>
                                  <p:childTnLst>
                                    <p:set>
                                      <p:cBhvr>
                                        <p:cTn id="2543" dur="1" fill="hold">
                                          <p:stCondLst>
                                            <p:cond delay="0"/>
                                          </p:stCondLst>
                                        </p:cTn>
                                        <p:tgtEl>
                                          <p:spTgt spid="1468">
                                            <p:txEl>
                                              <p:pRg st="2" end="2"/>
                                            </p:txEl>
                                          </p:spTgt>
                                        </p:tgtEl>
                                        <p:attrNameLst>
                                          <p:attrName>style.visibility</p:attrName>
                                        </p:attrNameLst>
                                      </p:cBhvr>
                                      <p:to>
                                        <p:strVal val="visible"/>
                                      </p:to>
                                    </p:set>
                                  </p:childTnLst>
                                </p:cTn>
                              </p:par>
                            </p:childTnLst>
                          </p:cTn>
                        </p:par>
                      </p:childTnLst>
                    </p:cTn>
                  </p:par>
                  <p:par>
                    <p:cTn id="2544" fill="hold">
                      <p:stCondLst>
                        <p:cond delay="indefinite"/>
                      </p:stCondLst>
                      <p:childTnLst>
                        <p:par>
                          <p:cTn id="2545" fill="hold">
                            <p:stCondLst>
                              <p:cond delay="0"/>
                            </p:stCondLst>
                            <p:childTnLst>
                              <p:par>
                                <p:cTn id="2546" nodeType="clickEffect" fill="hold" presetClass="entr" presetID="1">
                                  <p:stCondLst>
                                    <p:cond delay="0"/>
                                  </p:stCondLst>
                                  <p:childTnLst>
                                    <p:set>
                                      <p:cBhvr>
                                        <p:cTn id="2547" dur="1" fill="hold">
                                          <p:stCondLst>
                                            <p:cond delay="0"/>
                                          </p:stCondLst>
                                        </p:cTn>
                                        <p:tgtEl>
                                          <p:spTgt spid="1468">
                                            <p:txEl>
                                              <p:pRg st="3" end="3"/>
                                            </p:txEl>
                                          </p:spTgt>
                                        </p:tgtEl>
                                        <p:attrNameLst>
                                          <p:attrName>style.visibility</p:attrName>
                                        </p:attrNameLst>
                                      </p:cBhvr>
                                      <p:to>
                                        <p:strVal val="visible"/>
                                      </p:to>
                                    </p:set>
                                  </p:childTnLst>
                                </p:cTn>
                              </p:par>
                            </p:childTnLst>
                          </p:cTn>
                        </p:par>
                      </p:childTnLst>
                    </p:cTn>
                  </p:par>
                  <p:par>
                    <p:cTn id="2548" fill="hold">
                      <p:stCondLst>
                        <p:cond delay="indefinite"/>
                      </p:stCondLst>
                      <p:childTnLst>
                        <p:par>
                          <p:cTn id="2549" fill="hold">
                            <p:stCondLst>
                              <p:cond delay="0"/>
                            </p:stCondLst>
                            <p:childTnLst>
                              <p:par>
                                <p:cTn id="2550" nodeType="clickEffect" fill="hold" presetClass="entr" presetID="1">
                                  <p:stCondLst>
                                    <p:cond delay="0"/>
                                  </p:stCondLst>
                                  <p:childTnLst>
                                    <p:set>
                                      <p:cBhvr>
                                        <p:cTn id="2551" dur="1" fill="hold">
                                          <p:stCondLst>
                                            <p:cond delay="0"/>
                                          </p:stCondLst>
                                        </p:cTn>
                                        <p:tgtEl>
                                          <p:spTgt spid="146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0" name="PlaceHolder 1"/>
          <p:cNvSpPr>
            <a:spLocks noGrp="1"/>
          </p:cNvSpPr>
          <p:nvPr>
            <p:ph type="sldNum" idx="69"/>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D6C6BC58-41E0-4105-9744-718CCA85BEB3}"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471" name="图片 3" descr="图片包含 游戏机, 建筑, 地毯, 门&#10;&#10;描述已自动生成"/>
          <p:cNvPicPr/>
          <p:nvPr/>
        </p:nvPicPr>
        <p:blipFill>
          <a:blip r:embed="rId1"/>
          <a:srcRect l="0" t="1701" r="10819" b="0"/>
          <a:stretch/>
        </p:blipFill>
        <p:spPr>
          <a:xfrm>
            <a:off x="4166280" y="116640"/>
            <a:ext cx="3441600" cy="6741000"/>
          </a:xfrm>
          <a:prstGeom prst="rect">
            <a:avLst/>
          </a:prstGeom>
          <a:ln w="0">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2"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endParaRPr b="0" lang="en-US" sz="2400" spc="-1" strike="noStrike">
              <a:solidFill>
                <a:srgbClr val="ff3399"/>
              </a:solidFill>
              <a:latin typeface="楷体_GB2312"/>
            </a:endParaRPr>
          </a:p>
        </p:txBody>
      </p:sp>
      <p:sp>
        <p:nvSpPr>
          <p:cNvPr id="1473"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课上时间做</a:t>
            </a:r>
            <a:r>
              <a:rPr b="1" lang="en-US" sz="3200" spc="-1" strike="noStrike">
                <a:solidFill>
                  <a:srgbClr val="ffffff"/>
                </a:solidFill>
                <a:latin typeface="Times New Roman"/>
                <a:ea typeface="宋体"/>
              </a:rPr>
              <a:t>P3371</a:t>
            </a:r>
            <a:r>
              <a:rPr b="1" lang="zh-CN" sz="3200" spc="-1" strike="noStrike">
                <a:solidFill>
                  <a:srgbClr val="ffffff"/>
                </a:solidFill>
                <a:latin typeface="Times New Roman"/>
                <a:ea typeface="宋体"/>
              </a:rPr>
              <a:t>，必须用</a:t>
            </a:r>
            <a:r>
              <a:rPr b="1" lang="en-US" sz="3200" spc="-1" strike="noStrike">
                <a:solidFill>
                  <a:srgbClr val="ffffff"/>
                </a:solidFill>
                <a:latin typeface="Times New Roman"/>
                <a:ea typeface="宋体"/>
              </a:rPr>
              <a:t>SPFA</a:t>
            </a:r>
            <a:r>
              <a:rPr b="1" lang="zh-CN" sz="3200" spc="-1" strike="noStrike">
                <a:solidFill>
                  <a:srgbClr val="ffffff"/>
                </a:solidFill>
                <a:latin typeface="Times New Roman"/>
                <a:ea typeface="宋体"/>
              </a:rPr>
              <a:t>做；</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课后作业</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P1346 </a:t>
            </a:r>
            <a:r>
              <a:rPr b="1" lang="zh-CN" sz="3200" spc="-1" strike="noStrike">
                <a:solidFill>
                  <a:srgbClr val="ffffff"/>
                </a:solidFill>
                <a:latin typeface="Times New Roman"/>
                <a:ea typeface="宋体"/>
              </a:rPr>
              <a:t>电车，不需要搬动开关建权重为</a:t>
            </a:r>
            <a:r>
              <a:rPr b="1" lang="en-US" sz="3200" spc="-1" strike="noStrike">
                <a:solidFill>
                  <a:srgbClr val="ffffff"/>
                </a:solidFill>
                <a:latin typeface="Times New Roman"/>
                <a:ea typeface="宋体"/>
              </a:rPr>
              <a:t>0</a:t>
            </a:r>
            <a:r>
              <a:rPr b="1" lang="zh-CN" sz="3200" spc="-1" strike="noStrike">
                <a:solidFill>
                  <a:srgbClr val="ffffff"/>
                </a:solidFill>
                <a:latin typeface="Times New Roman"/>
                <a:ea typeface="宋体"/>
              </a:rPr>
              <a:t>的边，否则权重</a:t>
            </a:r>
            <a:r>
              <a:rPr b="1" lang="en-US" sz="3200" spc="-1" strike="noStrike">
                <a:solidFill>
                  <a:srgbClr val="ffffff"/>
                </a:solidFill>
                <a:latin typeface="Times New Roman"/>
                <a:ea typeface="宋体"/>
              </a:rPr>
              <a:t>1</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P1529 </a:t>
            </a:r>
            <a:r>
              <a:rPr b="1" lang="zh-CN" sz="3200" spc="-1" strike="noStrike">
                <a:solidFill>
                  <a:srgbClr val="ffffff"/>
                </a:solidFill>
                <a:latin typeface="Times New Roman"/>
                <a:ea typeface="宋体"/>
              </a:rPr>
              <a:t>回家 </a:t>
            </a:r>
            <a:r>
              <a:rPr b="1" lang="en-US" sz="3200" spc="-1" strike="noStrike">
                <a:solidFill>
                  <a:srgbClr val="ffffff"/>
                </a:solidFill>
                <a:latin typeface="Times New Roman"/>
                <a:ea typeface="宋体"/>
              </a:rPr>
              <a:t>Bessie Come Home</a:t>
            </a:r>
            <a:r>
              <a:rPr b="1" lang="zh-CN" sz="3200" spc="-1" strike="noStrike">
                <a:solidFill>
                  <a:srgbClr val="ffffff"/>
                </a:solidFill>
                <a:latin typeface="Times New Roman"/>
                <a:ea typeface="宋体"/>
              </a:rPr>
              <a:t>，反向最短路</a:t>
            </a:r>
            <a:endParaRPr b="0" lang="en-US" sz="3200" spc="-1" strike="noStrike">
              <a:solidFill>
                <a:srgbClr val="ffffff"/>
              </a:solidFill>
              <a:latin typeface="Times New Roman"/>
            </a:endParaRPr>
          </a:p>
        </p:txBody>
      </p:sp>
      <p:sp>
        <p:nvSpPr>
          <p:cNvPr id="1474" name="PlaceHolder 3"/>
          <p:cNvSpPr>
            <a:spLocks noGrp="1"/>
          </p:cNvSpPr>
          <p:nvPr>
            <p:ph type="sldNum" idx="70"/>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44209535-A3CA-4A43-81F3-505AE0E91061}"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5" name="PlaceHolder 1"/>
          <p:cNvSpPr>
            <a:spLocks noGrp="1"/>
          </p:cNvSpPr>
          <p:nvPr>
            <p:ph type="title"/>
          </p:nvPr>
        </p:nvSpPr>
        <p:spPr>
          <a:xfrm>
            <a:off x="914400" y="2130480"/>
            <a:ext cx="10362960" cy="1469520"/>
          </a:xfrm>
          <a:prstGeom prst="rect">
            <a:avLst/>
          </a:prstGeom>
          <a:noFill/>
          <a:ln w="9360">
            <a:noFill/>
          </a:ln>
        </p:spPr>
        <p:txBody>
          <a:bodyPr numCol="1" spcCol="0" anchor="ctr">
            <a:noAutofit/>
          </a:bodyPr>
          <a:p>
            <a:pPr algn="ctr">
              <a:lnSpc>
                <a:spcPct val="100000"/>
              </a:lnSpc>
              <a:buNone/>
            </a:pPr>
            <a:r>
              <a:rPr b="0" lang="zh-CN" sz="4400" spc="-1" strike="noStrike">
                <a:solidFill>
                  <a:srgbClr val="ffff00"/>
                </a:solidFill>
                <a:latin typeface="Times New Roman"/>
                <a:ea typeface="宋体"/>
              </a:rPr>
              <a:t>全源最短路径</a:t>
            </a:r>
            <a:endParaRPr b="0" lang="en-US" sz="4400" spc="-1" strike="noStrike">
              <a:solidFill>
                <a:srgbClr val="ff3399"/>
              </a:solidFill>
              <a:latin typeface="楷体_GB2312"/>
            </a:endParaRPr>
          </a:p>
        </p:txBody>
      </p:sp>
      <p:sp>
        <p:nvSpPr>
          <p:cNvPr id="1476" name="PlaceHolder 2"/>
          <p:cNvSpPr>
            <a:spLocks noGrp="1"/>
          </p:cNvSpPr>
          <p:nvPr>
            <p:ph type="subTitle"/>
          </p:nvPr>
        </p:nvSpPr>
        <p:spPr>
          <a:xfrm>
            <a:off x="1828800" y="3886200"/>
            <a:ext cx="8534160" cy="1752120"/>
          </a:xfrm>
          <a:prstGeom prst="rect">
            <a:avLst/>
          </a:prstGeom>
          <a:noFill/>
          <a:ln w="9360">
            <a:noFill/>
          </a:ln>
        </p:spPr>
        <p:txBody>
          <a:bodyPr numCol="1" spcCol="0" anchor="t">
            <a:noAutofit/>
          </a:bodyPr>
          <a:p>
            <a:pPr algn="ctr">
              <a:buNone/>
            </a:pPr>
            <a:endParaRPr b="0" lang="en-US" sz="3200" spc="-1" strike="noStrike">
              <a:latin typeface="Arial"/>
            </a:endParaRPr>
          </a:p>
        </p:txBody>
      </p:sp>
      <p:sp>
        <p:nvSpPr>
          <p:cNvPr id="1477" name="PlaceHolder 3"/>
          <p:cNvSpPr>
            <a:spLocks noGrp="1"/>
          </p:cNvSpPr>
          <p:nvPr>
            <p:ph type="sldNum" idx="71"/>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36888199-C612-4945-B65E-FCD9EFA8D023}"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8"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endParaRPr b="0" lang="en-US" sz="2400" spc="-1" strike="noStrike">
              <a:solidFill>
                <a:srgbClr val="ff3399"/>
              </a:solidFill>
              <a:latin typeface="楷体_GB2312"/>
            </a:endParaRPr>
          </a:p>
        </p:txBody>
      </p:sp>
      <p:sp>
        <p:nvSpPr>
          <p:cNvPr id="1479"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求</a:t>
            </a:r>
            <a:r>
              <a:rPr b="1" lang="en-US" sz="3200" spc="-1" strike="noStrike">
                <a:solidFill>
                  <a:srgbClr val="ffffff"/>
                </a:solidFill>
                <a:latin typeface="Times New Roman"/>
                <a:ea typeface="宋体"/>
              </a:rPr>
              <a:t>n</a:t>
            </a:r>
            <a:r>
              <a:rPr b="1" lang="zh-CN" sz="3200" spc="-1" strike="noStrike">
                <a:solidFill>
                  <a:srgbClr val="ffffff"/>
                </a:solidFill>
                <a:latin typeface="Times New Roman"/>
                <a:ea typeface="宋体"/>
              </a:rPr>
              <a:t>个点的带权图中，任意两点的最短路径？</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调用</a:t>
            </a:r>
            <a:r>
              <a:rPr b="1" lang="pt-BR" sz="3200" spc="-1" strike="noStrike">
                <a:solidFill>
                  <a:srgbClr val="ffffff"/>
                </a:solidFill>
                <a:latin typeface="Times New Roman"/>
                <a:ea typeface="宋体"/>
              </a:rPr>
              <a:t>n</a:t>
            </a:r>
            <a:r>
              <a:rPr b="1" lang="zh-CN" sz="3200" spc="-1" strike="noStrike">
                <a:solidFill>
                  <a:srgbClr val="ffffff"/>
                </a:solidFill>
                <a:latin typeface="Times New Roman"/>
                <a:ea typeface="宋体"/>
              </a:rPr>
              <a:t>次</a:t>
            </a:r>
            <a:r>
              <a:rPr b="1" lang="en-US" sz="3200" spc="-1" strike="noStrike">
                <a:solidFill>
                  <a:srgbClr val="ffffff"/>
                </a:solidFill>
                <a:latin typeface="Times New Roman"/>
                <a:ea typeface="宋体"/>
              </a:rPr>
              <a:t>D</a:t>
            </a:r>
            <a:r>
              <a:rPr b="1" lang="pt-BR" sz="3200" spc="-1" strike="noStrike">
                <a:solidFill>
                  <a:srgbClr val="ffffff"/>
                </a:solidFill>
                <a:latin typeface="Times New Roman"/>
                <a:ea typeface="宋体"/>
              </a:rPr>
              <a:t>ijkstra</a:t>
            </a:r>
            <a:r>
              <a:rPr b="1" lang="zh-CN" sz="3200" spc="-1" strike="noStrike">
                <a:solidFill>
                  <a:srgbClr val="ffffff"/>
                </a:solidFill>
                <a:latin typeface="Times New Roman"/>
                <a:ea typeface="宋体"/>
              </a:rPr>
              <a:t>或者</a:t>
            </a:r>
            <a:r>
              <a:rPr b="1" lang="en-US" sz="3200" spc="-1" strike="noStrike">
                <a:solidFill>
                  <a:srgbClr val="ffffff"/>
                </a:solidFill>
                <a:latin typeface="Times New Roman"/>
                <a:ea typeface="宋体"/>
              </a:rPr>
              <a:t>SPFA</a:t>
            </a:r>
            <a:r>
              <a:rPr b="1" lang="zh-CN" sz="3200" spc="-1" strike="noStrike">
                <a:solidFill>
                  <a:srgbClr val="ffffff"/>
                </a:solidFill>
                <a:latin typeface="Times New Roman"/>
                <a:ea typeface="宋体"/>
              </a:rPr>
              <a:t>？</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用</a:t>
            </a:r>
            <a:r>
              <a:rPr b="1" lang="pt-BR" sz="3200" spc="-1" strike="noStrike">
                <a:solidFill>
                  <a:srgbClr val="ffffff"/>
                </a:solidFill>
                <a:latin typeface="Times New Roman"/>
                <a:ea typeface="宋体"/>
              </a:rPr>
              <a:t>Floyd</a:t>
            </a:r>
            <a:r>
              <a:rPr b="1" lang="zh-CN" sz="3200" spc="-1" strike="noStrike">
                <a:solidFill>
                  <a:srgbClr val="ffffff"/>
                </a:solidFill>
                <a:latin typeface="Times New Roman"/>
                <a:ea typeface="宋体"/>
              </a:rPr>
              <a:t>算法，</a:t>
            </a:r>
            <a:r>
              <a:rPr b="1" lang="en-US" sz="3200" spc="-1" strike="noStrike">
                <a:solidFill>
                  <a:srgbClr val="ffffff"/>
                </a:solidFill>
                <a:latin typeface="Times New Roman"/>
                <a:ea typeface="宋体"/>
              </a:rPr>
              <a:t>O(n</a:t>
            </a:r>
            <a:r>
              <a:rPr b="1" lang="pt-BR" sz="3200" spc="-1" strike="noStrike">
                <a:solidFill>
                  <a:srgbClr val="ffffff"/>
                </a:solidFill>
                <a:latin typeface="Times New Roman"/>
                <a:ea typeface="宋体"/>
              </a:rPr>
              <a:t>^3)</a:t>
            </a:r>
            <a:r>
              <a:rPr b="1" lang="zh-CN" sz="3200" spc="-1" strike="noStrike">
                <a:solidFill>
                  <a:srgbClr val="ffffff"/>
                </a:solidFill>
                <a:latin typeface="Times New Roman"/>
                <a:ea typeface="宋体"/>
              </a:rPr>
              <a:t>（三层循环）</a:t>
            </a:r>
            <a:endParaRPr b="0" lang="en-US" sz="3200" spc="-1" strike="noStrike">
              <a:solidFill>
                <a:srgbClr val="ffffff"/>
              </a:solidFill>
              <a:latin typeface="Times New Roman"/>
            </a:endParaRPr>
          </a:p>
        </p:txBody>
      </p:sp>
      <p:sp>
        <p:nvSpPr>
          <p:cNvPr id="1480" name="PlaceHolder 3"/>
          <p:cNvSpPr>
            <a:spLocks noGrp="1"/>
          </p:cNvSpPr>
          <p:nvPr>
            <p:ph type="sldNum" idx="72"/>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D5737156-80A5-4AF8-B412-2043EDA4118C}"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2552" dur="indefinite" restart="never" nodeType="tmRoot">
          <p:childTnLst>
            <p:seq>
              <p:cTn id="2553" dur="indefinite" nodeType="mainSeq">
                <p:childTnLst>
                  <p:par>
                    <p:cTn id="2554" fill="hold">
                      <p:stCondLst>
                        <p:cond delay="indefinite"/>
                      </p:stCondLst>
                      <p:childTnLst>
                        <p:par>
                          <p:cTn id="2555" fill="hold">
                            <p:stCondLst>
                              <p:cond delay="0"/>
                            </p:stCondLst>
                            <p:childTnLst>
                              <p:par>
                                <p:cTn id="2556" nodeType="clickEffect" fill="hold" presetClass="entr" presetID="1">
                                  <p:stCondLst>
                                    <p:cond delay="0"/>
                                  </p:stCondLst>
                                  <p:childTnLst>
                                    <p:set>
                                      <p:cBhvr>
                                        <p:cTn id="2557" dur="1" fill="hold">
                                          <p:stCondLst>
                                            <p:cond delay="0"/>
                                          </p:stCondLst>
                                        </p:cTn>
                                        <p:tgtEl>
                                          <p:spTgt spid="1479">
                                            <p:txEl>
                                              <p:pRg st="0" end="0"/>
                                            </p:txEl>
                                          </p:spTgt>
                                        </p:tgtEl>
                                        <p:attrNameLst>
                                          <p:attrName>style.visibility</p:attrName>
                                        </p:attrNameLst>
                                      </p:cBhvr>
                                      <p:to>
                                        <p:strVal val="visible"/>
                                      </p:to>
                                    </p:set>
                                  </p:childTnLst>
                                </p:cTn>
                              </p:par>
                            </p:childTnLst>
                          </p:cTn>
                        </p:par>
                      </p:childTnLst>
                    </p:cTn>
                  </p:par>
                  <p:par>
                    <p:cTn id="2558" fill="hold">
                      <p:stCondLst>
                        <p:cond delay="indefinite"/>
                      </p:stCondLst>
                      <p:childTnLst>
                        <p:par>
                          <p:cTn id="2559" fill="hold">
                            <p:stCondLst>
                              <p:cond delay="0"/>
                            </p:stCondLst>
                            <p:childTnLst>
                              <p:par>
                                <p:cTn id="2560" nodeType="clickEffect" fill="hold" presetClass="entr" presetID="1">
                                  <p:stCondLst>
                                    <p:cond delay="0"/>
                                  </p:stCondLst>
                                  <p:childTnLst>
                                    <p:set>
                                      <p:cBhvr>
                                        <p:cTn id="2561" dur="1" fill="hold">
                                          <p:stCondLst>
                                            <p:cond delay="0"/>
                                          </p:stCondLst>
                                        </p:cTn>
                                        <p:tgtEl>
                                          <p:spTgt spid="1479">
                                            <p:txEl>
                                              <p:pRg st="1" end="1"/>
                                            </p:txEl>
                                          </p:spTgt>
                                        </p:tgtEl>
                                        <p:attrNameLst>
                                          <p:attrName>style.visibility</p:attrName>
                                        </p:attrNameLst>
                                      </p:cBhvr>
                                      <p:to>
                                        <p:strVal val="visible"/>
                                      </p:to>
                                    </p:set>
                                  </p:childTnLst>
                                </p:cTn>
                              </p:par>
                            </p:childTnLst>
                          </p:cTn>
                        </p:par>
                      </p:childTnLst>
                    </p:cTn>
                  </p:par>
                  <p:par>
                    <p:cTn id="2562" fill="hold">
                      <p:stCondLst>
                        <p:cond delay="indefinite"/>
                      </p:stCondLst>
                      <p:childTnLst>
                        <p:par>
                          <p:cTn id="2563" fill="hold">
                            <p:stCondLst>
                              <p:cond delay="0"/>
                            </p:stCondLst>
                            <p:childTnLst>
                              <p:par>
                                <p:cTn id="2564" nodeType="clickEffect" fill="hold" presetClass="entr" presetID="1">
                                  <p:stCondLst>
                                    <p:cond delay="0"/>
                                  </p:stCondLst>
                                  <p:childTnLst>
                                    <p:set>
                                      <p:cBhvr>
                                        <p:cTn id="2565" dur="1" fill="hold">
                                          <p:stCondLst>
                                            <p:cond delay="0"/>
                                          </p:stCondLst>
                                        </p:cTn>
                                        <p:tgtEl>
                                          <p:spTgt spid="1479">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1"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en-US" sz="4400" spc="-1" strike="noStrike">
                <a:solidFill>
                  <a:srgbClr val="ffff00"/>
                </a:solidFill>
                <a:latin typeface="Times New Roman"/>
                <a:ea typeface="宋体"/>
              </a:rPr>
              <a:t>Floyd</a:t>
            </a:r>
            <a:r>
              <a:rPr b="1" lang="zh-CN" sz="4400" spc="-1" strike="noStrike">
                <a:solidFill>
                  <a:srgbClr val="ffff00"/>
                </a:solidFill>
                <a:latin typeface="Times New Roman"/>
                <a:ea typeface="宋体"/>
              </a:rPr>
              <a:t>算法</a:t>
            </a:r>
            <a:endParaRPr b="0" lang="en-US" sz="4400" spc="-1" strike="noStrike">
              <a:solidFill>
                <a:srgbClr val="ff3399"/>
              </a:solidFill>
              <a:latin typeface="楷体_GB2312"/>
            </a:endParaRPr>
          </a:p>
        </p:txBody>
      </p:sp>
      <p:sp>
        <p:nvSpPr>
          <p:cNvPr id="1482"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从“松弛”的角度</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该图</a:t>
            </a:r>
            <a:r>
              <a:rPr b="1" lang="en-US" sz="3200" spc="-1" strike="noStrike">
                <a:solidFill>
                  <a:srgbClr val="ffffff"/>
                </a:solidFill>
                <a:latin typeface="Times New Roman"/>
                <a:ea typeface="宋体"/>
              </a:rPr>
              <a:t>3</a:t>
            </a:r>
            <a:r>
              <a:rPr b="1" lang="zh-CN" sz="3200" spc="-1" strike="noStrike">
                <a:solidFill>
                  <a:srgbClr val="ffffff"/>
                </a:solidFill>
                <a:latin typeface="Times New Roman"/>
                <a:ea typeface="宋体"/>
              </a:rPr>
              <a:t>个点，多个点也是一样的</a:t>
            </a:r>
            <a:endParaRPr b="0" lang="en-US" sz="3200" spc="-1" strike="noStrike">
              <a:solidFill>
                <a:srgbClr val="ffffff"/>
              </a:solidFill>
              <a:latin typeface="Times New Roman"/>
            </a:endParaRPr>
          </a:p>
        </p:txBody>
      </p:sp>
      <p:sp>
        <p:nvSpPr>
          <p:cNvPr id="1483" name="PlaceHolder 3"/>
          <p:cNvSpPr>
            <a:spLocks noGrp="1"/>
          </p:cNvSpPr>
          <p:nvPr>
            <p:ph type="sldNum" idx="73"/>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DB9E588-39AA-4671-8A61-45699EA83A06}"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484" name="图片 8" descr=""/>
          <p:cNvPicPr/>
          <p:nvPr/>
        </p:nvPicPr>
        <p:blipFill>
          <a:blip r:embed="rId1"/>
          <a:stretch/>
        </p:blipFill>
        <p:spPr>
          <a:xfrm>
            <a:off x="7392240" y="2605680"/>
            <a:ext cx="2337840" cy="4114440"/>
          </a:xfrm>
          <a:prstGeom prst="rect">
            <a:avLst/>
          </a:prstGeom>
          <a:ln w="0">
            <a:noFill/>
          </a:ln>
        </p:spPr>
      </p:pic>
    </p:spTree>
  </p:cSld>
  <mc:AlternateContent>
    <mc:Choice Requires="p14">
      <p:transition spd="slow" p14:dur="2000"/>
    </mc:Choice>
    <mc:Fallback>
      <p:transition spd="slow"/>
    </mc:Fallback>
  </mc:AlternateContent>
  <p:timing>
    <p:tnLst>
      <p:par>
        <p:cTn id="2566" dur="indefinite" restart="never" nodeType="tmRoot">
          <p:childTnLst>
            <p:seq>
              <p:cTn id="2567" dur="indefinite" nodeType="mainSeq">
                <p:childTnLst>
                  <p:par>
                    <p:cTn id="2568" fill="hold">
                      <p:stCondLst>
                        <p:cond delay="indefinite"/>
                      </p:stCondLst>
                      <p:childTnLst>
                        <p:par>
                          <p:cTn id="2569" fill="hold">
                            <p:stCondLst>
                              <p:cond delay="0"/>
                            </p:stCondLst>
                            <p:childTnLst>
                              <p:par>
                                <p:cTn id="2570" nodeType="clickEffect" fill="hold" presetClass="entr" presetID="1">
                                  <p:stCondLst>
                                    <p:cond delay="0"/>
                                  </p:stCondLst>
                                  <p:childTnLst>
                                    <p:set>
                                      <p:cBhvr>
                                        <p:cTn id="2571" dur="1" fill="hold">
                                          <p:stCondLst>
                                            <p:cond delay="0"/>
                                          </p:stCondLst>
                                        </p:cTn>
                                        <p:tgtEl>
                                          <p:spTgt spid="1484"/>
                                        </p:tgtEl>
                                        <p:attrNameLst>
                                          <p:attrName>style.visibility</p:attrName>
                                        </p:attrNameLst>
                                      </p:cBhvr>
                                      <p:to>
                                        <p:strVal val="visible"/>
                                      </p:to>
                                    </p:set>
                                  </p:childTnLst>
                                </p:cTn>
                              </p:par>
                            </p:childTnLst>
                          </p:cTn>
                        </p:par>
                      </p:childTnLst>
                    </p:cTn>
                  </p:par>
                  <p:par>
                    <p:cTn id="2572" fill="hold">
                      <p:stCondLst>
                        <p:cond delay="indefinite"/>
                      </p:stCondLst>
                      <p:childTnLst>
                        <p:par>
                          <p:cTn id="2573" fill="hold">
                            <p:stCondLst>
                              <p:cond delay="0"/>
                            </p:stCondLst>
                            <p:childTnLst>
                              <p:par>
                                <p:cTn id="2574" nodeType="clickEffect" fill="hold" presetClass="entr" presetID="1">
                                  <p:stCondLst>
                                    <p:cond delay="0"/>
                                  </p:stCondLst>
                                  <p:childTnLst>
                                    <p:set>
                                      <p:cBhvr>
                                        <p:cTn id="2575" dur="1" fill="hold">
                                          <p:stCondLst>
                                            <p:cond delay="0"/>
                                          </p:stCondLst>
                                        </p:cTn>
                                        <p:tgtEl>
                                          <p:spTgt spid="148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5" name="PlaceHolder 1"/>
          <p:cNvSpPr>
            <a:spLocks noGrp="1"/>
          </p:cNvSpPr>
          <p:nvPr>
            <p:ph type="sldNum" idx="74"/>
          </p:nvPr>
        </p:nvSpPr>
        <p:spPr>
          <a:xfrm>
            <a:off x="9918000" y="6030720"/>
            <a:ext cx="2182320" cy="70236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7D4FB755-857C-4E16-89A1-E5AFE603F357}"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486" name="图片 10" descr=""/>
          <p:cNvPicPr/>
          <p:nvPr/>
        </p:nvPicPr>
        <p:blipFill>
          <a:blip r:embed="rId1"/>
          <a:stretch/>
        </p:blipFill>
        <p:spPr>
          <a:xfrm>
            <a:off x="623520" y="99360"/>
            <a:ext cx="4464000" cy="1169280"/>
          </a:xfrm>
          <a:prstGeom prst="rect">
            <a:avLst/>
          </a:prstGeom>
          <a:ln w="0">
            <a:noFill/>
          </a:ln>
        </p:spPr>
      </p:pic>
      <p:pic>
        <p:nvPicPr>
          <p:cNvPr id="1487" name="图片 11" descr=""/>
          <p:cNvPicPr/>
          <p:nvPr/>
        </p:nvPicPr>
        <p:blipFill>
          <a:blip r:embed="rId2"/>
          <a:stretch/>
        </p:blipFill>
        <p:spPr>
          <a:xfrm>
            <a:off x="-24840" y="1307160"/>
            <a:ext cx="12191760" cy="5577840"/>
          </a:xfrm>
          <a:prstGeom prst="rect">
            <a:avLst/>
          </a:prstGeom>
          <a:ln w="0">
            <a:noFill/>
          </a:ln>
        </p:spPr>
      </p:pic>
    </p:spTree>
  </p:cSld>
  <mc:AlternateContent>
    <mc:Choice Requires="p14">
      <p:transition spd="slow" p14:dur="2000"/>
    </mc:Choice>
    <mc:Fallback>
      <p:transition spd="slow"/>
    </mc:Fallback>
  </mc:AlternateContent>
  <p:timing>
    <p:tnLst>
      <p:par>
        <p:cTn id="2576" dur="indefinite" restart="never" nodeType="tmRoot">
          <p:childTnLst>
            <p:seq>
              <p:cTn id="2577" dur="indefinite" nodeType="mainSeq">
                <p:childTnLst>
                  <p:par>
                    <p:cTn id="2578" fill="hold">
                      <p:stCondLst>
                        <p:cond delay="indefinite"/>
                      </p:stCondLst>
                      <p:childTnLst>
                        <p:par>
                          <p:cTn id="2579" fill="hold">
                            <p:stCondLst>
                              <p:cond delay="0"/>
                            </p:stCondLst>
                            <p:childTnLst>
                              <p:par>
                                <p:cTn id="2580" nodeType="clickEffect" fill="hold" presetClass="entr" presetID="1">
                                  <p:stCondLst>
                                    <p:cond delay="0"/>
                                  </p:stCondLst>
                                  <p:childTnLst>
                                    <p:set>
                                      <p:cBhvr>
                                        <p:cTn id="2581" dur="1" fill="hold">
                                          <p:stCondLst>
                                            <p:cond delay="0"/>
                                          </p:stCondLst>
                                        </p:cTn>
                                        <p:tgtEl>
                                          <p:spTgt spid="14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Num" idx="21"/>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4B22BB3A-861D-4A16-9334-E1197646A85F}"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295" name="PlaceHolder 2"/>
          <p:cNvSpPr>
            <a:spLocks noGrp="1"/>
          </p:cNvSpPr>
          <p:nvPr>
            <p:ph type="title"/>
          </p:nvPr>
        </p:nvSpPr>
        <p:spPr>
          <a:xfrm>
            <a:off x="1752480" y="228600"/>
            <a:ext cx="1463400" cy="456840"/>
          </a:xfrm>
          <a:prstGeom prst="rect">
            <a:avLst/>
          </a:prstGeom>
          <a:noFill/>
          <a:ln w="9360">
            <a:noFill/>
          </a:ln>
        </p:spPr>
        <p:txBody>
          <a:bodyPr numCol="1" spcCol="0" anchor="ctr">
            <a:noAutofit/>
          </a:bodyPr>
          <a:p>
            <a:pPr>
              <a:lnSpc>
                <a:spcPct val="100000"/>
              </a:lnSpc>
              <a:buNone/>
            </a:pPr>
            <a:r>
              <a:rPr b="1" lang="zh-CN" sz="2400" spc="-1" strike="noStrike">
                <a:solidFill>
                  <a:srgbClr val="ffff00"/>
                </a:solidFill>
                <a:latin typeface="黑体"/>
                <a:ea typeface="黑体"/>
              </a:rPr>
              <a:t>邻接点：</a:t>
            </a:r>
            <a:endParaRPr b="0" lang="en-US" sz="2400" spc="-1" strike="noStrike">
              <a:solidFill>
                <a:srgbClr val="ff3399"/>
              </a:solidFill>
              <a:latin typeface="楷体_GB2312"/>
            </a:endParaRPr>
          </a:p>
        </p:txBody>
      </p:sp>
      <p:sp>
        <p:nvSpPr>
          <p:cNvPr id="296" name="Rectangle 4"/>
          <p:cNvSpPr/>
          <p:nvPr/>
        </p:nvSpPr>
        <p:spPr>
          <a:xfrm>
            <a:off x="2895480" y="3352680"/>
            <a:ext cx="7521120" cy="914040"/>
          </a:xfrm>
          <a:prstGeom prst="rect">
            <a:avLst/>
          </a:prstGeom>
          <a:noFill/>
          <a:ln w="9525">
            <a:noFill/>
          </a:ln>
        </p:spPr>
        <p:style>
          <a:lnRef idx="0"/>
          <a:fillRef idx="0"/>
          <a:effectRef idx="0"/>
          <a:fontRef idx="minor"/>
        </p:style>
        <p:txBody>
          <a:bodyPr lIns="90000" rIns="90000" tIns="45000" bIns="45000" anchor="t">
            <a:noAutofit/>
          </a:bodyPr>
          <a:p>
            <a:pPr>
              <a:lnSpc>
                <a:spcPct val="100000"/>
              </a:lnSpc>
              <a:spcBef>
                <a:spcPts val="439"/>
              </a:spcBef>
              <a:buNone/>
            </a:pPr>
            <a:r>
              <a:rPr b="1" lang="zh-CN" sz="2200" spc="-1" strike="noStrike">
                <a:solidFill>
                  <a:srgbClr val="ffffff"/>
                </a:solidFill>
                <a:latin typeface="Times New Roman"/>
                <a:ea typeface="仿宋_GB2312"/>
              </a:rPr>
              <a:t>顶点 </a:t>
            </a:r>
            <a:r>
              <a:rPr b="1" lang="en-US" sz="2200" spc="-1" strike="noStrike">
                <a:solidFill>
                  <a:srgbClr val="ffffff"/>
                </a:solidFill>
                <a:latin typeface="Times New Roman"/>
                <a:ea typeface="仿宋_GB2312"/>
              </a:rPr>
              <a:t>v </a:t>
            </a:r>
            <a:r>
              <a:rPr b="1" lang="zh-CN" sz="2200" spc="-1" strike="noStrike">
                <a:solidFill>
                  <a:srgbClr val="ffffff"/>
                </a:solidFill>
                <a:latin typeface="Times New Roman"/>
                <a:ea typeface="仿宋_GB2312"/>
              </a:rPr>
              <a:t>的</a:t>
            </a:r>
            <a:r>
              <a:rPr b="1" lang="zh-CN" sz="2200" spc="-1" strike="noStrike">
                <a:solidFill>
                  <a:srgbClr val="ffff00"/>
                </a:solidFill>
                <a:latin typeface="Times New Roman"/>
                <a:ea typeface="仿宋_GB2312"/>
              </a:rPr>
              <a:t>入度</a:t>
            </a:r>
            <a:r>
              <a:rPr b="1" lang="zh-CN" sz="2200" spc="-1" strike="noStrike">
                <a:solidFill>
                  <a:srgbClr val="ffffff"/>
                </a:solidFill>
                <a:latin typeface="Times New Roman"/>
                <a:ea typeface="仿宋_GB2312"/>
              </a:rPr>
              <a:t>是以 </a:t>
            </a:r>
            <a:r>
              <a:rPr b="1" lang="en-US" sz="2200" spc="-1" strike="noStrike">
                <a:solidFill>
                  <a:srgbClr val="ffffff"/>
                </a:solidFill>
                <a:latin typeface="Times New Roman"/>
                <a:ea typeface="仿宋_GB2312"/>
              </a:rPr>
              <a:t>v </a:t>
            </a:r>
            <a:r>
              <a:rPr b="1" lang="zh-CN" sz="2200" spc="-1" strike="noStrike">
                <a:solidFill>
                  <a:srgbClr val="ffffff"/>
                </a:solidFill>
                <a:latin typeface="Times New Roman"/>
                <a:ea typeface="仿宋_GB2312"/>
              </a:rPr>
              <a:t>为</a:t>
            </a:r>
            <a:r>
              <a:rPr b="1" lang="zh-CN" sz="2200" spc="-1" strike="noStrike">
                <a:solidFill>
                  <a:srgbClr val="99ff33"/>
                </a:solidFill>
                <a:latin typeface="Times New Roman"/>
                <a:ea typeface="仿宋_GB2312"/>
              </a:rPr>
              <a:t>终点</a:t>
            </a:r>
            <a:r>
              <a:rPr b="1" lang="zh-CN" sz="2200" spc="-1" strike="noStrike">
                <a:solidFill>
                  <a:srgbClr val="ffffff"/>
                </a:solidFill>
                <a:latin typeface="Times New Roman"/>
                <a:ea typeface="仿宋_GB2312"/>
              </a:rPr>
              <a:t>的有向边的条数</a:t>
            </a:r>
            <a:r>
              <a:rPr b="1" lang="en-US" sz="2200" spc="-1" strike="noStrike">
                <a:solidFill>
                  <a:srgbClr val="ffffff"/>
                </a:solidFill>
                <a:latin typeface="Times New Roman"/>
                <a:ea typeface="仿宋_GB2312"/>
              </a:rPr>
              <a:t>, </a:t>
            </a:r>
            <a:r>
              <a:rPr b="1" lang="zh-CN" sz="2200" spc="-1" strike="noStrike">
                <a:solidFill>
                  <a:srgbClr val="ffffff"/>
                </a:solidFill>
                <a:latin typeface="Times New Roman"/>
                <a:ea typeface="仿宋_GB2312"/>
              </a:rPr>
              <a:t>记作 </a:t>
            </a:r>
            <a:r>
              <a:rPr b="1" lang="en-US" sz="2200" spc="-1" strike="noStrike">
                <a:solidFill>
                  <a:srgbClr val="99ff33"/>
                </a:solidFill>
                <a:latin typeface="Times New Roman"/>
                <a:ea typeface="仿宋_GB2312"/>
              </a:rPr>
              <a:t>ID(v);</a:t>
            </a:r>
            <a:r>
              <a:rPr b="1" lang="en-US" sz="2200" spc="-1" strike="noStrike">
                <a:solidFill>
                  <a:srgbClr val="ffffff"/>
                </a:solidFill>
                <a:latin typeface="Times New Roman"/>
                <a:ea typeface="仿宋_GB2312"/>
              </a:rPr>
              <a:t> </a:t>
            </a:r>
            <a:endParaRPr b="0" lang="en-US" sz="2200" spc="-1" strike="noStrike">
              <a:latin typeface="Arial"/>
            </a:endParaRPr>
          </a:p>
          <a:p>
            <a:pPr>
              <a:lnSpc>
                <a:spcPct val="100000"/>
              </a:lnSpc>
              <a:spcBef>
                <a:spcPts val="439"/>
              </a:spcBef>
              <a:buNone/>
            </a:pPr>
            <a:r>
              <a:rPr b="1" lang="zh-CN" sz="2200" spc="-1" strike="noStrike">
                <a:solidFill>
                  <a:srgbClr val="ffffff"/>
                </a:solidFill>
                <a:latin typeface="Times New Roman"/>
                <a:ea typeface="仿宋_GB2312"/>
              </a:rPr>
              <a:t>顶点 </a:t>
            </a:r>
            <a:r>
              <a:rPr b="1" lang="en-US" sz="2200" spc="-1" strike="noStrike">
                <a:solidFill>
                  <a:srgbClr val="ffffff"/>
                </a:solidFill>
                <a:latin typeface="Times New Roman"/>
                <a:ea typeface="仿宋_GB2312"/>
              </a:rPr>
              <a:t>v </a:t>
            </a:r>
            <a:r>
              <a:rPr b="1" lang="zh-CN" sz="2200" spc="-1" strike="noStrike">
                <a:solidFill>
                  <a:srgbClr val="ffffff"/>
                </a:solidFill>
                <a:latin typeface="Times New Roman"/>
                <a:ea typeface="仿宋_GB2312"/>
              </a:rPr>
              <a:t>的</a:t>
            </a:r>
            <a:r>
              <a:rPr b="1" lang="zh-CN" sz="2200" spc="-1" strike="noStrike">
                <a:solidFill>
                  <a:srgbClr val="ffff00"/>
                </a:solidFill>
                <a:latin typeface="Times New Roman"/>
                <a:ea typeface="仿宋_GB2312"/>
              </a:rPr>
              <a:t>出度</a:t>
            </a:r>
            <a:r>
              <a:rPr b="1" lang="zh-CN" sz="2200" spc="-1" strike="noStrike">
                <a:solidFill>
                  <a:srgbClr val="ffffff"/>
                </a:solidFill>
                <a:latin typeface="Times New Roman"/>
                <a:ea typeface="仿宋_GB2312"/>
              </a:rPr>
              <a:t>是以 </a:t>
            </a:r>
            <a:r>
              <a:rPr b="1" lang="en-US" sz="2200" spc="-1" strike="noStrike">
                <a:solidFill>
                  <a:srgbClr val="ffffff"/>
                </a:solidFill>
                <a:latin typeface="Times New Roman"/>
                <a:ea typeface="仿宋_GB2312"/>
              </a:rPr>
              <a:t>v </a:t>
            </a:r>
            <a:r>
              <a:rPr b="1" lang="zh-CN" sz="2200" spc="-1" strike="noStrike">
                <a:solidFill>
                  <a:srgbClr val="ffffff"/>
                </a:solidFill>
                <a:latin typeface="Times New Roman"/>
                <a:ea typeface="仿宋_GB2312"/>
              </a:rPr>
              <a:t>为</a:t>
            </a:r>
            <a:r>
              <a:rPr b="1" lang="zh-CN" sz="2200" spc="-1" strike="noStrike">
                <a:solidFill>
                  <a:srgbClr val="99ff33"/>
                </a:solidFill>
                <a:latin typeface="Times New Roman"/>
                <a:ea typeface="仿宋_GB2312"/>
              </a:rPr>
              <a:t>始点</a:t>
            </a:r>
            <a:r>
              <a:rPr b="1" lang="zh-CN" sz="2200" spc="-1" strike="noStrike">
                <a:solidFill>
                  <a:srgbClr val="ffffff"/>
                </a:solidFill>
                <a:latin typeface="Times New Roman"/>
                <a:ea typeface="仿宋_GB2312"/>
              </a:rPr>
              <a:t>的有向边的条数</a:t>
            </a:r>
            <a:r>
              <a:rPr b="1" lang="en-US" sz="2200" spc="-1" strike="noStrike">
                <a:solidFill>
                  <a:srgbClr val="ffffff"/>
                </a:solidFill>
                <a:latin typeface="Times New Roman"/>
                <a:ea typeface="仿宋_GB2312"/>
              </a:rPr>
              <a:t>, </a:t>
            </a:r>
            <a:r>
              <a:rPr b="1" lang="zh-CN" sz="2200" spc="-1" strike="noStrike">
                <a:solidFill>
                  <a:srgbClr val="ffffff"/>
                </a:solidFill>
                <a:latin typeface="Times New Roman"/>
                <a:ea typeface="仿宋_GB2312"/>
              </a:rPr>
              <a:t>记作 </a:t>
            </a:r>
            <a:r>
              <a:rPr b="1" lang="en-US" sz="2200" spc="-1" strike="noStrike">
                <a:solidFill>
                  <a:srgbClr val="99ff33"/>
                </a:solidFill>
                <a:latin typeface="Times New Roman"/>
                <a:ea typeface="仿宋_GB2312"/>
              </a:rPr>
              <a:t>OD(v)</a:t>
            </a:r>
            <a:r>
              <a:rPr b="1" lang="zh-CN" sz="2200" spc="-1" strike="noStrike">
                <a:solidFill>
                  <a:srgbClr val="ffffff"/>
                </a:solidFill>
                <a:latin typeface="Times New Roman"/>
                <a:ea typeface="仿宋_GB2312"/>
              </a:rPr>
              <a:t>。</a:t>
            </a:r>
            <a:endParaRPr b="0" lang="en-US" sz="2200" spc="-1" strike="noStrike">
              <a:latin typeface="Arial"/>
            </a:endParaRPr>
          </a:p>
        </p:txBody>
      </p:sp>
      <p:sp>
        <p:nvSpPr>
          <p:cNvPr id="297" name="Rectangle 5"/>
          <p:cNvSpPr/>
          <p:nvPr/>
        </p:nvSpPr>
        <p:spPr>
          <a:xfrm>
            <a:off x="3000240" y="260280"/>
            <a:ext cx="477972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Times New Roman"/>
                <a:ea typeface="仿宋_GB2312"/>
              </a:rPr>
              <a:t>若 </a:t>
            </a:r>
            <a:r>
              <a:rPr b="1" lang="en-US" sz="2400" spc="-1" strike="noStrike">
                <a:solidFill>
                  <a:srgbClr val="ffffff"/>
                </a:solidFill>
                <a:latin typeface="Times New Roman"/>
                <a:ea typeface="仿宋_GB2312"/>
              </a:rPr>
              <a:t>(</a:t>
            </a:r>
            <a:r>
              <a:rPr b="1" i="1" lang="en-US" sz="2400" spc="-1" strike="noStrike">
                <a:solidFill>
                  <a:srgbClr val="ffffff"/>
                </a:solidFill>
                <a:latin typeface="Times New Roman"/>
                <a:ea typeface="仿宋_GB2312"/>
              </a:rPr>
              <a:t>u</a:t>
            </a:r>
            <a:r>
              <a:rPr b="1" lang="en-US" sz="2400" spc="-1" strike="noStrike">
                <a:solidFill>
                  <a:srgbClr val="ffffff"/>
                </a:solidFill>
                <a:latin typeface="Times New Roman"/>
                <a:ea typeface="仿宋_GB2312"/>
              </a:rPr>
              <a:t>, </a:t>
            </a:r>
            <a:r>
              <a:rPr b="1" i="1" lang="en-US" sz="2400" spc="-1" strike="noStrike">
                <a:solidFill>
                  <a:srgbClr val="ffffff"/>
                </a:solidFill>
                <a:latin typeface="Times New Roman"/>
                <a:ea typeface="仿宋_GB2312"/>
              </a:rPr>
              <a:t>v</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是 </a:t>
            </a:r>
            <a:r>
              <a:rPr b="1" i="1" lang="en-US" sz="2400" spc="-1" strike="noStrike">
                <a:solidFill>
                  <a:srgbClr val="ffffff"/>
                </a:solidFill>
                <a:latin typeface="Times New Roman"/>
                <a:ea typeface="仿宋_GB2312"/>
              </a:rPr>
              <a:t>E</a:t>
            </a:r>
            <a:r>
              <a:rPr b="1" lang="en-US" sz="2400" spc="-1" strike="noStrike">
                <a:solidFill>
                  <a:srgbClr val="ffffff"/>
                </a:solidFill>
                <a:latin typeface="Times New Roman"/>
                <a:ea typeface="仿宋_GB2312"/>
              </a:rPr>
              <a:t>(G) </a:t>
            </a:r>
            <a:r>
              <a:rPr b="1" lang="zh-CN" sz="2400" spc="-1" strike="noStrike">
                <a:solidFill>
                  <a:srgbClr val="ffffff"/>
                </a:solidFill>
                <a:latin typeface="Times New Roman"/>
                <a:ea typeface="仿宋_GB2312"/>
              </a:rPr>
              <a:t>中的一条边，则称 </a:t>
            </a:r>
            <a:r>
              <a:rPr b="1" i="1" lang="en-US" sz="2400" spc="-1" strike="noStrike">
                <a:solidFill>
                  <a:srgbClr val="ffffff"/>
                </a:solidFill>
                <a:latin typeface="Times New Roman"/>
                <a:ea typeface="仿宋_GB2312"/>
              </a:rPr>
              <a:t>u </a:t>
            </a:r>
            <a:r>
              <a:rPr b="1" lang="zh-CN" sz="2400" spc="-1" strike="noStrike">
                <a:solidFill>
                  <a:srgbClr val="ffffff"/>
                </a:solidFill>
                <a:latin typeface="Times New Roman"/>
                <a:ea typeface="仿宋_GB2312"/>
              </a:rPr>
              <a:t>与 </a:t>
            </a:r>
            <a:r>
              <a:rPr b="1" i="1" lang="en-US" sz="2400" spc="-1" strike="noStrike">
                <a:solidFill>
                  <a:srgbClr val="ffffff"/>
                </a:solidFill>
                <a:latin typeface="Times New Roman"/>
                <a:ea typeface="仿宋_GB2312"/>
              </a:rPr>
              <a:t>v </a:t>
            </a:r>
            <a:r>
              <a:rPr b="1" lang="zh-CN" sz="2400" spc="-1" strike="noStrike">
                <a:solidFill>
                  <a:srgbClr val="ffffff"/>
                </a:solidFill>
                <a:latin typeface="Times New Roman"/>
                <a:ea typeface="仿宋_GB2312"/>
              </a:rPr>
              <a:t>互为</a:t>
            </a:r>
            <a:r>
              <a:rPr b="1" lang="zh-CN" sz="2400" spc="-1" strike="noStrike">
                <a:solidFill>
                  <a:srgbClr val="ffff00"/>
                </a:solidFill>
                <a:latin typeface="Times New Roman"/>
                <a:ea typeface="仿宋_GB2312"/>
              </a:rPr>
              <a:t>邻接顶点。</a:t>
            </a:r>
            <a:endParaRPr b="0" lang="en-US" sz="2400" spc="-1" strike="noStrike">
              <a:latin typeface="Arial"/>
            </a:endParaRPr>
          </a:p>
        </p:txBody>
      </p:sp>
      <p:sp>
        <p:nvSpPr>
          <p:cNvPr id="298" name="Rectangle 7"/>
          <p:cNvSpPr/>
          <p:nvPr/>
        </p:nvSpPr>
        <p:spPr>
          <a:xfrm>
            <a:off x="1752480" y="3352680"/>
            <a:ext cx="121896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黑体"/>
                <a:ea typeface="黑体"/>
              </a:rPr>
              <a:t>入度和出度：</a:t>
            </a:r>
            <a:endParaRPr b="0" lang="en-US" sz="2400" spc="-1" strike="noStrike">
              <a:latin typeface="Arial"/>
            </a:endParaRPr>
          </a:p>
        </p:txBody>
      </p:sp>
      <p:sp>
        <p:nvSpPr>
          <p:cNvPr id="299" name="Text Box 8"/>
          <p:cNvSpPr/>
          <p:nvPr/>
        </p:nvSpPr>
        <p:spPr>
          <a:xfrm>
            <a:off x="1828800" y="4343400"/>
            <a:ext cx="8457840" cy="821160"/>
          </a:xfrm>
          <a:prstGeom prst="rect">
            <a:avLst/>
          </a:prstGeom>
          <a:solidFill>
            <a:srgbClr val="ffffff"/>
          </a:solidFill>
          <a:ln w="9525">
            <a:solidFill>
              <a:srgbClr val="ffffcc"/>
            </a:solidFill>
            <a:miter/>
          </a:ln>
        </p:spPr>
        <p:style>
          <a:lnRef idx="0"/>
          <a:fillRef idx="0"/>
          <a:effectRef idx="0"/>
          <a:fontRef idx="minor"/>
        </p:style>
        <p:txBody>
          <a:bodyPr lIns="90000" rIns="90000" tIns="45000" bIns="45000" anchor="t">
            <a:spAutoFit/>
          </a:bodyPr>
          <a:p>
            <a:pPr marL="666720" indent="-666720">
              <a:lnSpc>
                <a:spcPct val="100000"/>
              </a:lnSpc>
              <a:buNone/>
              <a:tabLst>
                <a:tab algn="l" pos="0"/>
              </a:tabLst>
            </a:pPr>
            <a:r>
              <a:rPr b="1" lang="zh-CN" sz="2400" spc="-1" strike="noStrike">
                <a:solidFill>
                  <a:srgbClr val="000066"/>
                </a:solidFill>
                <a:latin typeface="楷体_GB2312"/>
                <a:ea typeface="楷体_GB2312"/>
              </a:rPr>
              <a:t>问：当有向图中仅</a:t>
            </a:r>
            <a:r>
              <a:rPr b="1" lang="en-US" sz="2400" spc="-1" strike="noStrike">
                <a:solidFill>
                  <a:srgbClr val="000066"/>
                </a:solidFill>
                <a:latin typeface="楷体_GB2312"/>
                <a:ea typeface="楷体_GB2312"/>
              </a:rPr>
              <a:t>1</a:t>
            </a:r>
            <a:r>
              <a:rPr b="1" lang="zh-CN" sz="2400" spc="-1" strike="noStrike">
                <a:solidFill>
                  <a:srgbClr val="000066"/>
                </a:solidFill>
                <a:latin typeface="楷体_GB2312"/>
                <a:ea typeface="楷体_GB2312"/>
              </a:rPr>
              <a:t>个顶点的入度为</a:t>
            </a:r>
            <a:r>
              <a:rPr b="1" lang="en-US" sz="2400" spc="-1" strike="noStrike">
                <a:solidFill>
                  <a:srgbClr val="000066"/>
                </a:solidFill>
                <a:latin typeface="楷体_GB2312"/>
                <a:ea typeface="楷体_GB2312"/>
              </a:rPr>
              <a:t>0,</a:t>
            </a:r>
            <a:r>
              <a:rPr b="1" lang="zh-CN" sz="2400" spc="-1" strike="noStrike">
                <a:solidFill>
                  <a:srgbClr val="000066"/>
                </a:solidFill>
                <a:latin typeface="楷体_GB2312"/>
                <a:ea typeface="楷体_GB2312"/>
              </a:rPr>
              <a:t>其余顶点的入度均为</a:t>
            </a:r>
            <a:r>
              <a:rPr b="1" lang="en-US" sz="2400" spc="-1" strike="noStrike">
                <a:solidFill>
                  <a:srgbClr val="000066"/>
                </a:solidFill>
                <a:latin typeface="楷体_GB2312"/>
                <a:ea typeface="楷体_GB2312"/>
              </a:rPr>
              <a:t>1</a:t>
            </a:r>
            <a:r>
              <a:rPr b="1" lang="zh-CN" sz="2400" spc="-1" strike="noStrike">
                <a:solidFill>
                  <a:srgbClr val="000066"/>
                </a:solidFill>
                <a:latin typeface="楷体_GB2312"/>
                <a:ea typeface="楷体_GB2312"/>
              </a:rPr>
              <a:t>，此时是何形状？</a:t>
            </a:r>
            <a:endParaRPr b="0" lang="en-US" sz="2400" spc="-1" strike="noStrike">
              <a:latin typeface="Arial"/>
            </a:endParaRPr>
          </a:p>
        </p:txBody>
      </p:sp>
      <p:grpSp>
        <p:nvGrpSpPr>
          <p:cNvPr id="300" name="Group 9"/>
          <p:cNvGrpSpPr/>
          <p:nvPr/>
        </p:nvGrpSpPr>
        <p:grpSpPr>
          <a:xfrm>
            <a:off x="7319880" y="5229360"/>
            <a:ext cx="2133360" cy="1218960"/>
            <a:chOff x="7319880" y="5229360"/>
            <a:chExt cx="2133360" cy="1218960"/>
          </a:xfrm>
        </p:grpSpPr>
        <p:sp>
          <p:nvSpPr>
            <p:cNvPr id="301" name="Oval 10"/>
            <p:cNvSpPr/>
            <p:nvPr/>
          </p:nvSpPr>
          <p:spPr>
            <a:xfrm>
              <a:off x="8484840" y="5229360"/>
              <a:ext cx="288720" cy="271800"/>
            </a:xfrm>
            <a:prstGeom prst="ellipse">
              <a:avLst/>
            </a:prstGeom>
            <a:solidFill>
              <a:schemeClr val="tx2"/>
            </a:solidFill>
            <a:ln w="9525">
              <a:solidFill>
                <a:srgbClr val="ffffff"/>
              </a:solidFill>
              <a:round/>
            </a:ln>
          </p:spPr>
          <p:style>
            <a:lnRef idx="0"/>
            <a:fillRef idx="0"/>
            <a:effectRef idx="0"/>
            <a:fontRef idx="minor"/>
          </p:style>
        </p:sp>
        <p:sp>
          <p:nvSpPr>
            <p:cNvPr id="302" name="Line 11"/>
            <p:cNvSpPr/>
            <p:nvPr/>
          </p:nvSpPr>
          <p:spPr>
            <a:xfrm flipH="1">
              <a:off x="8094240" y="5403240"/>
              <a:ext cx="388440" cy="348480"/>
            </a:xfrm>
            <a:prstGeom prst="line">
              <a:avLst/>
            </a:prstGeom>
            <a:ln w="22225">
              <a:solidFill>
                <a:srgbClr val="ffffff"/>
              </a:solidFill>
              <a:round/>
              <a:tailEnd len="med" type="triangle" w="med"/>
            </a:ln>
          </p:spPr>
          <p:style>
            <a:lnRef idx="0"/>
            <a:fillRef idx="0"/>
            <a:effectRef idx="0"/>
            <a:fontRef idx="minor"/>
          </p:style>
        </p:sp>
        <p:sp>
          <p:nvSpPr>
            <p:cNvPr id="303" name="Oval 12"/>
            <p:cNvSpPr/>
            <p:nvPr/>
          </p:nvSpPr>
          <p:spPr>
            <a:xfrm>
              <a:off x="7805160" y="5664600"/>
              <a:ext cx="290880" cy="271800"/>
            </a:xfrm>
            <a:prstGeom prst="ellipse">
              <a:avLst/>
            </a:prstGeom>
            <a:solidFill>
              <a:schemeClr val="tx2"/>
            </a:solidFill>
            <a:ln w="9525">
              <a:solidFill>
                <a:srgbClr val="ffffff"/>
              </a:solidFill>
              <a:round/>
            </a:ln>
          </p:spPr>
          <p:style>
            <a:lnRef idx="0"/>
            <a:fillRef idx="0"/>
            <a:effectRef idx="0"/>
            <a:fontRef idx="minor"/>
          </p:style>
        </p:sp>
        <p:sp>
          <p:nvSpPr>
            <p:cNvPr id="304" name="Oval 13"/>
            <p:cNvSpPr/>
            <p:nvPr/>
          </p:nvSpPr>
          <p:spPr>
            <a:xfrm>
              <a:off x="7319880" y="6187320"/>
              <a:ext cx="286920" cy="261000"/>
            </a:xfrm>
            <a:prstGeom prst="ellipse">
              <a:avLst/>
            </a:prstGeom>
            <a:solidFill>
              <a:schemeClr val="tx2"/>
            </a:solidFill>
            <a:ln w="9525">
              <a:solidFill>
                <a:srgbClr val="ffffff"/>
              </a:solidFill>
              <a:round/>
            </a:ln>
          </p:spPr>
          <p:style>
            <a:lnRef idx="0"/>
            <a:fillRef idx="0"/>
            <a:effectRef idx="0"/>
            <a:fontRef idx="minor"/>
          </p:style>
        </p:sp>
        <p:sp>
          <p:nvSpPr>
            <p:cNvPr id="305" name="Line 14"/>
            <p:cNvSpPr/>
            <p:nvPr/>
          </p:nvSpPr>
          <p:spPr>
            <a:xfrm flipH="1">
              <a:off x="7513920" y="5838480"/>
              <a:ext cx="291240" cy="348480"/>
            </a:xfrm>
            <a:prstGeom prst="line">
              <a:avLst/>
            </a:prstGeom>
            <a:ln w="22225">
              <a:solidFill>
                <a:srgbClr val="ffffff"/>
              </a:solidFill>
              <a:round/>
              <a:tailEnd len="med" type="triangle" w="med"/>
            </a:ln>
          </p:spPr>
          <p:style>
            <a:lnRef idx="0"/>
            <a:fillRef idx="0"/>
            <a:effectRef idx="0"/>
            <a:fontRef idx="minor"/>
          </p:style>
        </p:sp>
        <p:sp>
          <p:nvSpPr>
            <p:cNvPr id="306" name="Line 15"/>
            <p:cNvSpPr/>
            <p:nvPr/>
          </p:nvSpPr>
          <p:spPr>
            <a:xfrm>
              <a:off x="8098560" y="5925600"/>
              <a:ext cx="290880" cy="348480"/>
            </a:xfrm>
            <a:prstGeom prst="line">
              <a:avLst/>
            </a:prstGeom>
            <a:ln w="22225">
              <a:solidFill>
                <a:srgbClr val="ffffff"/>
              </a:solidFill>
              <a:round/>
              <a:tailEnd len="med" type="triangle" w="med"/>
            </a:ln>
          </p:spPr>
          <p:style>
            <a:lnRef idx="0"/>
            <a:fillRef idx="0"/>
            <a:effectRef idx="0"/>
            <a:fontRef idx="minor"/>
          </p:style>
        </p:sp>
        <p:sp>
          <p:nvSpPr>
            <p:cNvPr id="307" name="Oval 16"/>
            <p:cNvSpPr/>
            <p:nvPr/>
          </p:nvSpPr>
          <p:spPr>
            <a:xfrm>
              <a:off x="8579880" y="5828040"/>
              <a:ext cx="288720" cy="271800"/>
            </a:xfrm>
            <a:prstGeom prst="ellipse">
              <a:avLst/>
            </a:prstGeom>
            <a:solidFill>
              <a:schemeClr val="tx2"/>
            </a:solidFill>
            <a:ln w="9525">
              <a:solidFill>
                <a:srgbClr val="ffffff"/>
              </a:solidFill>
              <a:round/>
            </a:ln>
          </p:spPr>
          <p:style>
            <a:lnRef idx="0"/>
            <a:fillRef idx="0"/>
            <a:effectRef idx="0"/>
            <a:fontRef idx="minor"/>
          </p:style>
        </p:sp>
        <p:sp>
          <p:nvSpPr>
            <p:cNvPr id="308" name="Line 17"/>
            <p:cNvSpPr/>
            <p:nvPr/>
          </p:nvSpPr>
          <p:spPr>
            <a:xfrm>
              <a:off x="8676720" y="5490360"/>
              <a:ext cx="360" cy="348120"/>
            </a:xfrm>
            <a:prstGeom prst="line">
              <a:avLst/>
            </a:prstGeom>
            <a:ln w="22225">
              <a:solidFill>
                <a:srgbClr val="ffffff"/>
              </a:solidFill>
              <a:round/>
              <a:tailEnd len="med" type="triangle" w="med"/>
            </a:ln>
          </p:spPr>
          <p:style>
            <a:lnRef idx="0"/>
            <a:fillRef idx="0"/>
            <a:effectRef idx="0"/>
            <a:fontRef idx="minor"/>
          </p:style>
        </p:sp>
        <p:sp>
          <p:nvSpPr>
            <p:cNvPr id="309" name="Oval 18"/>
            <p:cNvSpPr/>
            <p:nvPr/>
          </p:nvSpPr>
          <p:spPr>
            <a:xfrm>
              <a:off x="9162360" y="5751720"/>
              <a:ext cx="290880" cy="271800"/>
            </a:xfrm>
            <a:prstGeom prst="ellipse">
              <a:avLst/>
            </a:prstGeom>
            <a:solidFill>
              <a:schemeClr val="tx2"/>
            </a:solidFill>
            <a:ln w="9525">
              <a:solidFill>
                <a:srgbClr val="ffffff"/>
              </a:solidFill>
              <a:round/>
            </a:ln>
          </p:spPr>
          <p:style>
            <a:lnRef idx="0"/>
            <a:fillRef idx="0"/>
            <a:effectRef idx="0"/>
            <a:fontRef idx="minor"/>
          </p:style>
        </p:sp>
        <p:sp>
          <p:nvSpPr>
            <p:cNvPr id="310" name="Oval 19"/>
            <p:cNvSpPr/>
            <p:nvPr/>
          </p:nvSpPr>
          <p:spPr>
            <a:xfrm>
              <a:off x="8292600" y="6187320"/>
              <a:ext cx="286920" cy="261000"/>
            </a:xfrm>
            <a:prstGeom prst="ellipse">
              <a:avLst/>
            </a:prstGeom>
            <a:solidFill>
              <a:schemeClr val="tx2"/>
            </a:solidFill>
            <a:ln w="9525">
              <a:solidFill>
                <a:srgbClr val="ffffff"/>
              </a:solidFill>
              <a:round/>
            </a:ln>
          </p:spPr>
          <p:style>
            <a:lnRef idx="0"/>
            <a:fillRef idx="0"/>
            <a:effectRef idx="0"/>
            <a:fontRef idx="minor"/>
          </p:style>
        </p:sp>
        <p:sp>
          <p:nvSpPr>
            <p:cNvPr id="311" name="Line 20"/>
            <p:cNvSpPr/>
            <p:nvPr/>
          </p:nvSpPr>
          <p:spPr>
            <a:xfrm>
              <a:off x="8773920" y="5403240"/>
              <a:ext cx="485280" cy="348480"/>
            </a:xfrm>
            <a:prstGeom prst="line">
              <a:avLst/>
            </a:prstGeom>
            <a:ln w="22225">
              <a:solidFill>
                <a:srgbClr val="ffffff"/>
              </a:solidFill>
              <a:round/>
              <a:tailEnd len="med" type="triangle" w="med"/>
            </a:ln>
          </p:spPr>
          <p:style>
            <a:lnRef idx="0"/>
            <a:fillRef idx="0"/>
            <a:effectRef idx="0"/>
            <a:fontRef idx="minor"/>
          </p:style>
        </p:sp>
      </p:grpSp>
      <p:grpSp>
        <p:nvGrpSpPr>
          <p:cNvPr id="312" name="Group 21"/>
          <p:cNvGrpSpPr/>
          <p:nvPr/>
        </p:nvGrpSpPr>
        <p:grpSpPr>
          <a:xfrm>
            <a:off x="8386920" y="76320"/>
            <a:ext cx="1747440" cy="1294920"/>
            <a:chOff x="8386920" y="76320"/>
            <a:chExt cx="1747440" cy="1294920"/>
          </a:xfrm>
        </p:grpSpPr>
        <p:sp>
          <p:nvSpPr>
            <p:cNvPr id="313" name="Oval 22"/>
            <p:cNvSpPr/>
            <p:nvPr/>
          </p:nvSpPr>
          <p:spPr>
            <a:xfrm>
              <a:off x="8456760" y="130320"/>
              <a:ext cx="418680" cy="377640"/>
            </a:xfrm>
            <a:prstGeom prst="ellipse">
              <a:avLst/>
            </a:prstGeom>
            <a:solidFill>
              <a:srgbClr val="0099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i="1" lang="en-US" sz="2400" spc="-1" strike="noStrike">
                  <a:solidFill>
                    <a:srgbClr val="000066"/>
                  </a:solidFill>
                  <a:latin typeface="Times New Roman"/>
                  <a:ea typeface="黑体"/>
                </a:rPr>
                <a:t>u</a:t>
              </a:r>
              <a:endParaRPr b="0" lang="en-US" sz="2400" spc="-1" strike="noStrike">
                <a:latin typeface="Arial"/>
              </a:endParaRPr>
            </a:p>
          </p:txBody>
        </p:sp>
        <p:sp>
          <p:nvSpPr>
            <p:cNvPr id="314" name="Oval 23"/>
            <p:cNvSpPr/>
            <p:nvPr/>
          </p:nvSpPr>
          <p:spPr>
            <a:xfrm>
              <a:off x="9715680" y="76320"/>
              <a:ext cx="418680" cy="377640"/>
            </a:xfrm>
            <a:prstGeom prst="ellipse">
              <a:avLst/>
            </a:prstGeom>
            <a:solidFill>
              <a:srgbClr val="0099ff"/>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i="1" lang="en-US" sz="2400" spc="-1" strike="noStrike">
                  <a:solidFill>
                    <a:srgbClr val="000066"/>
                  </a:solidFill>
                  <a:latin typeface="Times New Roman"/>
                  <a:ea typeface="黑体"/>
                </a:rPr>
                <a:t>v</a:t>
              </a:r>
              <a:endParaRPr b="0" lang="en-US" sz="2400" spc="-1" strike="noStrike">
                <a:latin typeface="Arial"/>
              </a:endParaRPr>
            </a:p>
          </p:txBody>
        </p:sp>
        <p:sp>
          <p:nvSpPr>
            <p:cNvPr id="315" name="Oval 24"/>
            <p:cNvSpPr/>
            <p:nvPr/>
          </p:nvSpPr>
          <p:spPr>
            <a:xfrm>
              <a:off x="8386920" y="993600"/>
              <a:ext cx="418680" cy="377640"/>
            </a:xfrm>
            <a:prstGeom prst="ellipse">
              <a:avLst/>
            </a:prstGeom>
            <a:solidFill>
              <a:srgbClr val="0099ff"/>
            </a:solidFill>
            <a:ln w="38100">
              <a:solidFill>
                <a:srgbClr val="ffffff"/>
              </a:solidFill>
              <a:round/>
            </a:ln>
          </p:spPr>
          <p:style>
            <a:lnRef idx="0"/>
            <a:fillRef idx="0"/>
            <a:effectRef idx="0"/>
            <a:fontRef idx="minor"/>
          </p:style>
        </p:sp>
        <p:sp>
          <p:nvSpPr>
            <p:cNvPr id="316" name="Oval 25"/>
            <p:cNvSpPr/>
            <p:nvPr/>
          </p:nvSpPr>
          <p:spPr>
            <a:xfrm>
              <a:off x="9715680" y="993600"/>
              <a:ext cx="418680" cy="377640"/>
            </a:xfrm>
            <a:prstGeom prst="ellipse">
              <a:avLst/>
            </a:prstGeom>
            <a:solidFill>
              <a:srgbClr val="0099ff"/>
            </a:solidFill>
            <a:ln w="38100">
              <a:solidFill>
                <a:srgbClr val="ffffff"/>
              </a:solidFill>
              <a:round/>
            </a:ln>
          </p:spPr>
          <p:style>
            <a:lnRef idx="0"/>
            <a:fillRef idx="0"/>
            <a:effectRef idx="0"/>
            <a:fontRef idx="minor"/>
          </p:style>
        </p:sp>
        <p:sp>
          <p:nvSpPr>
            <p:cNvPr id="317" name="Line 26"/>
            <p:cNvSpPr/>
            <p:nvPr/>
          </p:nvSpPr>
          <p:spPr>
            <a:xfrm>
              <a:off x="8875440" y="291960"/>
              <a:ext cx="839880" cy="360"/>
            </a:xfrm>
            <a:prstGeom prst="line">
              <a:avLst/>
            </a:prstGeom>
            <a:ln w="38100">
              <a:solidFill>
                <a:srgbClr val="ffffff"/>
              </a:solidFill>
              <a:round/>
              <a:tailEnd len="med" type="triangle" w="med"/>
            </a:ln>
          </p:spPr>
          <p:style>
            <a:lnRef idx="0"/>
            <a:fillRef idx="0"/>
            <a:effectRef idx="0"/>
            <a:fontRef idx="minor"/>
          </p:style>
        </p:sp>
        <p:sp>
          <p:nvSpPr>
            <p:cNvPr id="318" name="Line 27"/>
            <p:cNvSpPr/>
            <p:nvPr/>
          </p:nvSpPr>
          <p:spPr>
            <a:xfrm>
              <a:off x="8665920" y="507960"/>
              <a:ext cx="360" cy="485640"/>
            </a:xfrm>
            <a:prstGeom prst="line">
              <a:avLst/>
            </a:prstGeom>
            <a:ln w="38100">
              <a:solidFill>
                <a:srgbClr val="ffffff"/>
              </a:solidFill>
              <a:round/>
              <a:tailEnd len="med" type="triangle" w="med"/>
            </a:ln>
          </p:spPr>
          <p:style>
            <a:lnRef idx="0"/>
            <a:fillRef idx="0"/>
            <a:effectRef idx="0"/>
            <a:fontRef idx="minor"/>
          </p:style>
        </p:sp>
        <p:sp>
          <p:nvSpPr>
            <p:cNvPr id="319" name="Line 28"/>
            <p:cNvSpPr/>
            <p:nvPr/>
          </p:nvSpPr>
          <p:spPr>
            <a:xfrm>
              <a:off x="8805600" y="1209600"/>
              <a:ext cx="909720" cy="360"/>
            </a:xfrm>
            <a:prstGeom prst="line">
              <a:avLst/>
            </a:prstGeom>
            <a:ln w="38100">
              <a:solidFill>
                <a:srgbClr val="ffffff"/>
              </a:solidFill>
              <a:round/>
              <a:tailEnd len="med" type="triangle" w="med"/>
            </a:ln>
          </p:spPr>
          <p:style>
            <a:lnRef idx="0"/>
            <a:fillRef idx="0"/>
            <a:effectRef idx="0"/>
            <a:fontRef idx="minor"/>
          </p:style>
        </p:sp>
        <p:sp>
          <p:nvSpPr>
            <p:cNvPr id="320" name="Line 29"/>
            <p:cNvSpPr/>
            <p:nvPr/>
          </p:nvSpPr>
          <p:spPr>
            <a:xfrm>
              <a:off x="8843760" y="380880"/>
              <a:ext cx="990720" cy="609480"/>
            </a:xfrm>
            <a:prstGeom prst="line">
              <a:avLst/>
            </a:prstGeom>
            <a:ln w="38100">
              <a:solidFill>
                <a:srgbClr val="ffffff"/>
              </a:solidFill>
              <a:round/>
              <a:headEnd len="med" type="triangle" w="med"/>
            </a:ln>
          </p:spPr>
          <p:style>
            <a:lnRef idx="0"/>
            <a:fillRef idx="0"/>
            <a:effectRef idx="0"/>
            <a:fontRef idx="minor"/>
          </p:style>
        </p:sp>
      </p:grpSp>
      <p:sp>
        <p:nvSpPr>
          <p:cNvPr id="321" name="Rectangle 30"/>
          <p:cNvSpPr/>
          <p:nvPr/>
        </p:nvSpPr>
        <p:spPr>
          <a:xfrm>
            <a:off x="1828800" y="2193840"/>
            <a:ext cx="953640" cy="455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黑体"/>
                <a:ea typeface="黑体"/>
              </a:rPr>
              <a:t>度：</a:t>
            </a:r>
            <a:endParaRPr b="0" lang="en-US" sz="2400" spc="-1" strike="noStrike">
              <a:latin typeface="Arial"/>
            </a:endParaRPr>
          </a:p>
        </p:txBody>
      </p:sp>
      <p:sp>
        <p:nvSpPr>
          <p:cNvPr id="322" name="Rectangle 31"/>
          <p:cNvSpPr/>
          <p:nvPr/>
        </p:nvSpPr>
        <p:spPr>
          <a:xfrm>
            <a:off x="2514600" y="2193840"/>
            <a:ext cx="7619760" cy="89964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1100"/>
              </a:spcBef>
              <a:buNone/>
            </a:pPr>
            <a:r>
              <a:rPr b="1" lang="zh-CN" sz="2200" spc="-1" strike="noStrike">
                <a:solidFill>
                  <a:srgbClr val="ffffff"/>
                </a:solidFill>
                <a:latin typeface="Times New Roman"/>
                <a:ea typeface="仿宋_GB2312"/>
              </a:rPr>
              <a:t>顶点</a:t>
            </a:r>
            <a:r>
              <a:rPr b="1" lang="en-US" sz="2200" spc="-1" strike="noStrike">
                <a:solidFill>
                  <a:srgbClr val="ffffff"/>
                </a:solidFill>
                <a:latin typeface="Times New Roman"/>
                <a:ea typeface="仿宋_GB2312"/>
              </a:rPr>
              <a:t>v </a:t>
            </a:r>
            <a:r>
              <a:rPr b="1" lang="zh-CN" sz="2200" spc="-1" strike="noStrike">
                <a:solidFill>
                  <a:srgbClr val="ffffff"/>
                </a:solidFill>
                <a:latin typeface="Times New Roman"/>
                <a:ea typeface="仿宋_GB2312"/>
              </a:rPr>
              <a:t>的</a:t>
            </a:r>
            <a:r>
              <a:rPr b="1" lang="zh-CN" sz="2200" spc="-1" strike="noStrike">
                <a:solidFill>
                  <a:srgbClr val="ffff00"/>
                </a:solidFill>
                <a:latin typeface="Times New Roman"/>
                <a:ea typeface="仿宋_GB2312"/>
              </a:rPr>
              <a:t>度</a:t>
            </a:r>
            <a:r>
              <a:rPr b="1" lang="zh-CN" sz="2200" spc="-1" strike="noStrike">
                <a:solidFill>
                  <a:srgbClr val="ffffff"/>
                </a:solidFill>
                <a:latin typeface="Times New Roman"/>
                <a:ea typeface="仿宋_GB2312"/>
              </a:rPr>
              <a:t>是与它相关联的边的条数。记作</a:t>
            </a:r>
            <a:r>
              <a:rPr b="1" lang="en-US" sz="2200" spc="-1" strike="noStrike">
                <a:solidFill>
                  <a:srgbClr val="99ff33"/>
                </a:solidFill>
                <a:latin typeface="Times New Roman"/>
                <a:ea typeface="仿宋_GB2312"/>
              </a:rPr>
              <a:t>TD(v)</a:t>
            </a:r>
            <a:r>
              <a:rPr b="1" lang="zh-CN" sz="2200" spc="-1" strike="noStrike">
                <a:solidFill>
                  <a:srgbClr val="ffffff"/>
                </a:solidFill>
                <a:latin typeface="Times New Roman"/>
                <a:ea typeface="仿宋_GB2312"/>
              </a:rPr>
              <a:t>。</a:t>
            </a:r>
            <a:endParaRPr b="0" lang="en-US" sz="2200" spc="-1" strike="noStrike">
              <a:latin typeface="Arial"/>
            </a:endParaRPr>
          </a:p>
          <a:p>
            <a:pPr>
              <a:lnSpc>
                <a:spcPct val="100000"/>
              </a:lnSpc>
              <a:spcBef>
                <a:spcPts val="1100"/>
              </a:spcBef>
              <a:buNone/>
            </a:pPr>
            <a:r>
              <a:rPr b="1" lang="zh-CN" sz="2200" spc="-1" strike="noStrike">
                <a:solidFill>
                  <a:srgbClr val="ffffff"/>
                </a:solidFill>
                <a:latin typeface="Times New Roman"/>
                <a:ea typeface="仿宋_GB2312"/>
              </a:rPr>
              <a:t>在</a:t>
            </a:r>
            <a:r>
              <a:rPr b="1" lang="zh-CN" sz="2200" spc="-1" strike="noStrike">
                <a:solidFill>
                  <a:srgbClr val="99ff33"/>
                </a:solidFill>
                <a:latin typeface="Times New Roman"/>
                <a:ea typeface="仿宋_GB2312"/>
              </a:rPr>
              <a:t>有向图</a:t>
            </a:r>
            <a:r>
              <a:rPr b="1" lang="zh-CN" sz="2200" spc="-1" strike="noStrike">
                <a:solidFill>
                  <a:srgbClr val="ffffff"/>
                </a:solidFill>
                <a:latin typeface="Times New Roman"/>
                <a:ea typeface="仿宋_GB2312"/>
              </a:rPr>
              <a:t>中</a:t>
            </a:r>
            <a:r>
              <a:rPr b="1" lang="en-US" sz="2200" spc="-1" strike="noStrike">
                <a:solidFill>
                  <a:srgbClr val="ffffff"/>
                </a:solidFill>
                <a:latin typeface="Times New Roman"/>
                <a:ea typeface="仿宋_GB2312"/>
              </a:rPr>
              <a:t>, </a:t>
            </a:r>
            <a:r>
              <a:rPr b="1" lang="zh-CN" sz="2200" spc="-1" strike="noStrike">
                <a:solidFill>
                  <a:srgbClr val="ffffff"/>
                </a:solidFill>
                <a:latin typeface="Times New Roman"/>
                <a:ea typeface="仿宋_GB2312"/>
              </a:rPr>
              <a:t>顶点的</a:t>
            </a:r>
            <a:r>
              <a:rPr b="1" lang="zh-CN" sz="2200" spc="-1" strike="noStrike">
                <a:solidFill>
                  <a:srgbClr val="99ff33"/>
                </a:solidFill>
                <a:latin typeface="Times New Roman"/>
                <a:ea typeface="仿宋_GB2312"/>
              </a:rPr>
              <a:t>度</a:t>
            </a:r>
            <a:r>
              <a:rPr b="1" lang="zh-CN" sz="2200" spc="-1" strike="noStrike">
                <a:solidFill>
                  <a:srgbClr val="ffffff"/>
                </a:solidFill>
                <a:latin typeface="Times New Roman"/>
                <a:ea typeface="仿宋_GB2312"/>
              </a:rPr>
              <a:t>等于该顶点的</a:t>
            </a:r>
            <a:r>
              <a:rPr b="1" lang="zh-CN" sz="2200" spc="-1" strike="noStrike">
                <a:solidFill>
                  <a:srgbClr val="ffff00"/>
                </a:solidFill>
                <a:latin typeface="Times New Roman"/>
                <a:ea typeface="仿宋_GB2312"/>
              </a:rPr>
              <a:t>入度</a:t>
            </a:r>
            <a:r>
              <a:rPr b="1" lang="zh-CN" sz="2200" spc="-1" strike="noStrike">
                <a:solidFill>
                  <a:srgbClr val="ffffff"/>
                </a:solidFill>
                <a:latin typeface="Times New Roman"/>
                <a:ea typeface="仿宋_GB2312"/>
              </a:rPr>
              <a:t>与</a:t>
            </a:r>
            <a:r>
              <a:rPr b="1" lang="zh-CN" sz="2200" spc="-1" strike="noStrike">
                <a:solidFill>
                  <a:srgbClr val="ffff00"/>
                </a:solidFill>
                <a:latin typeface="Times New Roman"/>
                <a:ea typeface="仿宋_GB2312"/>
              </a:rPr>
              <a:t>出度</a:t>
            </a:r>
            <a:r>
              <a:rPr b="1" lang="zh-CN" sz="2200" spc="-1" strike="noStrike">
                <a:solidFill>
                  <a:srgbClr val="ffffff"/>
                </a:solidFill>
                <a:latin typeface="Times New Roman"/>
                <a:ea typeface="仿宋_GB2312"/>
              </a:rPr>
              <a:t>之和。</a:t>
            </a:r>
            <a:endParaRPr b="0" lang="en-US" sz="2200" spc="-1" strike="noStrike">
              <a:latin typeface="Arial"/>
            </a:endParaRPr>
          </a:p>
        </p:txBody>
      </p:sp>
      <p:sp>
        <p:nvSpPr>
          <p:cNvPr id="323" name="AutoShape 32"/>
          <p:cNvSpPr/>
          <p:nvPr/>
        </p:nvSpPr>
        <p:spPr>
          <a:xfrm>
            <a:off x="8763120" y="1752480"/>
            <a:ext cx="2133360" cy="837720"/>
          </a:xfrm>
          <a:prstGeom prst="wedgeEllipseCallout">
            <a:avLst>
              <a:gd name="adj1" fmla="val -46801"/>
              <a:gd name="adj2" fmla="val -178787"/>
            </a:avLst>
          </a:prstGeom>
          <a:solidFill>
            <a:srgbClr val="ffffff"/>
          </a:solidFill>
          <a:ln w="9525">
            <a:solidFill>
              <a:srgbClr val="ffffff"/>
            </a:solidFill>
            <a:miter/>
          </a:ln>
        </p:spPr>
        <p:style>
          <a:lnRef idx="0"/>
          <a:fillRef idx="0"/>
          <a:effectRef idx="0"/>
          <a:fontRef idx="minor"/>
        </p:style>
        <p:txBody>
          <a:bodyPr lIns="90000" rIns="90000" tIns="45000" bIns="45000" anchor="ctr">
            <a:noAutofit/>
          </a:bodyPr>
          <a:p>
            <a:pPr>
              <a:lnSpc>
                <a:spcPct val="100000"/>
              </a:lnSpc>
              <a:buNone/>
            </a:pPr>
            <a:r>
              <a:rPr b="1" i="1" lang="en-US" sz="2000" spc="-1" strike="noStrike">
                <a:solidFill>
                  <a:srgbClr val="000066"/>
                </a:solidFill>
                <a:latin typeface="楷体_GB2312"/>
                <a:ea typeface="楷体_GB2312"/>
              </a:rPr>
              <a:t>U </a:t>
            </a:r>
            <a:r>
              <a:rPr b="1" lang="zh-CN" sz="2000" spc="-1" strike="noStrike">
                <a:solidFill>
                  <a:srgbClr val="000066"/>
                </a:solidFill>
                <a:latin typeface="楷体_GB2312"/>
                <a:ea typeface="楷体_GB2312"/>
              </a:rPr>
              <a:t>的入度</a:t>
            </a:r>
            <a:r>
              <a:rPr b="1" lang="en-US" sz="2000" spc="-1" strike="noStrike">
                <a:solidFill>
                  <a:srgbClr val="000066"/>
                </a:solidFill>
                <a:latin typeface="楷体_GB2312"/>
                <a:ea typeface="楷体_GB2312"/>
              </a:rPr>
              <a:t>=?</a:t>
            </a:r>
            <a:endParaRPr b="0" lang="en-US" sz="2000" spc="-1" strike="noStrike">
              <a:latin typeface="Arial"/>
            </a:endParaRPr>
          </a:p>
          <a:p>
            <a:pPr>
              <a:lnSpc>
                <a:spcPct val="100000"/>
              </a:lnSpc>
              <a:buNone/>
            </a:pPr>
            <a:r>
              <a:rPr b="1" i="1" lang="en-US" sz="2000" spc="-1" strike="noStrike">
                <a:solidFill>
                  <a:srgbClr val="000066"/>
                </a:solidFill>
                <a:latin typeface="楷体_GB2312"/>
                <a:ea typeface="楷体_GB2312"/>
              </a:rPr>
              <a:t>U </a:t>
            </a:r>
            <a:r>
              <a:rPr b="1" lang="zh-CN" sz="2000" spc="-1" strike="noStrike">
                <a:solidFill>
                  <a:srgbClr val="000066"/>
                </a:solidFill>
                <a:latin typeface="楷体_GB2312"/>
                <a:ea typeface="楷体_GB2312"/>
              </a:rPr>
              <a:t>的出度</a:t>
            </a:r>
            <a:r>
              <a:rPr b="1" lang="en-US" sz="2000" spc="-1" strike="noStrike">
                <a:solidFill>
                  <a:srgbClr val="000066"/>
                </a:solidFill>
                <a:latin typeface="楷体_GB2312"/>
                <a:ea typeface="楷体_GB2312"/>
              </a:rPr>
              <a:t>=?</a:t>
            </a:r>
            <a:endParaRPr b="0" lang="en-US" sz="2000" spc="-1" strike="noStrike">
              <a:latin typeface="Arial"/>
            </a:endParaRPr>
          </a:p>
        </p:txBody>
      </p:sp>
      <p:sp>
        <p:nvSpPr>
          <p:cNvPr id="324" name="Oval 33"/>
          <p:cNvSpPr/>
          <p:nvPr/>
        </p:nvSpPr>
        <p:spPr>
          <a:xfrm>
            <a:off x="8458200" y="76320"/>
            <a:ext cx="456840" cy="456840"/>
          </a:xfrm>
          <a:prstGeom prst="ellipse">
            <a:avLst/>
          </a:prstGeom>
          <a:noFill/>
          <a:ln w="34925">
            <a:solidFill>
              <a:srgbClr val="99ff33"/>
            </a:solidFill>
            <a:round/>
          </a:ln>
        </p:spPr>
        <p:style>
          <a:lnRef idx="0"/>
          <a:fillRef idx="0"/>
          <a:effectRef idx="0"/>
          <a:fontRef idx="minor"/>
        </p:style>
      </p:sp>
      <p:sp>
        <p:nvSpPr>
          <p:cNvPr id="325" name="Oval 34"/>
          <p:cNvSpPr/>
          <p:nvPr/>
        </p:nvSpPr>
        <p:spPr>
          <a:xfrm>
            <a:off x="9677520" y="76320"/>
            <a:ext cx="456840" cy="380520"/>
          </a:xfrm>
          <a:prstGeom prst="ellipse">
            <a:avLst/>
          </a:prstGeom>
          <a:noFill/>
          <a:ln w="34925">
            <a:solidFill>
              <a:srgbClr val="99ff33"/>
            </a:solidFill>
            <a:round/>
          </a:ln>
        </p:spPr>
        <p:style>
          <a:lnRef idx="0"/>
          <a:fillRef idx="0"/>
          <a:effectRef idx="0"/>
          <a:fontRef idx="minor"/>
        </p:style>
      </p:sp>
      <p:sp>
        <p:nvSpPr>
          <p:cNvPr id="326" name="Line 35"/>
          <p:cNvSpPr/>
          <p:nvPr/>
        </p:nvSpPr>
        <p:spPr>
          <a:xfrm>
            <a:off x="8915400" y="304560"/>
            <a:ext cx="761760" cy="360"/>
          </a:xfrm>
          <a:prstGeom prst="line">
            <a:avLst/>
          </a:prstGeom>
          <a:ln w="34925">
            <a:solidFill>
              <a:srgbClr val="99ff33"/>
            </a:solidFill>
            <a:round/>
            <a:tailEnd len="med" type="triangle" w="med"/>
          </a:ln>
        </p:spPr>
        <p:style>
          <a:lnRef idx="0"/>
          <a:fillRef idx="0"/>
          <a:effectRef idx="0"/>
          <a:fontRef idx="minor"/>
        </p:style>
      </p:sp>
      <p:sp>
        <p:nvSpPr>
          <p:cNvPr id="327" name="AutoShape 36"/>
          <p:cNvSpPr/>
          <p:nvPr/>
        </p:nvSpPr>
        <p:spPr>
          <a:xfrm>
            <a:off x="1676520" y="5334120"/>
            <a:ext cx="5333760" cy="1218960"/>
          </a:xfrm>
          <a:prstGeom prst="cloudCallout">
            <a:avLst>
              <a:gd name="adj1" fmla="val -38778"/>
              <a:gd name="adj2" fmla="val -55991"/>
            </a:avLst>
          </a:prstGeom>
          <a:solidFill>
            <a:srgbClr val="ffffff"/>
          </a:solidFill>
          <a:ln w="38100">
            <a:solidFill>
              <a:srgbClr val="008000"/>
            </a:solidFill>
            <a:round/>
          </a:ln>
        </p:spPr>
        <p:style>
          <a:lnRef idx="0"/>
          <a:fillRef idx="0"/>
          <a:effectRef idx="0"/>
          <a:fontRef idx="minor"/>
        </p:style>
        <p:txBody>
          <a:bodyPr lIns="90000" rIns="90000" tIns="45000" bIns="45000" anchor="t">
            <a:noAutofit/>
          </a:bodyPr>
          <a:p>
            <a:pPr algn="ctr">
              <a:lnSpc>
                <a:spcPct val="100000"/>
              </a:lnSpc>
              <a:buNone/>
            </a:pPr>
            <a:r>
              <a:rPr b="1" lang="zh-CN" sz="2800" spc="-1" strike="noStrike">
                <a:solidFill>
                  <a:srgbClr val="000066"/>
                </a:solidFill>
                <a:latin typeface="楷体_GB2312"/>
                <a:ea typeface="楷体_GB2312"/>
              </a:rPr>
              <a:t>答：是树！而且是一棵有向树！</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251" dur="indefinite" restart="never" nodeType="tmRoot">
          <p:childTnLst>
            <p:seq>
              <p:cTn id="252" dur="indefinite" nodeType="mainSeq">
                <p:childTnLst>
                  <p:par>
                    <p:cTn id="253" fill="hold">
                      <p:stCondLst>
                        <p:cond delay="indefinite"/>
                      </p:stCondLst>
                      <p:childTnLst>
                        <p:par>
                          <p:cTn id="254" fill="hold">
                            <p:stCondLst>
                              <p:cond delay="0"/>
                            </p:stCondLst>
                            <p:childTnLst>
                              <p:par>
                                <p:cTn id="255" nodeType="clickEffect" fill="hold" presetClass="entr" presetID="1">
                                  <p:stCondLst>
                                    <p:cond delay="0"/>
                                  </p:stCondLst>
                                  <p:iterate type="lt">
                                    <p:tmAbs val="75"/>
                                  </p:iterate>
                                  <p:childTnLst>
                                    <p:set>
                                      <p:cBhvr>
                                        <p:cTn id="256" dur="1" fill="hold">
                                          <p:stCondLst>
                                            <p:cond delay="74"/>
                                          </p:stCondLst>
                                        </p:cTn>
                                        <p:tgtEl>
                                          <p:spTgt spid="297">
                                            <p:txEl>
                                              <p:pRg st="0" end="0"/>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2" presetSubtype="2">
                                  <p:stCondLst>
                                    <p:cond delay="0"/>
                                  </p:stCondLst>
                                  <p:childTnLst>
                                    <p:set>
                                      <p:cBhvr>
                                        <p:cTn id="260" dur="1" fill="hold">
                                          <p:stCondLst>
                                            <p:cond delay="0"/>
                                          </p:stCondLst>
                                        </p:cTn>
                                        <p:tgtEl>
                                          <p:spTgt spid="312"/>
                                        </p:tgtEl>
                                        <p:attrNameLst>
                                          <p:attrName>style.visibility</p:attrName>
                                        </p:attrNameLst>
                                      </p:cBhvr>
                                      <p:to>
                                        <p:strVal val="visible"/>
                                      </p:to>
                                    </p:set>
                                    <p:anim calcmode="lin" valueType="num">
                                      <p:cBhvr additive="repl">
                                        <p:cTn id="261" dur="500" fill="hold"/>
                                        <p:tgtEl>
                                          <p:spTgt spid="312"/>
                                        </p:tgtEl>
                                        <p:attrNameLst>
                                          <p:attrName>ppt_x</p:attrName>
                                        </p:attrNameLst>
                                      </p:cBhvr>
                                      <p:tavLst>
                                        <p:tav tm="0">
                                          <p:val>
                                            <p:strVal val="1+#ppt_w/2"/>
                                          </p:val>
                                        </p:tav>
                                        <p:tav tm="100000">
                                          <p:val>
                                            <p:strVal val="#ppt_x"/>
                                          </p:val>
                                        </p:tav>
                                      </p:tavLst>
                                    </p:anim>
                                    <p:anim calcmode="lin" valueType="num">
                                      <p:cBhvr additive="repl">
                                        <p:cTn id="262" dur="500" fill="hold"/>
                                        <p:tgtEl>
                                          <p:spTgt spid="312"/>
                                        </p:tgtEl>
                                        <p:attrNameLst>
                                          <p:attrName>ppt_y</p:attrName>
                                        </p:attrNameLst>
                                      </p:cBhvr>
                                      <p:tavLst>
                                        <p:tav tm="0">
                                          <p:val>
                                            <p:strVal val="#ppt_y"/>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23" presetSubtype="16">
                                  <p:stCondLst>
                                    <p:cond delay="0"/>
                                  </p:stCondLst>
                                  <p:childTnLst>
                                    <p:set>
                                      <p:cBhvr>
                                        <p:cTn id="266" dur="1" fill="hold">
                                          <p:stCondLst>
                                            <p:cond delay="0"/>
                                          </p:stCondLst>
                                        </p:cTn>
                                        <p:tgtEl>
                                          <p:spTgt spid="324"/>
                                        </p:tgtEl>
                                        <p:attrNameLst>
                                          <p:attrName>style.visibility</p:attrName>
                                        </p:attrNameLst>
                                      </p:cBhvr>
                                      <p:to>
                                        <p:strVal val="visible"/>
                                      </p:to>
                                    </p:set>
                                    <p:anim calcmode="lin" valueType="num">
                                      <p:cBhvr additive="repl">
                                        <p:cTn id="267" dur="500" fill="hold"/>
                                        <p:tgtEl>
                                          <p:spTgt spid="324"/>
                                        </p:tgtEl>
                                        <p:attrNameLst>
                                          <p:attrName>ppt_w</p:attrName>
                                        </p:attrNameLst>
                                      </p:cBhvr>
                                      <p:tavLst>
                                        <p:tav tm="0">
                                          <p:val>
                                            <p:fltVal val="0"/>
                                          </p:val>
                                        </p:tav>
                                        <p:tav tm="100000">
                                          <p:val>
                                            <p:strVal val="#ppt_w"/>
                                          </p:val>
                                        </p:tav>
                                      </p:tavLst>
                                    </p:anim>
                                    <p:anim calcmode="lin" valueType="num">
                                      <p:cBhvr additive="repl">
                                        <p:cTn id="268" dur="500" fill="hold"/>
                                        <p:tgtEl>
                                          <p:spTgt spid="324"/>
                                        </p:tgtEl>
                                        <p:attrNameLst>
                                          <p:attrName>ppt_h</p:attrName>
                                        </p:attrNameLst>
                                      </p:cBhvr>
                                      <p:tavLst>
                                        <p:tav tm="0">
                                          <p:val>
                                            <p:fltVal val="0"/>
                                          </p:val>
                                        </p:tav>
                                        <p:tav tm="100000">
                                          <p:val>
                                            <p:strVal val="#ppt_h"/>
                                          </p:val>
                                        </p:tav>
                                      </p:tavLst>
                                    </p:anim>
                                  </p:childTnLst>
                                </p:cTn>
                              </p:par>
                            </p:childTnLst>
                          </p:cTn>
                        </p:par>
                        <p:par>
                          <p:cTn id="269" fill="hold">
                            <p:stCondLst>
                              <p:cond delay="500"/>
                            </p:stCondLst>
                            <p:childTnLst>
                              <p:par>
                                <p:cTn id="270" nodeType="afterEffect" fill="hold" presetClass="entr" presetID="22" presetSubtype="8">
                                  <p:stCondLst>
                                    <p:cond delay="0"/>
                                  </p:stCondLst>
                                  <p:childTnLst>
                                    <p:set>
                                      <p:cBhvr>
                                        <p:cTn id="271" dur="1" fill="hold">
                                          <p:stCondLst>
                                            <p:cond delay="0"/>
                                          </p:stCondLst>
                                        </p:cTn>
                                        <p:tgtEl>
                                          <p:spTgt spid="326"/>
                                        </p:tgtEl>
                                        <p:attrNameLst>
                                          <p:attrName>style.visibility</p:attrName>
                                        </p:attrNameLst>
                                      </p:cBhvr>
                                      <p:to>
                                        <p:strVal val="visible"/>
                                      </p:to>
                                    </p:set>
                                    <p:animEffect filter="wipe(left)" transition="in">
                                      <p:cBhvr additive="repl">
                                        <p:cTn id="272" dur="500"/>
                                        <p:tgtEl>
                                          <p:spTgt spid="326"/>
                                        </p:tgtEl>
                                      </p:cBhvr>
                                    </p:animEffect>
                                  </p:childTnLst>
                                </p:cTn>
                              </p:par>
                            </p:childTnLst>
                          </p:cTn>
                        </p:par>
                        <p:par>
                          <p:cTn id="273" fill="hold">
                            <p:stCondLst>
                              <p:cond delay="1000"/>
                            </p:stCondLst>
                            <p:childTnLst>
                              <p:par>
                                <p:cTn id="274" nodeType="afterEffect" fill="hold" presetClass="entr" presetID="23" presetSubtype="16">
                                  <p:stCondLst>
                                    <p:cond delay="0"/>
                                  </p:stCondLst>
                                  <p:childTnLst>
                                    <p:set>
                                      <p:cBhvr>
                                        <p:cTn id="275" dur="1" fill="hold">
                                          <p:stCondLst>
                                            <p:cond delay="0"/>
                                          </p:stCondLst>
                                        </p:cTn>
                                        <p:tgtEl>
                                          <p:spTgt spid="325"/>
                                        </p:tgtEl>
                                        <p:attrNameLst>
                                          <p:attrName>style.visibility</p:attrName>
                                        </p:attrNameLst>
                                      </p:cBhvr>
                                      <p:to>
                                        <p:strVal val="visible"/>
                                      </p:to>
                                    </p:set>
                                    <p:anim calcmode="lin" valueType="num">
                                      <p:cBhvr additive="repl">
                                        <p:cTn id="276" dur="500" fill="hold"/>
                                        <p:tgtEl>
                                          <p:spTgt spid="325"/>
                                        </p:tgtEl>
                                        <p:attrNameLst>
                                          <p:attrName>ppt_w</p:attrName>
                                        </p:attrNameLst>
                                      </p:cBhvr>
                                      <p:tavLst>
                                        <p:tav tm="0">
                                          <p:val>
                                            <p:fltVal val="0"/>
                                          </p:val>
                                        </p:tav>
                                        <p:tav tm="100000">
                                          <p:val>
                                            <p:strVal val="#ppt_w"/>
                                          </p:val>
                                        </p:tav>
                                      </p:tavLst>
                                    </p:anim>
                                    <p:anim calcmode="lin" valueType="num">
                                      <p:cBhvr additive="repl">
                                        <p:cTn id="277" dur="500" fill="hold"/>
                                        <p:tgtEl>
                                          <p:spTgt spid="325"/>
                                        </p:tgtEl>
                                        <p:attrNameLst>
                                          <p:attrName>ppt_h</p:attrName>
                                        </p:attrNameLst>
                                      </p:cBhvr>
                                      <p:tavLst>
                                        <p:tav tm="0">
                                          <p:val>
                                            <p:fltVal val="0"/>
                                          </p:val>
                                        </p:tav>
                                        <p:tav tm="100000">
                                          <p:val>
                                            <p:strVal val="#ppt_h"/>
                                          </p:val>
                                        </p:tav>
                                      </p:tavLst>
                                    </p:anim>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2" presetSubtype="8">
                                  <p:stCondLst>
                                    <p:cond delay="0"/>
                                  </p:stCondLst>
                                  <p:childTnLst>
                                    <p:set>
                                      <p:cBhvr>
                                        <p:cTn id="281" dur="1" fill="hold">
                                          <p:stCondLst>
                                            <p:cond delay="0"/>
                                          </p:stCondLst>
                                        </p:cTn>
                                        <p:tgtEl>
                                          <p:spTgt spid="321"/>
                                        </p:tgtEl>
                                        <p:attrNameLst>
                                          <p:attrName>style.visibility</p:attrName>
                                        </p:attrNameLst>
                                      </p:cBhvr>
                                      <p:to>
                                        <p:strVal val="visible"/>
                                      </p:to>
                                    </p:set>
                                    <p:anim calcmode="lin" valueType="num">
                                      <p:cBhvr additive="repl">
                                        <p:cTn id="282" dur="500" fill="hold"/>
                                        <p:tgtEl>
                                          <p:spTgt spid="321"/>
                                        </p:tgtEl>
                                        <p:attrNameLst>
                                          <p:attrName>ppt_x</p:attrName>
                                        </p:attrNameLst>
                                      </p:cBhvr>
                                      <p:tavLst>
                                        <p:tav tm="0">
                                          <p:val>
                                            <p:strVal val="0-#ppt_w/2"/>
                                          </p:val>
                                        </p:tav>
                                        <p:tav tm="100000">
                                          <p:val>
                                            <p:strVal val="#ppt_x"/>
                                          </p:val>
                                        </p:tav>
                                      </p:tavLst>
                                    </p:anim>
                                    <p:anim calcmode="lin" valueType="num">
                                      <p:cBhvr additive="repl">
                                        <p:cTn id="283" dur="500" fill="hold"/>
                                        <p:tgtEl>
                                          <p:spTgt spid="321"/>
                                        </p:tgtEl>
                                        <p:attrNameLst>
                                          <p:attrName>ppt_y</p:attrName>
                                        </p:attrNameLst>
                                      </p:cBhvr>
                                      <p:tavLst>
                                        <p:tav tm="0">
                                          <p:val>
                                            <p:strVal val="#ppt_y"/>
                                          </p:val>
                                        </p:tav>
                                        <p:tav tm="100000">
                                          <p:val>
                                            <p:strVal val="#ppt_y"/>
                                          </p:val>
                                        </p:tav>
                                      </p:tavLst>
                                    </p:anim>
                                  </p:childTnLst>
                                </p:cTn>
                              </p:par>
                            </p:childTnLst>
                          </p:cTn>
                        </p:par>
                      </p:childTnLst>
                    </p:cTn>
                  </p:par>
                  <p:par>
                    <p:cTn id="284" fill="hold">
                      <p:stCondLst>
                        <p:cond delay="indefinite"/>
                      </p:stCondLst>
                      <p:childTnLst>
                        <p:par>
                          <p:cTn id="285" fill="hold">
                            <p:stCondLst>
                              <p:cond delay="0"/>
                            </p:stCondLst>
                            <p:childTnLst>
                              <p:par>
                                <p:cTn id="286" nodeType="clickEffect" fill="hold" presetClass="entr" presetID="1">
                                  <p:stCondLst>
                                    <p:cond delay="0"/>
                                  </p:stCondLst>
                                  <p:iterate type="lt">
                                    <p:tmAbs val="75"/>
                                  </p:iterate>
                                  <p:childTnLst>
                                    <p:set>
                                      <p:cBhvr>
                                        <p:cTn id="287" dur="1" fill="hold">
                                          <p:stCondLst>
                                            <p:cond delay="74"/>
                                          </p:stCondLst>
                                        </p:cTn>
                                        <p:tgtEl>
                                          <p:spTgt spid="322">
                                            <p:txEl>
                                              <p:pRg st="0" end="0"/>
                                            </p:txEl>
                                          </p:spTgt>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nodeType="clickEffect" fill="hold" presetClass="entr" presetID="18" presetSubtype="6">
                                  <p:stCondLst>
                                    <p:cond delay="0"/>
                                  </p:stCondLst>
                                  <p:childTnLst>
                                    <p:set>
                                      <p:cBhvr>
                                        <p:cTn id="291" dur="1" fill="hold">
                                          <p:stCondLst>
                                            <p:cond delay="0"/>
                                          </p:stCondLst>
                                        </p:cTn>
                                        <p:tgtEl>
                                          <p:spTgt spid="298"/>
                                        </p:tgtEl>
                                        <p:attrNameLst>
                                          <p:attrName>style.visibility</p:attrName>
                                        </p:attrNameLst>
                                      </p:cBhvr>
                                      <p:to>
                                        <p:strVal val="visible"/>
                                      </p:to>
                                    </p:set>
                                    <p:animEffect filter="strips(downRight)" transition="in">
                                      <p:cBhvr additive="repl">
                                        <p:cTn id="292" dur="500"/>
                                        <p:tgtEl>
                                          <p:spTgt spid="298"/>
                                        </p:tgtEl>
                                      </p:cBhvr>
                                    </p:animEffec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1">
                                  <p:stCondLst>
                                    <p:cond delay="0"/>
                                  </p:stCondLst>
                                  <p:iterate type="lt">
                                    <p:tmAbs val="75"/>
                                  </p:iterate>
                                  <p:childTnLst>
                                    <p:set>
                                      <p:cBhvr>
                                        <p:cTn id="296" dur="1" fill="hold">
                                          <p:stCondLst>
                                            <p:cond delay="74"/>
                                          </p:stCondLst>
                                        </p:cTn>
                                        <p:tgtEl>
                                          <p:spTgt spid="296">
                                            <p:txEl>
                                              <p:pRg st="0" end="0"/>
                                            </p:txEl>
                                          </p:spTgt>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
                                  <p:stCondLst>
                                    <p:cond delay="0"/>
                                  </p:stCondLst>
                                  <p:iterate type="lt">
                                    <p:tmAbs val="75"/>
                                  </p:iterate>
                                  <p:childTnLst>
                                    <p:set>
                                      <p:cBhvr>
                                        <p:cTn id="300" dur="1" fill="hold">
                                          <p:stCondLst>
                                            <p:cond delay="74"/>
                                          </p:stCondLst>
                                        </p:cTn>
                                        <p:tgtEl>
                                          <p:spTgt spid="296">
                                            <p:txEl>
                                              <p:pRg st="1" end="1"/>
                                            </p:txEl>
                                          </p:spTgt>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22" presetSubtype="4">
                                  <p:stCondLst>
                                    <p:cond delay="0"/>
                                  </p:stCondLst>
                                  <p:childTnLst>
                                    <p:set>
                                      <p:cBhvr>
                                        <p:cTn id="304" dur="1" fill="hold">
                                          <p:stCondLst>
                                            <p:cond delay="0"/>
                                          </p:stCondLst>
                                        </p:cTn>
                                        <p:tgtEl>
                                          <p:spTgt spid="323"/>
                                        </p:tgtEl>
                                        <p:attrNameLst>
                                          <p:attrName>style.visibility</p:attrName>
                                        </p:attrNameLst>
                                      </p:cBhvr>
                                      <p:to>
                                        <p:strVal val="visible"/>
                                      </p:to>
                                    </p:set>
                                    <p:animEffect filter="wipe(down)" transition="in">
                                      <p:cBhvr additive="repl">
                                        <p:cTn id="305" dur="500"/>
                                        <p:tgtEl>
                                          <p:spTgt spid="323"/>
                                        </p:tgtEl>
                                      </p:cBhvr>
                                    </p:animEffect>
                                  </p:childTnLst>
                                </p:cTn>
                              </p:par>
                            </p:childTnLst>
                          </p:cTn>
                        </p:par>
                      </p:childTnLst>
                    </p:cTn>
                  </p:par>
                  <p:par>
                    <p:cTn id="306" fill="hold">
                      <p:stCondLst>
                        <p:cond delay="indefinite"/>
                      </p:stCondLst>
                      <p:childTnLst>
                        <p:par>
                          <p:cTn id="307" fill="hold">
                            <p:stCondLst>
                              <p:cond delay="0"/>
                            </p:stCondLst>
                            <p:childTnLst>
                              <p:par>
                                <p:cTn id="308" nodeType="clickEffect" fill="hold" presetClass="entr" presetID="1">
                                  <p:stCondLst>
                                    <p:cond delay="0"/>
                                  </p:stCondLst>
                                  <p:iterate type="lt">
                                    <p:tmAbs val="75"/>
                                  </p:iterate>
                                  <p:childTnLst>
                                    <p:set>
                                      <p:cBhvr>
                                        <p:cTn id="309" dur="1" fill="hold">
                                          <p:stCondLst>
                                            <p:cond delay="74"/>
                                          </p:stCondLst>
                                        </p:cTn>
                                        <p:tgtEl>
                                          <p:spTgt spid="322">
                                            <p:txEl>
                                              <p:pRg st="1" end="1"/>
                                            </p:txEl>
                                          </p:spTgt>
                                        </p:tgtEl>
                                        <p:attrNameLst>
                                          <p:attrName>style.visibility</p:attrName>
                                        </p:attrNameLst>
                                      </p:cBhvr>
                                      <p:to>
                                        <p:strVal val="visible"/>
                                      </p:to>
                                    </p:set>
                                  </p:childTnLst>
                                </p:cTn>
                              </p:par>
                            </p:childTnLst>
                          </p:cTn>
                        </p:par>
                      </p:childTnLst>
                    </p:cTn>
                  </p:par>
                  <p:par>
                    <p:cTn id="310" fill="hold">
                      <p:stCondLst>
                        <p:cond delay="indefinite"/>
                      </p:stCondLst>
                      <p:childTnLst>
                        <p:par>
                          <p:cTn id="311" fill="hold">
                            <p:stCondLst>
                              <p:cond delay="0"/>
                            </p:stCondLst>
                            <p:childTnLst>
                              <p:par>
                                <p:cTn id="312" nodeType="clickEffect" fill="hold" presetClass="entr" presetID="1">
                                  <p:stCondLst>
                                    <p:cond delay="0"/>
                                  </p:stCondLst>
                                  <p:childTnLst>
                                    <p:set>
                                      <p:cBhvr>
                                        <p:cTn id="313" dur="1" fill="hold">
                                          <p:stCondLst>
                                            <p:cond delay="74"/>
                                          </p:stCondLst>
                                        </p:cTn>
                                        <p:tgtEl>
                                          <p:spTgt spid="299"/>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nodeType="clickEffect" fill="hold" presetClass="entr" presetID="1">
                                  <p:stCondLst>
                                    <p:cond delay="0"/>
                                  </p:stCondLst>
                                  <p:iterate type="lt">
                                    <p:tmAbs val="75"/>
                                  </p:iterate>
                                  <p:childTnLst>
                                    <p:set>
                                      <p:cBhvr>
                                        <p:cTn id="317" dur="1" fill="hold">
                                          <p:stCondLst>
                                            <p:cond delay="74"/>
                                          </p:stCondLst>
                                        </p:cTn>
                                        <p:tgtEl>
                                          <p:spTgt spid="299">
                                            <p:txEl>
                                              <p:pRg st="0" end="0"/>
                                            </p:txEl>
                                          </p:spTgt>
                                        </p:tgtEl>
                                        <p:attrNameLst>
                                          <p:attrName>style.visibility</p:attrName>
                                        </p:attrNameLst>
                                      </p:cBhvr>
                                      <p:to>
                                        <p:strVal val="visible"/>
                                      </p:to>
                                    </p:set>
                                  </p:childTnLst>
                                </p:cTn>
                              </p:par>
                            </p:childTnLst>
                          </p:cTn>
                        </p:par>
                      </p:childTnLst>
                    </p:cTn>
                  </p:par>
                  <p:par>
                    <p:cTn id="318" fill="hold">
                      <p:stCondLst>
                        <p:cond delay="indefinite"/>
                      </p:stCondLst>
                      <p:childTnLst>
                        <p:par>
                          <p:cTn id="319" fill="hold">
                            <p:stCondLst>
                              <p:cond delay="0"/>
                            </p:stCondLst>
                            <p:childTnLst>
                              <p:par>
                                <p:cTn id="320" nodeType="clickEffect" fill="hold" presetClass="entr" presetID="2" presetSubtype="4">
                                  <p:stCondLst>
                                    <p:cond delay="0"/>
                                  </p:stCondLst>
                                  <p:childTnLst>
                                    <p:set>
                                      <p:cBhvr>
                                        <p:cTn id="321" dur="1" fill="hold">
                                          <p:stCondLst>
                                            <p:cond delay="0"/>
                                          </p:stCondLst>
                                        </p:cTn>
                                        <p:tgtEl>
                                          <p:spTgt spid="327"/>
                                        </p:tgtEl>
                                        <p:attrNameLst>
                                          <p:attrName>style.visibility</p:attrName>
                                        </p:attrNameLst>
                                      </p:cBhvr>
                                      <p:to>
                                        <p:strVal val="visible"/>
                                      </p:to>
                                    </p:set>
                                    <p:anim calcmode="lin" valueType="num">
                                      <p:cBhvr additive="repl">
                                        <p:cTn id="322" dur="500" fill="hold"/>
                                        <p:tgtEl>
                                          <p:spTgt spid="327"/>
                                        </p:tgtEl>
                                        <p:attrNameLst>
                                          <p:attrName>ppt_x</p:attrName>
                                        </p:attrNameLst>
                                      </p:cBhvr>
                                      <p:tavLst>
                                        <p:tav tm="0">
                                          <p:val>
                                            <p:strVal val="#ppt_x"/>
                                          </p:val>
                                        </p:tav>
                                        <p:tav tm="100000">
                                          <p:val>
                                            <p:strVal val="#ppt_x"/>
                                          </p:val>
                                        </p:tav>
                                      </p:tavLst>
                                    </p:anim>
                                    <p:anim calcmode="lin" valueType="num">
                                      <p:cBhvr additive="repl">
                                        <p:cTn id="323" dur="500" fill="hold"/>
                                        <p:tgtEl>
                                          <p:spTgt spid="327"/>
                                        </p:tgtEl>
                                        <p:attrNameLst>
                                          <p:attrName>ppt_y</p:attrName>
                                        </p:attrNameLst>
                                      </p:cBhvr>
                                      <p:tavLst>
                                        <p:tav tm="0">
                                          <p:val>
                                            <p:strVal val="1+#ppt_h/2"/>
                                          </p:val>
                                        </p:tav>
                                        <p:tav tm="100000">
                                          <p:val>
                                            <p:strVal val="#ppt_y"/>
                                          </p:val>
                                        </p:tav>
                                      </p:tavLst>
                                    </p:anim>
                                  </p:childTnLst>
                                </p:cTn>
                              </p:par>
                            </p:childTnLst>
                          </p:cTn>
                        </p:par>
                      </p:childTnLst>
                    </p:cTn>
                  </p:par>
                  <p:par>
                    <p:cTn id="324" fill="hold">
                      <p:stCondLst>
                        <p:cond delay="indefinite"/>
                      </p:stCondLst>
                      <p:childTnLst>
                        <p:par>
                          <p:cTn id="325" fill="hold">
                            <p:stCondLst>
                              <p:cond delay="0"/>
                            </p:stCondLst>
                            <p:childTnLst>
                              <p:par>
                                <p:cTn id="326" nodeType="clickEffect" fill="hold" presetClass="entr" presetID="22" presetSubtype="1">
                                  <p:stCondLst>
                                    <p:cond delay="0"/>
                                  </p:stCondLst>
                                  <p:childTnLst>
                                    <p:set>
                                      <p:cBhvr>
                                        <p:cTn id="327" dur="1" fill="hold">
                                          <p:stCondLst>
                                            <p:cond delay="0"/>
                                          </p:stCondLst>
                                        </p:cTn>
                                        <p:tgtEl>
                                          <p:spTgt spid="300"/>
                                        </p:tgtEl>
                                        <p:attrNameLst>
                                          <p:attrName>style.visibility</p:attrName>
                                        </p:attrNameLst>
                                      </p:cBhvr>
                                      <p:to>
                                        <p:strVal val="visible"/>
                                      </p:to>
                                    </p:set>
                                    <p:animEffect filter="wipe(up)" transition="in">
                                      <p:cBhvr additive="repl">
                                        <p:cTn id="328" dur="5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8"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几点说明</a:t>
            </a:r>
            <a:endParaRPr b="0" lang="en-US" sz="4400" spc="-1" strike="noStrike">
              <a:solidFill>
                <a:srgbClr val="ff3399"/>
              </a:solidFill>
              <a:latin typeface="楷体_GB2312"/>
            </a:endParaRPr>
          </a:p>
        </p:txBody>
      </p:sp>
      <p:sp>
        <p:nvSpPr>
          <p:cNvPr id="1489"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从题目描述中看出来是图（建图）！</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Floyd + </a:t>
            </a:r>
            <a:r>
              <a:rPr b="1" lang="zh-CN" sz="3200" spc="-1" strike="noStrike">
                <a:solidFill>
                  <a:srgbClr val="ffffff"/>
                </a:solidFill>
                <a:latin typeface="Times New Roman"/>
                <a:ea typeface="宋体"/>
              </a:rPr>
              <a:t>动态规划</a:t>
            </a:r>
            <a:r>
              <a:rPr b="1" lang="en-US" sz="3200" spc="-1" strike="noStrike">
                <a:solidFill>
                  <a:srgbClr val="ffffff"/>
                </a:solidFill>
                <a:latin typeface="Times New Roman"/>
                <a:ea typeface="宋体"/>
              </a:rPr>
              <a:t>/ </a:t>
            </a:r>
            <a:r>
              <a:rPr b="1" lang="zh-CN" sz="3200" spc="-1" strike="noStrike">
                <a:solidFill>
                  <a:srgbClr val="ffffff"/>
                </a:solidFill>
                <a:latin typeface="Times New Roman"/>
                <a:ea typeface="宋体"/>
              </a:rPr>
              <a:t>二分算法</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Floyd</a:t>
            </a:r>
            <a:r>
              <a:rPr b="1" lang="zh-CN" sz="3200" spc="-1" strike="noStrike">
                <a:solidFill>
                  <a:srgbClr val="ffffff"/>
                </a:solidFill>
                <a:latin typeface="Times New Roman"/>
                <a:ea typeface="宋体"/>
              </a:rPr>
              <a:t>的传递闭包 </a:t>
            </a:r>
            <a:r>
              <a:rPr b="1" lang="en-US" sz="3200" spc="-1" strike="noStrike">
                <a:solidFill>
                  <a:srgbClr val="ffffff"/>
                </a:solidFill>
                <a:latin typeface="Times New Roman"/>
                <a:ea typeface="宋体"/>
              </a:rPr>
              <a:t>+ </a:t>
            </a:r>
            <a:r>
              <a:rPr b="1" lang="zh-CN" sz="3200" spc="-1" strike="noStrike">
                <a:solidFill>
                  <a:srgbClr val="ffffff"/>
                </a:solidFill>
                <a:latin typeface="Times New Roman"/>
                <a:ea typeface="宋体"/>
              </a:rPr>
              <a:t>动态规划</a:t>
            </a:r>
            <a:endParaRPr b="0" lang="en-US" sz="3200" spc="-1" strike="noStrike">
              <a:solidFill>
                <a:srgbClr val="ffffff"/>
              </a:solidFill>
              <a:latin typeface="Times New Roman"/>
            </a:endParaRPr>
          </a:p>
          <a:p>
            <a:pPr>
              <a:lnSpc>
                <a:spcPct val="100000"/>
              </a:lnSpc>
              <a:spcBef>
                <a:spcPts val="641"/>
              </a:spcBef>
              <a:buNone/>
            </a:pPr>
            <a:endParaRPr b="0" lang="en-US" sz="3200" spc="-1" strike="noStrike">
              <a:solidFill>
                <a:srgbClr val="ffffff"/>
              </a:solidFill>
              <a:latin typeface="Times New Roman"/>
            </a:endParaRPr>
          </a:p>
        </p:txBody>
      </p:sp>
      <p:sp>
        <p:nvSpPr>
          <p:cNvPr id="1490" name="PlaceHolder 3"/>
          <p:cNvSpPr>
            <a:spLocks noGrp="1"/>
          </p:cNvSpPr>
          <p:nvPr>
            <p:ph type="sldNum" idx="75"/>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096C6081-03D9-4945-8ADF-4A7756CC19EB}"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1"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endParaRPr b="0" lang="en-US" sz="2400" spc="-1" strike="noStrike">
              <a:solidFill>
                <a:srgbClr val="ff3399"/>
              </a:solidFill>
              <a:latin typeface="楷体_GB2312"/>
            </a:endParaRPr>
          </a:p>
        </p:txBody>
      </p:sp>
      <p:sp>
        <p:nvSpPr>
          <p:cNvPr id="1492"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课上时间做</a:t>
            </a:r>
            <a:r>
              <a:rPr b="1" lang="en-US" sz="3200" spc="-1" strike="noStrike">
                <a:solidFill>
                  <a:srgbClr val="ffffff"/>
                </a:solidFill>
                <a:latin typeface="Times New Roman"/>
                <a:ea typeface="宋体"/>
              </a:rPr>
              <a:t>P3371</a:t>
            </a:r>
            <a:r>
              <a:rPr b="1" lang="zh-CN" sz="3200" spc="-1" strike="noStrike">
                <a:solidFill>
                  <a:srgbClr val="ffffff"/>
                </a:solidFill>
                <a:latin typeface="Times New Roman"/>
                <a:ea typeface="宋体"/>
              </a:rPr>
              <a:t>，必须用</a:t>
            </a:r>
            <a:r>
              <a:rPr b="1" lang="en-US" sz="3200" spc="-1" strike="noStrike">
                <a:solidFill>
                  <a:srgbClr val="ffffff"/>
                </a:solidFill>
                <a:latin typeface="Times New Roman"/>
                <a:ea typeface="宋体"/>
              </a:rPr>
              <a:t>SPFA</a:t>
            </a:r>
            <a:r>
              <a:rPr b="1" lang="zh-CN" sz="3200" spc="-1" strike="noStrike">
                <a:solidFill>
                  <a:srgbClr val="ffffff"/>
                </a:solidFill>
                <a:latin typeface="Times New Roman"/>
                <a:ea typeface="宋体"/>
              </a:rPr>
              <a:t>做；</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课后作业</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P1346 </a:t>
            </a:r>
            <a:r>
              <a:rPr b="1" lang="zh-CN" sz="3200" spc="-1" strike="noStrike">
                <a:solidFill>
                  <a:srgbClr val="ffffff"/>
                </a:solidFill>
                <a:latin typeface="Times New Roman"/>
                <a:ea typeface="宋体"/>
              </a:rPr>
              <a:t>电车，不需要搬动开关建权重为</a:t>
            </a:r>
            <a:r>
              <a:rPr b="1" lang="en-US" sz="3200" spc="-1" strike="noStrike">
                <a:solidFill>
                  <a:srgbClr val="ffffff"/>
                </a:solidFill>
                <a:latin typeface="Times New Roman"/>
                <a:ea typeface="宋体"/>
              </a:rPr>
              <a:t>0</a:t>
            </a:r>
            <a:r>
              <a:rPr b="1" lang="zh-CN" sz="3200" spc="-1" strike="noStrike">
                <a:solidFill>
                  <a:srgbClr val="ffffff"/>
                </a:solidFill>
                <a:latin typeface="Times New Roman"/>
                <a:ea typeface="宋体"/>
              </a:rPr>
              <a:t>的边，否则权重</a:t>
            </a:r>
            <a:r>
              <a:rPr b="1" lang="en-US" sz="3200" spc="-1" strike="noStrike">
                <a:solidFill>
                  <a:srgbClr val="ffffff"/>
                </a:solidFill>
                <a:latin typeface="Times New Roman"/>
                <a:ea typeface="宋体"/>
              </a:rPr>
              <a:t>1</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P1529 </a:t>
            </a:r>
            <a:r>
              <a:rPr b="1" lang="zh-CN" sz="3200" spc="-1" strike="noStrike">
                <a:solidFill>
                  <a:srgbClr val="ffffff"/>
                </a:solidFill>
                <a:latin typeface="Times New Roman"/>
                <a:ea typeface="宋体"/>
              </a:rPr>
              <a:t>回家 </a:t>
            </a:r>
            <a:r>
              <a:rPr b="1" lang="en-US" sz="3200" spc="-1" strike="noStrike">
                <a:solidFill>
                  <a:srgbClr val="ffffff"/>
                </a:solidFill>
                <a:latin typeface="Times New Roman"/>
                <a:ea typeface="宋体"/>
              </a:rPr>
              <a:t>Bessie Come Home</a:t>
            </a:r>
            <a:r>
              <a:rPr b="1" lang="zh-CN" sz="3200" spc="-1" strike="noStrike">
                <a:solidFill>
                  <a:srgbClr val="ffffff"/>
                </a:solidFill>
                <a:latin typeface="Times New Roman"/>
                <a:ea typeface="宋体"/>
              </a:rPr>
              <a:t>，反向最短路</a:t>
            </a:r>
            <a:endParaRPr b="0" lang="en-US" sz="3200" spc="-1" strike="noStrike">
              <a:solidFill>
                <a:srgbClr val="ffffff"/>
              </a:solidFill>
              <a:latin typeface="Times New Roman"/>
            </a:endParaRPr>
          </a:p>
        </p:txBody>
      </p:sp>
      <p:sp>
        <p:nvSpPr>
          <p:cNvPr id="1493" name="PlaceHolder 3"/>
          <p:cNvSpPr>
            <a:spLocks noGrp="1"/>
          </p:cNvSpPr>
          <p:nvPr>
            <p:ph type="sldNum" idx="76"/>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AACB42E-6CD3-486A-BC3D-976BE57B1E6A}"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4"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endParaRPr b="0" lang="en-US" sz="2400" spc="-1" strike="noStrike">
              <a:solidFill>
                <a:srgbClr val="ff3399"/>
              </a:solidFill>
              <a:latin typeface="楷体_GB2312"/>
            </a:endParaRPr>
          </a:p>
        </p:txBody>
      </p:sp>
      <p:sp>
        <p:nvSpPr>
          <p:cNvPr id="1495"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Dijkstra</a:t>
            </a:r>
            <a:r>
              <a:rPr b="1" lang="zh-CN" sz="3200" spc="-1" strike="noStrike">
                <a:solidFill>
                  <a:srgbClr val="ffffff"/>
                </a:solidFill>
                <a:latin typeface="Times New Roman"/>
                <a:ea typeface="宋体"/>
              </a:rPr>
              <a:t>和</a:t>
            </a:r>
            <a:r>
              <a:rPr b="1" lang="en-US" sz="3200" spc="-1" strike="noStrike">
                <a:solidFill>
                  <a:srgbClr val="ffffff"/>
                </a:solidFill>
                <a:latin typeface="Times New Roman"/>
                <a:ea typeface="宋体"/>
              </a:rPr>
              <a:t>SPFA</a:t>
            </a:r>
            <a:r>
              <a:rPr b="1" lang="zh-CN" sz="3200" spc="-1" strike="noStrike">
                <a:solidFill>
                  <a:srgbClr val="ffffff"/>
                </a:solidFill>
                <a:latin typeface="Times New Roman"/>
                <a:ea typeface="宋体"/>
              </a:rPr>
              <a:t>（单源最短路径）区别</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Floyd</a:t>
            </a:r>
            <a:r>
              <a:rPr b="1" lang="zh-CN" sz="3200" spc="-1" strike="noStrike">
                <a:solidFill>
                  <a:srgbClr val="ffffff"/>
                </a:solidFill>
                <a:latin typeface="Times New Roman"/>
                <a:ea typeface="宋体"/>
              </a:rPr>
              <a:t>（传递闭包、最小环）</a:t>
            </a:r>
            <a:endParaRPr b="0" lang="en-US" sz="3200" spc="-1" strike="noStrike">
              <a:solidFill>
                <a:srgbClr val="ffffff"/>
              </a:solidFill>
              <a:latin typeface="Times New Roman"/>
            </a:endParaRPr>
          </a:p>
        </p:txBody>
      </p:sp>
      <p:sp>
        <p:nvSpPr>
          <p:cNvPr id="1496" name="PlaceHolder 3"/>
          <p:cNvSpPr>
            <a:spLocks noGrp="1"/>
          </p:cNvSpPr>
          <p:nvPr>
            <p:ph type="sldNum" idx="77"/>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E631CD1-CA9B-47CC-AC78-11C6858A11C4}"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7" name="PlaceHolder 1"/>
          <p:cNvSpPr>
            <a:spLocks noGrp="1"/>
          </p:cNvSpPr>
          <p:nvPr>
            <p:ph type="sldNum" idx="78"/>
          </p:nvPr>
        </p:nvSpPr>
        <p:spPr>
          <a:xfrm>
            <a:off x="9918000" y="6030720"/>
            <a:ext cx="2182320" cy="70236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C00519D6-5B74-4229-8EFE-8F70202FF2C3}"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498" name="图片 10" descr=""/>
          <p:cNvPicPr/>
          <p:nvPr/>
        </p:nvPicPr>
        <p:blipFill>
          <a:blip r:embed="rId1"/>
          <a:stretch/>
        </p:blipFill>
        <p:spPr>
          <a:xfrm>
            <a:off x="623520" y="99360"/>
            <a:ext cx="4464000" cy="1169280"/>
          </a:xfrm>
          <a:prstGeom prst="rect">
            <a:avLst/>
          </a:prstGeom>
          <a:ln w="0">
            <a:noFill/>
          </a:ln>
        </p:spPr>
      </p:pic>
      <p:pic>
        <p:nvPicPr>
          <p:cNvPr id="1499" name="图片 11" descr=""/>
          <p:cNvPicPr/>
          <p:nvPr/>
        </p:nvPicPr>
        <p:blipFill>
          <a:blip r:embed="rId2"/>
          <a:stretch/>
        </p:blipFill>
        <p:spPr>
          <a:xfrm>
            <a:off x="-24840" y="1307160"/>
            <a:ext cx="12191760" cy="5577840"/>
          </a:xfrm>
          <a:prstGeom prst="rect">
            <a:avLst/>
          </a:prstGeom>
          <a:ln w="0">
            <a:noFill/>
          </a:ln>
        </p:spPr>
      </p:pic>
    </p:spTree>
  </p:cSld>
  <mc:AlternateContent>
    <mc:Choice Requires="p14">
      <p:transition spd="slow" p14:dur="2000"/>
    </mc:Choice>
    <mc:Fallback>
      <p:transition spd="slow"/>
    </mc:Fallback>
  </mc:AlternateContent>
  <p:timing>
    <p:tnLst>
      <p:par>
        <p:cTn id="2582" dur="indefinite" restart="never" nodeType="tmRoot">
          <p:childTnLst>
            <p:seq>
              <p:cTn id="2583" dur="indefinite" nodeType="mainSeq">
                <p:childTnLst>
                  <p:par>
                    <p:cTn id="2584" fill="hold">
                      <p:stCondLst>
                        <p:cond delay="indefinite"/>
                      </p:stCondLst>
                      <p:childTnLst>
                        <p:par>
                          <p:cTn id="2585" fill="hold">
                            <p:stCondLst>
                              <p:cond delay="0"/>
                            </p:stCondLst>
                            <p:childTnLst>
                              <p:par>
                                <p:cTn id="2586" nodeType="clickEffect" fill="hold" presetClass="entr" presetID="1">
                                  <p:stCondLst>
                                    <p:cond delay="0"/>
                                  </p:stCondLst>
                                  <p:childTnLst>
                                    <p:set>
                                      <p:cBhvr>
                                        <p:cTn id="2587" dur="1" fill="hold">
                                          <p:stCondLst>
                                            <p:cond delay="0"/>
                                          </p:stCondLst>
                                        </p:cTn>
                                        <p:tgtEl>
                                          <p:spTgt spid="14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0"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0" lang="zh-CN" sz="4400" spc="-1" strike="noStrike">
                <a:solidFill>
                  <a:srgbClr val="ffff00"/>
                </a:solidFill>
                <a:latin typeface="Times New Roman"/>
                <a:ea typeface="宋体"/>
              </a:rPr>
              <a:t>位运算</a:t>
            </a:r>
            <a:endParaRPr b="0" lang="en-US" sz="4400" spc="-1" strike="noStrike">
              <a:solidFill>
                <a:srgbClr val="ff3399"/>
              </a:solidFill>
              <a:latin typeface="楷体_GB2312"/>
            </a:endParaRPr>
          </a:p>
        </p:txBody>
      </p:sp>
      <p:sp>
        <p:nvSpPr>
          <p:cNvPr id="1501" name="PlaceHolder 2"/>
          <p:cNvSpPr>
            <a:spLocks noGrp="1"/>
          </p:cNvSpPr>
          <p:nvPr>
            <p:ph/>
          </p:nvPr>
        </p:nvSpPr>
        <p:spPr>
          <a:xfrm>
            <a:off x="914400" y="1981080"/>
            <a:ext cx="5079600" cy="4114440"/>
          </a:xfrm>
          <a:prstGeom prst="rect">
            <a:avLst/>
          </a:prstGeom>
          <a:noFill/>
          <a:ln w="9360">
            <a:noFill/>
          </a:ln>
        </p:spPr>
        <p:txBody>
          <a:bodyPr numCol="1" spcCol="0" anchor="t">
            <a:noAutofit/>
          </a:bodyPr>
          <a:p>
            <a:pPr marL="343080" indent="-343080">
              <a:lnSpc>
                <a:spcPct val="100000"/>
              </a:lnSpc>
              <a:spcBef>
                <a:spcPts val="561"/>
              </a:spcBef>
              <a:buClr>
                <a:srgbClr val="ffffff"/>
              </a:buClr>
              <a:buFont typeface="Symbol" charset="2"/>
              <a:buChar char=""/>
            </a:pPr>
            <a:r>
              <a:rPr b="1" lang="en-US" sz="2800" spc="-1" strike="noStrike">
                <a:solidFill>
                  <a:srgbClr val="ffffff"/>
                </a:solidFill>
                <a:latin typeface="Times New Roman"/>
                <a:ea typeface="宋体"/>
              </a:rPr>
              <a:t>&amp;</a:t>
            </a:r>
            <a:endParaRPr b="0" lang="en-US" sz="2800" spc="-1" strike="noStrike">
              <a:solidFill>
                <a:srgbClr val="ffffff"/>
              </a:solidFill>
              <a:latin typeface="Times New Roman"/>
            </a:endParaRPr>
          </a:p>
          <a:p>
            <a:pPr marL="343080" indent="-343080">
              <a:lnSpc>
                <a:spcPct val="100000"/>
              </a:lnSpc>
              <a:spcBef>
                <a:spcPts val="561"/>
              </a:spcBef>
              <a:buClr>
                <a:srgbClr val="ffffff"/>
              </a:buClr>
              <a:buFont typeface="Symbol" charset="2"/>
              <a:buChar char=""/>
            </a:pPr>
            <a:r>
              <a:rPr b="1" lang="zh-CN" sz="2800" spc="-1" strike="noStrike">
                <a:solidFill>
                  <a:srgbClr val="ffffff"/>
                </a:solidFill>
                <a:latin typeface="Times New Roman"/>
                <a:ea typeface="宋体"/>
              </a:rPr>
              <a:t>运算规则</a:t>
            </a:r>
            <a:r>
              <a:rPr b="0" lang="zh-CN" sz="2800" spc="-1" strike="noStrike">
                <a:solidFill>
                  <a:srgbClr val="ffffff"/>
                </a:solidFill>
                <a:latin typeface="Times New Roman"/>
                <a:ea typeface="宋体"/>
              </a:rPr>
              <a:t>：</a:t>
            </a:r>
            <a:r>
              <a:rPr b="0" lang="en-US" sz="2800" spc="-1" strike="noStrike">
                <a:solidFill>
                  <a:srgbClr val="ffffff"/>
                </a:solidFill>
                <a:latin typeface="Times New Roman"/>
                <a:ea typeface="宋体"/>
              </a:rPr>
              <a:t>0&amp;0=0;   0&amp;1=0;   1&amp;0=0;    </a:t>
            </a:r>
            <a:endParaRPr b="0" lang="en-US" sz="2800" spc="-1" strike="noStrike">
              <a:solidFill>
                <a:srgbClr val="ffffff"/>
              </a:solidFill>
              <a:latin typeface="Times New Roman"/>
            </a:endParaRPr>
          </a:p>
          <a:p>
            <a:pPr>
              <a:lnSpc>
                <a:spcPct val="100000"/>
              </a:lnSpc>
              <a:spcBef>
                <a:spcPts val="561"/>
              </a:spcBef>
              <a:buNone/>
              <a:tabLst>
                <a:tab algn="l" pos="0"/>
              </a:tabLst>
            </a:pPr>
            <a:r>
              <a:rPr b="0" lang="en-US" sz="2800" spc="-1" strike="noStrike">
                <a:solidFill>
                  <a:srgbClr val="ffffff"/>
                </a:solidFill>
                <a:latin typeface="Times New Roman"/>
                <a:ea typeface="宋体"/>
              </a:rPr>
              <a:t>	</a:t>
            </a:r>
            <a:r>
              <a:rPr b="0" lang="en-US" sz="2800" spc="-1" strike="noStrike">
                <a:solidFill>
                  <a:srgbClr val="ffffff"/>
                </a:solidFill>
                <a:latin typeface="Times New Roman"/>
                <a:ea typeface="宋体"/>
              </a:rPr>
              <a:t>1&amp;1=1;</a:t>
            </a:r>
            <a:endParaRPr b="0" lang="en-US" sz="2800" spc="-1" strike="noStrike">
              <a:solidFill>
                <a:srgbClr val="ffffff"/>
              </a:solidFill>
              <a:latin typeface="Times New Roman"/>
            </a:endParaRPr>
          </a:p>
          <a:p>
            <a:pPr marL="343080" indent="-343080">
              <a:lnSpc>
                <a:spcPct val="100000"/>
              </a:lnSpc>
              <a:spcBef>
                <a:spcPts val="561"/>
              </a:spcBef>
              <a:buClr>
                <a:srgbClr val="ffffff"/>
              </a:buClr>
              <a:buFont typeface="Symbol" charset="2"/>
              <a:buChar char=""/>
              <a:tabLst>
                <a:tab algn="l" pos="0"/>
              </a:tabLst>
            </a:pPr>
            <a:r>
              <a:rPr b="0" lang="zh-CN" sz="2800" spc="-1" strike="noStrike">
                <a:solidFill>
                  <a:srgbClr val="ffffff"/>
                </a:solidFill>
                <a:latin typeface="Times New Roman"/>
                <a:ea typeface="宋体"/>
              </a:rPr>
              <a:t>参与运算的两个数据，按照二进制位进行“与运算”。</a:t>
            </a:r>
            <a:r>
              <a:rPr b="0" lang="zh-CN" sz="2800" spc="-1" strike="noStrike">
                <a:solidFill>
                  <a:srgbClr val="ffff00"/>
                </a:solidFill>
                <a:latin typeface="Times New Roman"/>
                <a:ea typeface="宋体"/>
              </a:rPr>
              <a:t>（两位同时为</a:t>
            </a:r>
            <a:r>
              <a:rPr b="0" lang="en-US" sz="2800" spc="-1" strike="noStrike">
                <a:solidFill>
                  <a:srgbClr val="ffff00"/>
                </a:solidFill>
                <a:latin typeface="Times New Roman"/>
                <a:ea typeface="宋体"/>
              </a:rPr>
              <a:t>1</a:t>
            </a:r>
            <a:r>
              <a:rPr b="0" lang="zh-CN" sz="2800" spc="-1" strike="noStrike">
                <a:solidFill>
                  <a:srgbClr val="ffff00"/>
                </a:solidFill>
                <a:latin typeface="Times New Roman"/>
                <a:ea typeface="宋体"/>
              </a:rPr>
              <a:t>，则值为</a:t>
            </a:r>
            <a:r>
              <a:rPr b="0" lang="en-US" sz="2800" spc="-1" strike="noStrike">
                <a:solidFill>
                  <a:srgbClr val="ffff00"/>
                </a:solidFill>
                <a:latin typeface="Times New Roman"/>
                <a:ea typeface="宋体"/>
              </a:rPr>
              <a:t>1</a:t>
            </a:r>
            <a:r>
              <a:rPr b="0" lang="zh-CN" sz="2800" spc="-1" strike="noStrike">
                <a:solidFill>
                  <a:srgbClr val="ffff00"/>
                </a:solidFill>
                <a:latin typeface="Times New Roman"/>
                <a:ea typeface="宋体"/>
              </a:rPr>
              <a:t>。否则为</a:t>
            </a:r>
            <a:r>
              <a:rPr b="0" lang="en-US" sz="2800" spc="-1" strike="noStrike">
                <a:solidFill>
                  <a:srgbClr val="ffff00"/>
                </a:solidFill>
                <a:latin typeface="Times New Roman"/>
                <a:ea typeface="宋体"/>
              </a:rPr>
              <a:t>0</a:t>
            </a:r>
            <a:r>
              <a:rPr b="0" lang="zh-CN" sz="2800" spc="-1" strike="noStrike">
                <a:solidFill>
                  <a:srgbClr val="ffff00"/>
                </a:solidFill>
                <a:latin typeface="Times New Roman"/>
                <a:ea typeface="宋体"/>
              </a:rPr>
              <a:t>）</a:t>
            </a:r>
            <a:endParaRPr b="0" lang="en-US" sz="2800" spc="-1" strike="noStrike">
              <a:solidFill>
                <a:srgbClr val="ffffff"/>
              </a:solidFill>
              <a:latin typeface="Times New Roman"/>
            </a:endParaRPr>
          </a:p>
          <a:p>
            <a:pPr marL="343080" indent="-343080">
              <a:lnSpc>
                <a:spcPct val="100000"/>
              </a:lnSpc>
              <a:spcBef>
                <a:spcPts val="561"/>
              </a:spcBef>
              <a:buClr>
                <a:srgbClr val="ffffff"/>
              </a:buClr>
              <a:buFont typeface="Symbol" charset="2"/>
              <a:buChar char=""/>
              <a:tabLst>
                <a:tab algn="l" pos="0"/>
              </a:tabLst>
            </a:pPr>
            <a:r>
              <a:rPr b="0" lang="en-US" sz="2800" spc="-1" strike="noStrike">
                <a:solidFill>
                  <a:srgbClr val="ffffff"/>
                </a:solidFill>
                <a:latin typeface="Times New Roman"/>
                <a:ea typeface="宋体"/>
              </a:rPr>
              <a:t>6 &amp; 7 = 110 &amp; 111 = 110 = 6</a:t>
            </a:r>
            <a:endParaRPr b="0" lang="en-US" sz="2800" spc="-1" strike="noStrike">
              <a:solidFill>
                <a:srgbClr val="ffffff"/>
              </a:solidFill>
              <a:latin typeface="Times New Roman"/>
            </a:endParaRPr>
          </a:p>
          <a:p>
            <a:pPr marL="343080" indent="-343080">
              <a:lnSpc>
                <a:spcPct val="100000"/>
              </a:lnSpc>
              <a:spcBef>
                <a:spcPts val="561"/>
              </a:spcBef>
              <a:buClr>
                <a:srgbClr val="ffffff"/>
              </a:buClr>
              <a:buFont typeface="Symbol" charset="2"/>
              <a:buChar char=""/>
              <a:tabLst>
                <a:tab algn="l" pos="0"/>
              </a:tabLst>
            </a:pPr>
            <a:r>
              <a:rPr b="0" lang="en-US" sz="2800" spc="-1" strike="noStrike">
                <a:solidFill>
                  <a:srgbClr val="ffffff"/>
                </a:solidFill>
                <a:latin typeface="Times New Roman"/>
                <a:ea typeface="宋体"/>
              </a:rPr>
              <a:t>8 &amp; 3 = 1000 &amp; 11 = 0 = 0</a:t>
            </a:r>
            <a:br>
              <a:rPr sz="2800"/>
            </a:br>
            <a:r>
              <a:rPr b="0" lang="en-US" sz="2800" spc="-1" strike="noStrike">
                <a:solidFill>
                  <a:srgbClr val="ffffff"/>
                </a:solidFill>
                <a:latin typeface="Times New Roman"/>
              </a:rPr>
              <a:t> </a:t>
            </a:r>
            <a:endParaRPr b="0" lang="en-US" sz="2800" spc="-1" strike="noStrike">
              <a:solidFill>
                <a:srgbClr val="ffffff"/>
              </a:solidFill>
              <a:latin typeface="Times New Roman"/>
            </a:endParaRPr>
          </a:p>
        </p:txBody>
      </p:sp>
      <p:sp>
        <p:nvSpPr>
          <p:cNvPr id="1502" name="PlaceHolder 3"/>
          <p:cNvSpPr>
            <a:spLocks noGrp="1"/>
          </p:cNvSpPr>
          <p:nvPr>
            <p:ph/>
          </p:nvPr>
        </p:nvSpPr>
        <p:spPr>
          <a:xfrm>
            <a:off x="6197760" y="1981080"/>
            <a:ext cx="5010480" cy="4114440"/>
          </a:xfrm>
          <a:prstGeom prst="rect">
            <a:avLst/>
          </a:prstGeom>
          <a:noFill/>
          <a:ln w="9360">
            <a:noFill/>
          </a:ln>
        </p:spPr>
        <p:txBody>
          <a:bodyPr numCol="1" spcCol="0" anchor="t">
            <a:noAutofit/>
          </a:bodyPr>
          <a:p>
            <a:pPr marL="343080" indent="-343080">
              <a:lnSpc>
                <a:spcPct val="100000"/>
              </a:lnSpc>
              <a:spcBef>
                <a:spcPts val="561"/>
              </a:spcBef>
              <a:buClr>
                <a:srgbClr val="ffffff"/>
              </a:buClr>
              <a:buFont typeface="Symbol" charset="2"/>
              <a:buChar char=""/>
            </a:pPr>
            <a:r>
              <a:rPr b="1" lang="en-US" sz="2800" spc="-1" strike="noStrike">
                <a:solidFill>
                  <a:srgbClr val="ffffff"/>
                </a:solidFill>
                <a:latin typeface="Times New Roman"/>
                <a:ea typeface="宋体"/>
              </a:rPr>
              <a:t>| </a:t>
            </a:r>
            <a:r>
              <a:rPr b="1" lang="zh-CN" sz="2800" spc="-1" strike="noStrike">
                <a:solidFill>
                  <a:srgbClr val="ffffff"/>
                </a:solidFill>
                <a:latin typeface="Times New Roman"/>
                <a:ea typeface="宋体"/>
              </a:rPr>
              <a:t>　</a:t>
            </a:r>
            <a:endParaRPr b="0" lang="en-US" sz="2800" spc="-1" strike="noStrike">
              <a:solidFill>
                <a:srgbClr val="ffffff"/>
              </a:solidFill>
              <a:latin typeface="Times New Roman"/>
            </a:endParaRPr>
          </a:p>
          <a:p>
            <a:pPr marL="343080" indent="-343080">
              <a:lnSpc>
                <a:spcPct val="100000"/>
              </a:lnSpc>
              <a:spcBef>
                <a:spcPts val="561"/>
              </a:spcBef>
              <a:buClr>
                <a:srgbClr val="ffffff"/>
              </a:buClr>
              <a:buFont typeface="Symbol" charset="2"/>
              <a:buChar char=""/>
            </a:pPr>
            <a:r>
              <a:rPr b="0" lang="zh-CN" sz="2800" spc="-1" strike="noStrike">
                <a:solidFill>
                  <a:srgbClr val="ffffff"/>
                </a:solidFill>
                <a:latin typeface="Times New Roman"/>
                <a:ea typeface="宋体"/>
              </a:rPr>
              <a:t>运算规则：</a:t>
            </a:r>
            <a:r>
              <a:rPr b="0" lang="en-US" sz="2800" spc="-1" strike="noStrike">
                <a:solidFill>
                  <a:srgbClr val="ffffff"/>
                </a:solidFill>
                <a:latin typeface="Times New Roman"/>
                <a:ea typeface="宋体"/>
              </a:rPr>
              <a:t>0|0=0;   0|1=1;   1|0=1;    </a:t>
            </a:r>
            <a:endParaRPr b="0" lang="en-US" sz="2800" spc="-1" strike="noStrike">
              <a:solidFill>
                <a:srgbClr val="ffffff"/>
              </a:solidFill>
              <a:latin typeface="Times New Roman"/>
            </a:endParaRPr>
          </a:p>
          <a:p>
            <a:pPr>
              <a:lnSpc>
                <a:spcPct val="100000"/>
              </a:lnSpc>
              <a:spcBef>
                <a:spcPts val="561"/>
              </a:spcBef>
              <a:buNone/>
              <a:tabLst>
                <a:tab algn="l" pos="0"/>
              </a:tabLst>
            </a:pPr>
            <a:r>
              <a:rPr b="0" lang="en-US" sz="2800" spc="-1" strike="noStrike">
                <a:solidFill>
                  <a:srgbClr val="ffffff"/>
                </a:solidFill>
                <a:latin typeface="Times New Roman"/>
                <a:ea typeface="宋体"/>
              </a:rPr>
              <a:t>	</a:t>
            </a:r>
            <a:r>
              <a:rPr b="0" lang="en-US" sz="2800" spc="-1" strike="noStrike">
                <a:solidFill>
                  <a:srgbClr val="ffffff"/>
                </a:solidFill>
                <a:latin typeface="Times New Roman"/>
                <a:ea typeface="宋体"/>
              </a:rPr>
              <a:t>1|1=1;</a:t>
            </a:r>
            <a:endParaRPr b="0" lang="en-US" sz="2800" spc="-1" strike="noStrike">
              <a:solidFill>
                <a:srgbClr val="ffffff"/>
              </a:solidFill>
              <a:latin typeface="Times New Roman"/>
            </a:endParaRPr>
          </a:p>
          <a:p>
            <a:pPr marL="343080" indent="-343080">
              <a:lnSpc>
                <a:spcPct val="100000"/>
              </a:lnSpc>
              <a:spcBef>
                <a:spcPts val="561"/>
              </a:spcBef>
              <a:buClr>
                <a:srgbClr val="ffffff"/>
              </a:buClr>
              <a:buFont typeface="Symbol" charset="2"/>
              <a:buChar char=""/>
              <a:tabLst>
                <a:tab algn="l" pos="0"/>
              </a:tabLst>
            </a:pPr>
            <a:r>
              <a:rPr b="0" lang="zh-CN" sz="2800" spc="-1" strike="noStrike">
                <a:solidFill>
                  <a:srgbClr val="ffffff"/>
                </a:solidFill>
                <a:latin typeface="Times New Roman"/>
                <a:ea typeface="宋体"/>
              </a:rPr>
              <a:t>参与运算的两个数据，按照二进制位进行“或运算”。</a:t>
            </a:r>
            <a:br>
              <a:rPr sz="2800"/>
            </a:br>
            <a:r>
              <a:rPr b="0" lang="zh-CN" sz="2800" spc="-1" strike="noStrike">
                <a:solidFill>
                  <a:srgbClr val="ffff00"/>
                </a:solidFill>
                <a:latin typeface="Times New Roman"/>
                <a:ea typeface="宋体"/>
              </a:rPr>
              <a:t>（参与运算的两个数据只要有一个值为</a:t>
            </a:r>
            <a:r>
              <a:rPr b="0" lang="en-US" sz="2800" spc="-1" strike="noStrike">
                <a:solidFill>
                  <a:srgbClr val="ffff00"/>
                </a:solidFill>
                <a:latin typeface="Times New Roman"/>
                <a:ea typeface="宋体"/>
              </a:rPr>
              <a:t>1 ,</a:t>
            </a:r>
            <a:r>
              <a:rPr b="0" lang="zh-CN" sz="2800" spc="-1" strike="noStrike">
                <a:solidFill>
                  <a:srgbClr val="ffff00"/>
                </a:solidFill>
                <a:latin typeface="Times New Roman"/>
                <a:ea typeface="宋体"/>
              </a:rPr>
              <a:t>那么值为</a:t>
            </a:r>
            <a:r>
              <a:rPr b="0" lang="en-US" sz="2800" spc="-1" strike="noStrike">
                <a:solidFill>
                  <a:srgbClr val="ffff00"/>
                </a:solidFill>
                <a:latin typeface="Times New Roman"/>
                <a:ea typeface="宋体"/>
              </a:rPr>
              <a:t>1</a:t>
            </a:r>
            <a:r>
              <a:rPr b="0" lang="zh-CN" sz="2800" spc="-1" strike="noStrike">
                <a:solidFill>
                  <a:srgbClr val="ffff00"/>
                </a:solidFill>
                <a:latin typeface="Times New Roman"/>
                <a:ea typeface="宋体"/>
              </a:rPr>
              <a:t>；否则为</a:t>
            </a:r>
            <a:r>
              <a:rPr b="0" lang="en-US" sz="2800" spc="-1" strike="noStrike">
                <a:solidFill>
                  <a:srgbClr val="ffff00"/>
                </a:solidFill>
                <a:latin typeface="Times New Roman"/>
                <a:ea typeface="宋体"/>
              </a:rPr>
              <a:t>0</a:t>
            </a:r>
            <a:r>
              <a:rPr b="0" lang="zh-CN" sz="2800" spc="-1" strike="noStrike">
                <a:solidFill>
                  <a:srgbClr val="ffff00"/>
                </a:solidFill>
                <a:latin typeface="Times New Roman"/>
                <a:ea typeface="宋体"/>
              </a:rPr>
              <a:t>）</a:t>
            </a:r>
            <a:endParaRPr b="0" lang="en-US" sz="2800" spc="-1" strike="noStrike">
              <a:solidFill>
                <a:srgbClr val="ffffff"/>
              </a:solidFill>
              <a:latin typeface="Times New Roman"/>
            </a:endParaRPr>
          </a:p>
          <a:p>
            <a:pPr marL="343080" indent="-343080">
              <a:lnSpc>
                <a:spcPct val="100000"/>
              </a:lnSpc>
              <a:spcBef>
                <a:spcPts val="561"/>
              </a:spcBef>
              <a:buClr>
                <a:srgbClr val="ffffff"/>
              </a:buClr>
              <a:buFont typeface="Symbol" charset="2"/>
              <a:buChar char=""/>
              <a:tabLst>
                <a:tab algn="l" pos="0"/>
              </a:tabLst>
            </a:pPr>
            <a:r>
              <a:rPr b="0" lang="en-US" sz="2800" spc="-1" strike="noStrike">
                <a:solidFill>
                  <a:srgbClr val="ffffff"/>
                </a:solidFill>
                <a:latin typeface="Times New Roman"/>
                <a:ea typeface="宋体"/>
              </a:rPr>
              <a:t>12 | 5 = 1100 | 101 = 1101 = 13</a:t>
            </a:r>
            <a:endParaRPr b="0" lang="en-US" sz="2800" spc="-1" strike="noStrike">
              <a:solidFill>
                <a:srgbClr val="ffffff"/>
              </a:solidFill>
              <a:latin typeface="Times New Roman"/>
            </a:endParaRPr>
          </a:p>
          <a:p>
            <a:pPr marL="343080" indent="-343080">
              <a:lnSpc>
                <a:spcPct val="100000"/>
              </a:lnSpc>
              <a:spcBef>
                <a:spcPts val="561"/>
              </a:spcBef>
              <a:buClr>
                <a:srgbClr val="ffffff"/>
              </a:buClr>
              <a:buFont typeface="Symbol" charset="2"/>
              <a:buChar char=""/>
              <a:tabLst>
                <a:tab algn="l" pos="0"/>
              </a:tabLst>
            </a:pPr>
            <a:r>
              <a:rPr b="0" lang="en-US" sz="2800" spc="-1" strike="noStrike">
                <a:solidFill>
                  <a:srgbClr val="ffffff"/>
                </a:solidFill>
                <a:latin typeface="Times New Roman"/>
                <a:ea typeface="宋体"/>
              </a:rPr>
              <a:t>4 | 5 = 100 | 101 = 101 = 5 </a:t>
            </a:r>
            <a:endParaRPr b="0" lang="en-US" sz="2800" spc="-1" strike="noStrike">
              <a:solidFill>
                <a:srgbClr val="ffffff"/>
              </a:solidFill>
              <a:latin typeface="Times New Roman"/>
            </a:endParaRPr>
          </a:p>
        </p:txBody>
      </p:sp>
      <p:sp>
        <p:nvSpPr>
          <p:cNvPr id="1503" name="PlaceHolder 4"/>
          <p:cNvSpPr>
            <a:spLocks noGrp="1"/>
          </p:cNvSpPr>
          <p:nvPr>
            <p:ph type="sldNum" idx="79"/>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82C2B28C-2EC0-40F8-B3EE-40092A1CF831}"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4"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异或运算</a:t>
            </a:r>
            <a:endParaRPr b="0" lang="en-US" sz="4400" spc="-1" strike="noStrike">
              <a:solidFill>
                <a:srgbClr val="ff3399"/>
              </a:solidFill>
              <a:latin typeface="楷体_GB2312"/>
            </a:endParaRPr>
          </a:p>
        </p:txBody>
      </p:sp>
      <p:sp>
        <p:nvSpPr>
          <p:cNvPr id="1505" name="PlaceHolder 2"/>
          <p:cNvSpPr>
            <a:spLocks noGrp="1"/>
          </p:cNvSpPr>
          <p:nvPr>
            <p:ph/>
          </p:nvPr>
        </p:nvSpPr>
        <p:spPr>
          <a:xfrm>
            <a:off x="695520" y="1981080"/>
            <a:ext cx="1080072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0" lang="zh-CN" sz="3200" spc="-1" strike="noStrike">
                <a:solidFill>
                  <a:srgbClr val="ffffff"/>
                </a:solidFill>
                <a:latin typeface="Times New Roman"/>
                <a:ea typeface="宋体"/>
              </a:rPr>
              <a:t>运算规则： </a:t>
            </a:r>
            <a:r>
              <a:rPr b="0" lang="en-US" sz="3200" spc="-1" strike="noStrike">
                <a:solidFill>
                  <a:srgbClr val="ffffff"/>
                </a:solidFill>
                <a:latin typeface="Times New Roman"/>
                <a:ea typeface="宋体"/>
              </a:rPr>
              <a:t>0^0=0;   0^1=1;   1^0=1;    1^1=0;</a:t>
            </a:r>
            <a:endParaRPr b="0" lang="en-US" sz="3200" spc="-1" strike="noStrike">
              <a:solidFill>
                <a:srgbClr val="ffffff"/>
              </a:solidFill>
              <a:latin typeface="Times New Roman"/>
            </a:endParaRPr>
          </a:p>
          <a:p>
            <a:pPr marL="343080" indent="-343080">
              <a:lnSpc>
                <a:spcPct val="100000"/>
              </a:lnSpc>
              <a:spcBef>
                <a:spcPts val="641"/>
              </a:spcBef>
              <a:buClr>
                <a:srgbClr val="ffff00"/>
              </a:buClr>
              <a:buFont typeface="Symbol" charset="2"/>
              <a:buChar char=""/>
            </a:pPr>
            <a:r>
              <a:rPr b="0" lang="zh-CN" sz="3200" spc="-1" strike="noStrike">
                <a:solidFill>
                  <a:srgbClr val="ffff00"/>
                </a:solidFill>
                <a:latin typeface="Times New Roman"/>
                <a:ea typeface="宋体"/>
              </a:rPr>
              <a:t>参加运算的两个对象，如果两个相应位为“异”（值不同），则该位结果为</a:t>
            </a:r>
            <a:r>
              <a:rPr b="0" lang="en-US" sz="3200" spc="-1" strike="noStrike">
                <a:solidFill>
                  <a:srgbClr val="ffff00"/>
                </a:solidFill>
                <a:latin typeface="Times New Roman"/>
                <a:ea typeface="宋体"/>
              </a:rPr>
              <a:t>1</a:t>
            </a:r>
            <a:r>
              <a:rPr b="0" lang="zh-CN" sz="3200" spc="-1" strike="noStrike">
                <a:solidFill>
                  <a:srgbClr val="ffff00"/>
                </a:solidFill>
                <a:latin typeface="Times New Roman"/>
                <a:ea typeface="宋体"/>
              </a:rPr>
              <a:t>，否则为</a:t>
            </a:r>
            <a:r>
              <a:rPr b="0" lang="en-US" sz="3200" spc="-1" strike="noStrike">
                <a:solidFill>
                  <a:srgbClr val="ffff00"/>
                </a:solidFill>
                <a:latin typeface="Times New Roman"/>
                <a:ea typeface="宋体"/>
              </a:rPr>
              <a:t>0</a:t>
            </a:r>
            <a:r>
              <a:rPr b="0" lang="zh-CN" sz="3200" spc="-1" strike="noStrike">
                <a:solidFill>
                  <a:srgbClr val="ffff00"/>
                </a:solidFill>
                <a:latin typeface="Times New Roman"/>
                <a:ea typeface="宋体"/>
              </a:rPr>
              <a:t>。　</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0" lang="en-US" sz="3200" spc="-1" strike="noStrike">
                <a:solidFill>
                  <a:srgbClr val="ffffff"/>
                </a:solidFill>
                <a:latin typeface="Times New Roman"/>
                <a:ea typeface="宋体"/>
              </a:rPr>
              <a:t>9^5</a:t>
            </a:r>
            <a:r>
              <a:rPr b="0" lang="zh-CN" sz="3200" spc="-1" strike="noStrike">
                <a:solidFill>
                  <a:srgbClr val="ffffff"/>
                </a:solidFill>
                <a:latin typeface="Times New Roman"/>
                <a:ea typeface="宋体"/>
              </a:rPr>
              <a:t>可写成算式如下： </a:t>
            </a:r>
            <a:r>
              <a:rPr b="0" lang="en-US" sz="3200" spc="-1" strike="noStrike">
                <a:solidFill>
                  <a:srgbClr val="ffffff"/>
                </a:solidFill>
                <a:latin typeface="Times New Roman"/>
                <a:ea typeface="宋体"/>
              </a:rPr>
              <a:t>9^5=1001^0101=1100=12  </a:t>
            </a:r>
            <a:endParaRPr b="0" lang="en-US" sz="3200" spc="-1" strike="noStrike">
              <a:solidFill>
                <a:srgbClr val="ffffff"/>
              </a:solidFill>
              <a:latin typeface="Times New Roman"/>
            </a:endParaRPr>
          </a:p>
        </p:txBody>
      </p:sp>
      <p:sp>
        <p:nvSpPr>
          <p:cNvPr id="1506" name="PlaceHolder 3"/>
          <p:cNvSpPr>
            <a:spLocks noGrp="1"/>
          </p:cNvSpPr>
          <p:nvPr>
            <p:ph type="sldNum" idx="80"/>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35B5878E-5B69-4F39-87B3-3BF3875C1AAE}"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7"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en-US" sz="4400" spc="-1" strike="noStrike">
                <a:solidFill>
                  <a:srgbClr val="ffff00"/>
                </a:solidFill>
                <a:latin typeface="Times New Roman"/>
                <a:ea typeface="宋体"/>
              </a:rPr>
              <a:t>Floyd</a:t>
            </a:r>
            <a:r>
              <a:rPr b="1" lang="zh-CN" sz="4400" spc="-1" strike="noStrike">
                <a:solidFill>
                  <a:srgbClr val="ffff00"/>
                </a:solidFill>
                <a:latin typeface="Times New Roman"/>
                <a:ea typeface="宋体"/>
              </a:rPr>
              <a:t>计算传递闭包</a:t>
            </a:r>
            <a:endParaRPr b="0" lang="en-US" sz="4400" spc="-1" strike="noStrike">
              <a:solidFill>
                <a:srgbClr val="ff3399"/>
              </a:solidFill>
              <a:latin typeface="楷体_GB2312"/>
            </a:endParaRPr>
          </a:p>
        </p:txBody>
      </p:sp>
      <p:sp>
        <p:nvSpPr>
          <p:cNvPr id="1508" name="PlaceHolder 2"/>
          <p:cNvSpPr>
            <a:spLocks noGrp="1"/>
          </p:cNvSpPr>
          <p:nvPr>
            <p:ph/>
          </p:nvPr>
        </p:nvSpPr>
        <p:spPr>
          <a:xfrm>
            <a:off x="914400" y="162864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在有向图中，</a:t>
            </a:r>
            <a:r>
              <a:rPr b="1" lang="en-US" sz="3200" spc="-1" strike="noStrike">
                <a:solidFill>
                  <a:srgbClr val="ffffff"/>
                </a:solidFill>
                <a:latin typeface="Times New Roman"/>
                <a:ea typeface="宋体"/>
              </a:rPr>
              <a:t>d[i][j]</a:t>
            </a:r>
            <a:r>
              <a:rPr b="1" lang="zh-CN" sz="3200" spc="-1" strike="noStrike">
                <a:solidFill>
                  <a:srgbClr val="ffffff"/>
                </a:solidFill>
                <a:latin typeface="Times New Roman"/>
                <a:ea typeface="宋体"/>
              </a:rPr>
              <a:t>如果是</a:t>
            </a:r>
            <a:r>
              <a:rPr b="1" lang="en-US" sz="3200" spc="-1" strike="noStrike">
                <a:solidFill>
                  <a:srgbClr val="ffffff"/>
                </a:solidFill>
                <a:latin typeface="Times New Roman"/>
                <a:ea typeface="宋体"/>
              </a:rPr>
              <a:t>1</a:t>
            </a:r>
            <a:r>
              <a:rPr b="1" lang="zh-CN" sz="3200" spc="-1" strike="noStrike">
                <a:solidFill>
                  <a:srgbClr val="ffffff"/>
                </a:solidFill>
                <a:latin typeface="Times New Roman"/>
                <a:ea typeface="宋体"/>
              </a:rPr>
              <a:t>，表示</a:t>
            </a:r>
            <a:r>
              <a:rPr b="1" lang="en-US" sz="3200" spc="-1" strike="noStrike">
                <a:solidFill>
                  <a:srgbClr val="ffffff"/>
                </a:solidFill>
                <a:latin typeface="Times New Roman"/>
                <a:ea typeface="宋体"/>
              </a:rPr>
              <a:t>i</a:t>
            </a:r>
            <a:r>
              <a:rPr b="1" lang="zh-CN" sz="3200" spc="-1" strike="noStrike">
                <a:solidFill>
                  <a:srgbClr val="ffffff"/>
                </a:solidFill>
                <a:latin typeface="Times New Roman"/>
                <a:ea typeface="宋体"/>
              </a:rPr>
              <a:t>能到达</a:t>
            </a:r>
            <a:r>
              <a:rPr b="1" lang="en-US" sz="3200" spc="-1" strike="noStrike">
                <a:solidFill>
                  <a:srgbClr val="ffffff"/>
                </a:solidFill>
                <a:latin typeface="Times New Roman"/>
                <a:ea typeface="宋体"/>
              </a:rPr>
              <a:t>j</a:t>
            </a:r>
            <a:r>
              <a:rPr b="1" lang="zh-CN" sz="3200" spc="-1" strike="noStrike">
                <a:solidFill>
                  <a:srgbClr val="ffffff"/>
                </a:solidFill>
                <a:latin typeface="Times New Roman"/>
                <a:ea typeface="宋体"/>
              </a:rPr>
              <a:t>，如果是</a:t>
            </a:r>
            <a:r>
              <a:rPr b="1" lang="en-US" sz="3200" spc="-1" strike="noStrike">
                <a:solidFill>
                  <a:srgbClr val="ffffff"/>
                </a:solidFill>
                <a:latin typeface="Times New Roman"/>
                <a:ea typeface="宋体"/>
              </a:rPr>
              <a:t>0</a:t>
            </a:r>
            <a:r>
              <a:rPr b="1" lang="zh-CN" sz="3200" spc="-1" strike="noStrike">
                <a:solidFill>
                  <a:srgbClr val="ffffff"/>
                </a:solidFill>
                <a:latin typeface="Times New Roman"/>
                <a:ea typeface="宋体"/>
              </a:rPr>
              <a:t>，表示</a:t>
            </a:r>
            <a:r>
              <a:rPr b="1" lang="en-US" sz="3200" spc="-1" strike="noStrike">
                <a:solidFill>
                  <a:srgbClr val="ffffff"/>
                </a:solidFill>
                <a:latin typeface="Times New Roman"/>
                <a:ea typeface="宋体"/>
              </a:rPr>
              <a:t>i</a:t>
            </a:r>
            <a:r>
              <a:rPr b="1" lang="zh-CN" sz="3200" spc="-1" strike="noStrike">
                <a:solidFill>
                  <a:srgbClr val="ffffff"/>
                </a:solidFill>
                <a:latin typeface="Times New Roman"/>
                <a:ea typeface="宋体"/>
              </a:rPr>
              <a:t>无法达到</a:t>
            </a:r>
            <a:r>
              <a:rPr b="1" lang="en-US" sz="3200" spc="-1" strike="noStrike">
                <a:solidFill>
                  <a:srgbClr val="ffffff"/>
                </a:solidFill>
                <a:latin typeface="Times New Roman"/>
                <a:ea typeface="宋体"/>
              </a:rPr>
              <a:t>j</a:t>
            </a:r>
            <a:r>
              <a:rPr b="1" lang="zh-CN" sz="3200" spc="-1" strike="noStrike">
                <a:solidFill>
                  <a:srgbClr val="ffffff"/>
                </a:solidFill>
                <a:latin typeface="Times New Roman"/>
                <a:ea typeface="宋体"/>
              </a:rPr>
              <a:t>。</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我们可以根据初始的边的情况（到达情况），计算最终一个点能否到达其它点。</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注意：自己是能到自己的。</a:t>
            </a:r>
            <a:endParaRPr b="0" lang="en-US" sz="3200" spc="-1" strike="noStrike">
              <a:solidFill>
                <a:srgbClr val="ffffff"/>
              </a:solidFill>
              <a:latin typeface="Times New Roman"/>
            </a:endParaRPr>
          </a:p>
          <a:p>
            <a:pPr>
              <a:lnSpc>
                <a:spcPct val="100000"/>
              </a:lnSpc>
              <a:spcBef>
                <a:spcPts val="641"/>
              </a:spcBef>
              <a:buNone/>
              <a:tabLst>
                <a:tab algn="l" pos="0"/>
              </a:tabLst>
            </a:pPr>
            <a:r>
              <a:rPr b="1" lang="en-US" sz="3200" spc="-1" strike="noStrike">
                <a:solidFill>
                  <a:srgbClr val="ffffff"/>
                </a:solidFill>
                <a:latin typeface="Times New Roman"/>
                <a:ea typeface="宋体"/>
              </a:rPr>
              <a:t>for(int k=1;k&lt;=n;k++) </a:t>
            </a:r>
            <a:endParaRPr b="0" lang="en-US" sz="3200" spc="-1" strike="noStrike">
              <a:solidFill>
                <a:srgbClr val="ffffff"/>
              </a:solidFill>
              <a:latin typeface="Times New Roman"/>
            </a:endParaRPr>
          </a:p>
          <a:p>
            <a:pPr>
              <a:lnSpc>
                <a:spcPct val="100000"/>
              </a:lnSpc>
              <a:spcBef>
                <a:spcPts val="641"/>
              </a:spcBef>
              <a:buNone/>
              <a:tabLst>
                <a:tab algn="l" pos="0"/>
              </a:tabLst>
            </a:pPr>
            <a:r>
              <a:rPr b="1" lang="en-US" sz="3200" spc="-1" strike="noStrike">
                <a:solidFill>
                  <a:srgbClr val="ffffff"/>
                </a:solidFill>
                <a:latin typeface="Times New Roman"/>
                <a:ea typeface="宋体"/>
              </a:rPr>
              <a:t>	</a:t>
            </a:r>
            <a:r>
              <a:rPr b="1" lang="en-US" sz="3200" spc="-1" strike="noStrike">
                <a:solidFill>
                  <a:srgbClr val="ffffff"/>
                </a:solidFill>
                <a:latin typeface="Times New Roman"/>
                <a:ea typeface="宋体"/>
              </a:rPr>
              <a:t>for(int i=1;i&lt;=n;i++) </a:t>
            </a:r>
            <a:endParaRPr b="0" lang="en-US" sz="3200" spc="-1" strike="noStrike">
              <a:solidFill>
                <a:srgbClr val="ffffff"/>
              </a:solidFill>
              <a:latin typeface="Times New Roman"/>
            </a:endParaRPr>
          </a:p>
          <a:p>
            <a:pPr>
              <a:lnSpc>
                <a:spcPct val="100000"/>
              </a:lnSpc>
              <a:spcBef>
                <a:spcPts val="641"/>
              </a:spcBef>
              <a:buNone/>
              <a:tabLst>
                <a:tab algn="l" pos="0"/>
              </a:tabLst>
            </a:pPr>
            <a:r>
              <a:rPr b="1" lang="en-US" sz="3200" spc="-1" strike="noStrike">
                <a:solidFill>
                  <a:srgbClr val="ffffff"/>
                </a:solidFill>
                <a:latin typeface="Times New Roman"/>
                <a:ea typeface="宋体"/>
              </a:rPr>
              <a:t>	</a:t>
            </a:r>
            <a:r>
              <a:rPr b="1" lang="en-US" sz="3200" spc="-1" strike="noStrike">
                <a:solidFill>
                  <a:srgbClr val="ffffff"/>
                </a:solidFill>
                <a:latin typeface="Times New Roman"/>
                <a:ea typeface="宋体"/>
              </a:rPr>
              <a:t>	</a:t>
            </a:r>
            <a:r>
              <a:rPr b="1" lang="en-US" sz="3200" spc="-1" strike="noStrike">
                <a:solidFill>
                  <a:srgbClr val="ffffff"/>
                </a:solidFill>
                <a:latin typeface="Times New Roman"/>
                <a:ea typeface="宋体"/>
              </a:rPr>
              <a:t>for(int j=1;j&lt;=n;j++) </a:t>
            </a:r>
            <a:endParaRPr b="0" lang="en-US" sz="3200" spc="-1" strike="noStrike">
              <a:solidFill>
                <a:srgbClr val="ffffff"/>
              </a:solidFill>
              <a:latin typeface="Times New Roman"/>
            </a:endParaRPr>
          </a:p>
          <a:p>
            <a:pPr>
              <a:lnSpc>
                <a:spcPct val="100000"/>
              </a:lnSpc>
              <a:spcBef>
                <a:spcPts val="641"/>
              </a:spcBef>
              <a:buNone/>
              <a:tabLst>
                <a:tab algn="l" pos="0"/>
              </a:tabLst>
            </a:pPr>
            <a:r>
              <a:rPr b="1" lang="en-US" sz="3200" spc="-1" strike="noStrike">
                <a:solidFill>
                  <a:srgbClr val="ffffff"/>
                </a:solidFill>
                <a:latin typeface="Times New Roman"/>
                <a:ea typeface="宋体"/>
              </a:rPr>
              <a:t>	</a:t>
            </a:r>
            <a:r>
              <a:rPr b="1" lang="en-US" sz="3200" spc="-1" strike="noStrike">
                <a:solidFill>
                  <a:srgbClr val="ffffff"/>
                </a:solidFill>
                <a:latin typeface="Times New Roman"/>
                <a:ea typeface="宋体"/>
              </a:rPr>
              <a:t>	</a:t>
            </a:r>
            <a:r>
              <a:rPr b="1" lang="en-US" sz="3200" spc="-1" strike="noStrike">
                <a:solidFill>
                  <a:srgbClr val="ffffff"/>
                </a:solidFill>
                <a:latin typeface="Times New Roman"/>
                <a:ea typeface="宋体"/>
              </a:rPr>
              <a:t>	</a:t>
            </a:r>
            <a:r>
              <a:rPr b="1" lang="en-US" sz="3200" spc="-1" strike="noStrike">
                <a:solidFill>
                  <a:srgbClr val="ffffff"/>
                </a:solidFill>
                <a:latin typeface="Times New Roman"/>
                <a:ea typeface="宋体"/>
              </a:rPr>
              <a:t>d[i][j] = d[i][j] || ( d[i][k] &amp;&amp; d[k][j] );</a:t>
            </a:r>
            <a:endParaRPr b="0" lang="en-US" sz="3200" spc="-1" strike="noStrike">
              <a:solidFill>
                <a:srgbClr val="ffffff"/>
              </a:solidFill>
              <a:latin typeface="Times New Roman"/>
            </a:endParaRPr>
          </a:p>
        </p:txBody>
      </p:sp>
      <p:sp>
        <p:nvSpPr>
          <p:cNvPr id="1509" name="PlaceHolder 3"/>
          <p:cNvSpPr>
            <a:spLocks noGrp="1"/>
          </p:cNvSpPr>
          <p:nvPr>
            <p:ph type="sldNum" idx="81"/>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r>
              <a:rPr b="1" lang="en-US" sz="1400" spc="-1" strike="noStrike">
                <a:solidFill>
                  <a:srgbClr val="ffffff"/>
                </a:solidFill>
                <a:latin typeface="Times New Roman"/>
                <a:ea typeface="宋体"/>
              </a:rPr>
              <a:t> </a:t>
            </a:r>
            <a:fld id="{6992F432-C310-47E4-A9FB-46B370C828CB}"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2588" dur="indefinite" restart="never" nodeType="tmRoot">
          <p:childTnLst>
            <p:seq>
              <p:cTn id="2589" dur="indefinite" nodeType="mainSeq">
                <p:childTnLst>
                  <p:par>
                    <p:cTn id="2590" fill="hold">
                      <p:stCondLst>
                        <p:cond delay="indefinite"/>
                      </p:stCondLst>
                      <p:childTnLst>
                        <p:par>
                          <p:cTn id="2591" fill="hold">
                            <p:stCondLst>
                              <p:cond delay="0"/>
                            </p:stCondLst>
                            <p:childTnLst>
                              <p:par>
                                <p:cTn id="2592" nodeType="clickEffect" fill="hold" presetClass="entr" presetID="1">
                                  <p:stCondLst>
                                    <p:cond delay="0"/>
                                  </p:stCondLst>
                                  <p:childTnLst>
                                    <p:set>
                                      <p:cBhvr>
                                        <p:cTn id="2593" dur="1" fill="hold">
                                          <p:stCondLst>
                                            <p:cond delay="0"/>
                                          </p:stCondLst>
                                        </p:cTn>
                                        <p:tgtEl>
                                          <p:spTgt spid="1508">
                                            <p:txEl>
                                              <p:pRg st="0" end="0"/>
                                            </p:txEl>
                                          </p:spTgt>
                                        </p:tgtEl>
                                        <p:attrNameLst>
                                          <p:attrName>style.visibility</p:attrName>
                                        </p:attrNameLst>
                                      </p:cBhvr>
                                      <p:to>
                                        <p:strVal val="visible"/>
                                      </p:to>
                                    </p:set>
                                  </p:childTnLst>
                                </p:cTn>
                              </p:par>
                            </p:childTnLst>
                          </p:cTn>
                        </p:par>
                      </p:childTnLst>
                    </p:cTn>
                  </p:par>
                  <p:par>
                    <p:cTn id="2594" fill="hold">
                      <p:stCondLst>
                        <p:cond delay="indefinite"/>
                      </p:stCondLst>
                      <p:childTnLst>
                        <p:par>
                          <p:cTn id="2595" fill="hold">
                            <p:stCondLst>
                              <p:cond delay="0"/>
                            </p:stCondLst>
                            <p:childTnLst>
                              <p:par>
                                <p:cTn id="2596" nodeType="clickEffect" fill="hold" presetClass="entr" presetID="1">
                                  <p:stCondLst>
                                    <p:cond delay="0"/>
                                  </p:stCondLst>
                                  <p:childTnLst>
                                    <p:set>
                                      <p:cBhvr>
                                        <p:cTn id="2597" dur="1" fill="hold">
                                          <p:stCondLst>
                                            <p:cond delay="0"/>
                                          </p:stCondLst>
                                        </p:cTn>
                                        <p:tgtEl>
                                          <p:spTgt spid="1508">
                                            <p:txEl>
                                              <p:pRg st="1" end="1"/>
                                            </p:txEl>
                                          </p:spTgt>
                                        </p:tgtEl>
                                        <p:attrNameLst>
                                          <p:attrName>style.visibility</p:attrName>
                                        </p:attrNameLst>
                                      </p:cBhvr>
                                      <p:to>
                                        <p:strVal val="visible"/>
                                      </p:to>
                                    </p:set>
                                  </p:childTnLst>
                                </p:cTn>
                              </p:par>
                            </p:childTnLst>
                          </p:cTn>
                        </p:par>
                      </p:childTnLst>
                    </p:cTn>
                  </p:par>
                  <p:par>
                    <p:cTn id="2598" fill="hold">
                      <p:stCondLst>
                        <p:cond delay="indefinite"/>
                      </p:stCondLst>
                      <p:childTnLst>
                        <p:par>
                          <p:cTn id="2599" fill="hold">
                            <p:stCondLst>
                              <p:cond delay="0"/>
                            </p:stCondLst>
                            <p:childTnLst>
                              <p:par>
                                <p:cTn id="2600" nodeType="clickEffect" fill="hold" presetClass="entr" presetID="1">
                                  <p:stCondLst>
                                    <p:cond delay="0"/>
                                  </p:stCondLst>
                                  <p:childTnLst>
                                    <p:set>
                                      <p:cBhvr>
                                        <p:cTn id="2601" dur="1" fill="hold">
                                          <p:stCondLst>
                                            <p:cond delay="0"/>
                                          </p:stCondLst>
                                        </p:cTn>
                                        <p:tgtEl>
                                          <p:spTgt spid="1508">
                                            <p:txEl>
                                              <p:pRg st="2" end="2"/>
                                            </p:txEl>
                                          </p:spTgt>
                                        </p:tgtEl>
                                        <p:attrNameLst>
                                          <p:attrName>style.visibility</p:attrName>
                                        </p:attrNameLst>
                                      </p:cBhvr>
                                      <p:to>
                                        <p:strVal val="visible"/>
                                      </p:to>
                                    </p:set>
                                  </p:childTnLst>
                                </p:cTn>
                              </p:par>
                            </p:childTnLst>
                          </p:cTn>
                        </p:par>
                      </p:childTnLst>
                    </p:cTn>
                  </p:par>
                  <p:par>
                    <p:cTn id="2602" fill="hold">
                      <p:stCondLst>
                        <p:cond delay="indefinite"/>
                      </p:stCondLst>
                      <p:childTnLst>
                        <p:par>
                          <p:cTn id="2603" fill="hold">
                            <p:stCondLst>
                              <p:cond delay="0"/>
                            </p:stCondLst>
                            <p:childTnLst>
                              <p:par>
                                <p:cTn id="2604" nodeType="clickEffect" fill="hold" presetClass="entr" presetID="1">
                                  <p:stCondLst>
                                    <p:cond delay="0"/>
                                  </p:stCondLst>
                                  <p:childTnLst>
                                    <p:set>
                                      <p:cBhvr>
                                        <p:cTn id="2605" dur="1" fill="hold">
                                          <p:stCondLst>
                                            <p:cond delay="0"/>
                                          </p:stCondLst>
                                        </p:cTn>
                                        <p:tgtEl>
                                          <p:spTgt spid="1508">
                                            <p:txEl>
                                              <p:pRg st="3" end="3"/>
                                            </p:txEl>
                                          </p:spTgt>
                                        </p:tgtEl>
                                        <p:attrNameLst>
                                          <p:attrName>style.visibility</p:attrName>
                                        </p:attrNameLst>
                                      </p:cBhvr>
                                      <p:to>
                                        <p:strVal val="visible"/>
                                      </p:to>
                                    </p:set>
                                  </p:childTnLst>
                                </p:cTn>
                              </p:par>
                              <p:par>
                                <p:cTn id="2606" nodeType="withEffect" fill="hold" presetClass="entr" presetID="1">
                                  <p:stCondLst>
                                    <p:cond delay="0"/>
                                  </p:stCondLst>
                                  <p:childTnLst>
                                    <p:set>
                                      <p:cBhvr>
                                        <p:cTn id="2607" dur="1" fill="hold">
                                          <p:stCondLst>
                                            <p:cond delay="0"/>
                                          </p:stCondLst>
                                        </p:cTn>
                                        <p:tgtEl>
                                          <p:spTgt spid="1508">
                                            <p:txEl>
                                              <p:pRg st="4" end="4"/>
                                            </p:txEl>
                                          </p:spTgt>
                                        </p:tgtEl>
                                        <p:attrNameLst>
                                          <p:attrName>style.visibility</p:attrName>
                                        </p:attrNameLst>
                                      </p:cBhvr>
                                      <p:to>
                                        <p:strVal val="visible"/>
                                      </p:to>
                                    </p:set>
                                  </p:childTnLst>
                                </p:cTn>
                              </p:par>
                              <p:par>
                                <p:cTn id="2608" nodeType="withEffect" fill="hold" presetClass="entr" presetID="1">
                                  <p:stCondLst>
                                    <p:cond delay="0"/>
                                  </p:stCondLst>
                                  <p:childTnLst>
                                    <p:set>
                                      <p:cBhvr>
                                        <p:cTn id="2609" dur="1" fill="hold">
                                          <p:stCondLst>
                                            <p:cond delay="0"/>
                                          </p:stCondLst>
                                        </p:cTn>
                                        <p:tgtEl>
                                          <p:spTgt spid="1508">
                                            <p:txEl>
                                              <p:pRg st="5" end="5"/>
                                            </p:txEl>
                                          </p:spTgt>
                                        </p:tgtEl>
                                        <p:attrNameLst>
                                          <p:attrName>style.visibility</p:attrName>
                                        </p:attrNameLst>
                                      </p:cBhvr>
                                      <p:to>
                                        <p:strVal val="visible"/>
                                      </p:to>
                                    </p:set>
                                  </p:childTnLst>
                                </p:cTn>
                              </p:par>
                              <p:par>
                                <p:cTn id="2610" nodeType="withEffect" fill="hold" presetClass="entr" presetID="1">
                                  <p:stCondLst>
                                    <p:cond delay="0"/>
                                  </p:stCondLst>
                                  <p:childTnLst>
                                    <p:set>
                                      <p:cBhvr>
                                        <p:cTn id="2611" dur="1" fill="hold">
                                          <p:stCondLst>
                                            <p:cond delay="0"/>
                                          </p:stCondLst>
                                        </p:cTn>
                                        <p:tgtEl>
                                          <p:spTgt spid="150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0"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练习：传递闭包</a:t>
            </a:r>
            <a:endParaRPr b="0" lang="en-US" sz="4400" spc="-1" strike="noStrike">
              <a:solidFill>
                <a:srgbClr val="ff3399"/>
              </a:solidFill>
              <a:latin typeface="楷体_GB2312"/>
            </a:endParaRPr>
          </a:p>
        </p:txBody>
      </p:sp>
      <p:sp>
        <p:nvSpPr>
          <p:cNvPr id="1511"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数据见“</a:t>
            </a:r>
            <a:r>
              <a:rPr b="1" lang="en-US" sz="3200" spc="-1" strike="noStrike">
                <a:solidFill>
                  <a:srgbClr val="ffffff"/>
                </a:solidFill>
                <a:latin typeface="Times New Roman"/>
                <a:ea typeface="宋体"/>
              </a:rPr>
              <a:t>floydata.txt”</a:t>
            </a:r>
            <a:endParaRPr b="0" lang="en-US" sz="3200" spc="-1" strike="noStrike">
              <a:solidFill>
                <a:srgbClr val="ffffff"/>
              </a:solidFill>
              <a:latin typeface="Times New Roman"/>
            </a:endParaRPr>
          </a:p>
        </p:txBody>
      </p:sp>
      <p:sp>
        <p:nvSpPr>
          <p:cNvPr id="1512" name="PlaceHolder 3"/>
          <p:cNvSpPr>
            <a:spLocks noGrp="1"/>
          </p:cNvSpPr>
          <p:nvPr>
            <p:ph type="sldNum" idx="82"/>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F48A8CF1-08E7-4B06-A8C1-93088CC60841}"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513" name="图片 4" descr=""/>
          <p:cNvPicPr/>
          <p:nvPr/>
        </p:nvPicPr>
        <p:blipFill>
          <a:blip r:embed="rId1"/>
          <a:stretch/>
        </p:blipFill>
        <p:spPr>
          <a:xfrm>
            <a:off x="7104240" y="1628640"/>
            <a:ext cx="2337840" cy="4114440"/>
          </a:xfrm>
          <a:prstGeom prst="rect">
            <a:avLst/>
          </a:prstGeom>
          <a:ln w="0">
            <a:noFill/>
          </a:ln>
        </p:spPr>
      </p:pic>
    </p:spTree>
  </p:cSld>
  <mc:AlternateContent>
    <mc:Choice Requires="p14">
      <p:transition spd="slow" p14:dur="2000"/>
    </mc:Choice>
    <mc:Fallback>
      <p:transition spd="slow"/>
    </mc:Fallback>
  </mc:AlternateContent>
  <p:timing>
    <p:tnLst>
      <p:par>
        <p:cTn id="2612" dur="indefinite" restart="never" nodeType="tmRoot">
          <p:childTnLst>
            <p:seq>
              <p:cTn id="2613" dur="indefinite" nodeType="mainSeq">
                <p:childTnLst>
                  <p:par>
                    <p:cTn id="2614" fill="hold">
                      <p:stCondLst>
                        <p:cond delay="indefinite"/>
                      </p:stCondLst>
                      <p:childTnLst>
                        <p:par>
                          <p:cTn id="2615" fill="hold">
                            <p:stCondLst>
                              <p:cond delay="0"/>
                            </p:stCondLst>
                            <p:childTnLst>
                              <p:par>
                                <p:cTn id="2616" nodeType="clickEffect" fill="hold" presetClass="entr" presetID="1">
                                  <p:stCondLst>
                                    <p:cond delay="0"/>
                                  </p:stCondLst>
                                  <p:childTnLst>
                                    <p:set>
                                      <p:cBhvr>
                                        <p:cTn id="2617" dur="1" fill="hold">
                                          <p:stCondLst>
                                            <p:cond delay="0"/>
                                          </p:stCondLst>
                                        </p:cTn>
                                        <p:tgtEl>
                                          <p:spTgt spid="15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4"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en-US" sz="4400" spc="-1" strike="noStrike">
                <a:solidFill>
                  <a:srgbClr val="ffff00"/>
                </a:solidFill>
                <a:latin typeface="Times New Roman"/>
                <a:ea typeface="宋体"/>
              </a:rPr>
              <a:t>P1037</a:t>
            </a:r>
            <a:r>
              <a:rPr b="1" lang="zh-CN" sz="4400" spc="-1" strike="noStrike">
                <a:solidFill>
                  <a:srgbClr val="ffff00"/>
                </a:solidFill>
                <a:latin typeface="Times New Roman"/>
                <a:ea typeface="宋体"/>
              </a:rPr>
              <a:t>产生数</a:t>
            </a:r>
            <a:endParaRPr b="0" lang="en-US" sz="4400" spc="-1" strike="noStrike">
              <a:solidFill>
                <a:srgbClr val="ff3399"/>
              </a:solidFill>
              <a:latin typeface="楷体_GB2312"/>
            </a:endParaRPr>
          </a:p>
        </p:txBody>
      </p:sp>
      <p:sp>
        <p:nvSpPr>
          <p:cNvPr id="1515" name="PlaceHolder 2"/>
          <p:cNvSpPr>
            <a:spLocks noGrp="1"/>
          </p:cNvSpPr>
          <p:nvPr>
            <p:ph type="sldNum" idx="83"/>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FE36D1C8-9BE0-45DF-AAF2-58FE09D7AA6C}"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516" name="PlaceHolder 3"/>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建图（到达</a:t>
            </a:r>
            <a:r>
              <a:rPr b="1" lang="en-US" sz="3200" spc="-1" strike="noStrike">
                <a:solidFill>
                  <a:srgbClr val="ffffff"/>
                </a:solidFill>
                <a:latin typeface="Times New Roman"/>
                <a:ea typeface="宋体"/>
              </a:rPr>
              <a:t>1</a:t>
            </a:r>
            <a:r>
              <a:rPr b="1" lang="zh-CN" sz="3200" spc="-1" strike="noStrike">
                <a:solidFill>
                  <a:srgbClr val="ffffff"/>
                </a:solidFill>
                <a:latin typeface="Times New Roman"/>
                <a:ea typeface="宋体"/>
              </a:rPr>
              <a:t>、无法到达</a:t>
            </a:r>
            <a:r>
              <a:rPr b="1" lang="en-US" sz="3200" spc="-1" strike="noStrike">
                <a:solidFill>
                  <a:srgbClr val="ffffff"/>
                </a:solidFill>
                <a:latin typeface="Times New Roman"/>
                <a:ea typeface="宋体"/>
              </a:rPr>
              <a:t>0</a:t>
            </a:r>
            <a:r>
              <a:rPr b="1" lang="zh-CN" sz="3200" spc="-1" strike="noStrike">
                <a:solidFill>
                  <a:srgbClr val="ffffff"/>
                </a:solidFill>
                <a:latin typeface="Times New Roman"/>
                <a:ea typeface="宋体"/>
              </a:rPr>
              <a:t>），计算任意两个数字之间的传递闭包；</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统计每个点可以变成几个点（某个数字可以变成几个数字）</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乘法，注意本题数据量大，要用高精度乘法</a:t>
            </a:r>
            <a:endParaRPr b="0" lang="en-US" sz="3200" spc="-1" strike="noStrike">
              <a:solidFill>
                <a:srgbClr val="ffffff"/>
              </a:solidFill>
              <a:latin typeface="Times New Roman"/>
            </a:endParaRPr>
          </a:p>
        </p:txBody>
      </p:sp>
    </p:spTree>
  </p:cSld>
  <mc:AlternateContent>
    <mc:Choice Requires="p14">
      <p:transition spd="slow" p14:dur="2000"/>
    </mc:Choice>
    <mc:Fallback>
      <p:transition spd="slow"/>
    </mc:Fallback>
  </mc:AlternateContent>
  <p:timing>
    <p:tnLst>
      <p:par>
        <p:cTn id="2618" dur="indefinite" restart="never" nodeType="tmRoot">
          <p:childTnLst>
            <p:seq>
              <p:cTn id="2619" dur="indefinite" nodeType="mainSeq">
                <p:childTnLst>
                  <p:par>
                    <p:cTn id="2620" fill="hold">
                      <p:stCondLst>
                        <p:cond delay="indefinite"/>
                      </p:stCondLst>
                      <p:childTnLst>
                        <p:par>
                          <p:cTn id="2621" fill="hold">
                            <p:stCondLst>
                              <p:cond delay="0"/>
                            </p:stCondLst>
                            <p:childTnLst>
                              <p:par>
                                <p:cTn id="2622" nodeType="clickEffect" fill="hold" presetClass="entr" presetID="1">
                                  <p:stCondLst>
                                    <p:cond delay="0"/>
                                  </p:stCondLst>
                                  <p:childTnLst>
                                    <p:set>
                                      <p:cBhvr>
                                        <p:cTn id="2623" dur="1" fill="hold">
                                          <p:stCondLst>
                                            <p:cond delay="0"/>
                                          </p:stCondLst>
                                        </p:cTn>
                                        <p:tgtEl>
                                          <p:spTgt spid="1516">
                                            <p:txEl>
                                              <p:pRg st="0" end="0"/>
                                            </p:txEl>
                                          </p:spTgt>
                                        </p:tgtEl>
                                        <p:attrNameLst>
                                          <p:attrName>style.visibility</p:attrName>
                                        </p:attrNameLst>
                                      </p:cBhvr>
                                      <p:to>
                                        <p:strVal val="visible"/>
                                      </p:to>
                                    </p:set>
                                  </p:childTnLst>
                                </p:cTn>
                              </p:par>
                            </p:childTnLst>
                          </p:cTn>
                        </p:par>
                      </p:childTnLst>
                    </p:cTn>
                  </p:par>
                  <p:par>
                    <p:cTn id="2624" fill="hold">
                      <p:stCondLst>
                        <p:cond delay="indefinite"/>
                      </p:stCondLst>
                      <p:childTnLst>
                        <p:par>
                          <p:cTn id="2625" fill="hold">
                            <p:stCondLst>
                              <p:cond delay="0"/>
                            </p:stCondLst>
                            <p:childTnLst>
                              <p:par>
                                <p:cTn id="2626" nodeType="clickEffect" fill="hold" presetClass="entr" presetID="1">
                                  <p:stCondLst>
                                    <p:cond delay="0"/>
                                  </p:stCondLst>
                                  <p:childTnLst>
                                    <p:set>
                                      <p:cBhvr>
                                        <p:cTn id="2627" dur="1" fill="hold">
                                          <p:stCondLst>
                                            <p:cond delay="0"/>
                                          </p:stCondLst>
                                        </p:cTn>
                                        <p:tgtEl>
                                          <p:spTgt spid="1516">
                                            <p:txEl>
                                              <p:pRg st="1" end="1"/>
                                            </p:txEl>
                                          </p:spTgt>
                                        </p:tgtEl>
                                        <p:attrNameLst>
                                          <p:attrName>style.visibility</p:attrName>
                                        </p:attrNameLst>
                                      </p:cBhvr>
                                      <p:to>
                                        <p:strVal val="visible"/>
                                      </p:to>
                                    </p:set>
                                  </p:childTnLst>
                                </p:cTn>
                              </p:par>
                            </p:childTnLst>
                          </p:cTn>
                        </p:par>
                      </p:childTnLst>
                    </p:cTn>
                  </p:par>
                  <p:par>
                    <p:cTn id="2628" fill="hold">
                      <p:stCondLst>
                        <p:cond delay="indefinite"/>
                      </p:stCondLst>
                      <p:childTnLst>
                        <p:par>
                          <p:cTn id="2629" fill="hold">
                            <p:stCondLst>
                              <p:cond delay="0"/>
                            </p:stCondLst>
                            <p:childTnLst>
                              <p:par>
                                <p:cTn id="2630" nodeType="clickEffect" fill="hold" presetClass="entr" presetID="1">
                                  <p:stCondLst>
                                    <p:cond delay="0"/>
                                  </p:stCondLst>
                                  <p:childTnLst>
                                    <p:set>
                                      <p:cBhvr>
                                        <p:cTn id="2631" dur="1" fill="hold">
                                          <p:stCondLst>
                                            <p:cond delay="0"/>
                                          </p:stCondLst>
                                        </p:cTn>
                                        <p:tgtEl>
                                          <p:spTgt spid="151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7"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en-US" sz="4400" spc="-1" strike="noStrike">
                <a:solidFill>
                  <a:srgbClr val="ffff00"/>
                </a:solidFill>
                <a:latin typeface="Times New Roman"/>
                <a:ea typeface="宋体"/>
              </a:rPr>
              <a:t>Floyd</a:t>
            </a:r>
            <a:r>
              <a:rPr b="1" lang="zh-CN" sz="4400" spc="-1" strike="noStrike">
                <a:solidFill>
                  <a:srgbClr val="ffff00"/>
                </a:solidFill>
                <a:latin typeface="Times New Roman"/>
                <a:ea typeface="宋体"/>
              </a:rPr>
              <a:t>求最小环</a:t>
            </a:r>
            <a:endParaRPr b="0" lang="en-US" sz="4400" spc="-1" strike="noStrike">
              <a:solidFill>
                <a:srgbClr val="ff3399"/>
              </a:solidFill>
              <a:latin typeface="楷体_GB2312"/>
            </a:endParaRPr>
          </a:p>
        </p:txBody>
      </p:sp>
      <p:sp>
        <p:nvSpPr>
          <p:cNvPr id="1518" name="PlaceHolder 2"/>
          <p:cNvSpPr>
            <a:spLocks noGrp="1"/>
          </p:cNvSpPr>
          <p:nvPr>
            <p:ph/>
          </p:nvPr>
        </p:nvSpPr>
        <p:spPr>
          <a:xfrm>
            <a:off x="4716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枚举每一个环，找最小的</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环（从</a:t>
            </a:r>
            <a:r>
              <a:rPr b="1" lang="en-US" sz="3200" spc="-1" strike="noStrike">
                <a:solidFill>
                  <a:srgbClr val="ffffff"/>
                </a:solidFill>
                <a:latin typeface="Times New Roman"/>
                <a:ea typeface="宋体"/>
              </a:rPr>
              <a:t>i</a:t>
            </a:r>
            <a:r>
              <a:rPr b="1" lang="zh-CN" sz="3200" spc="-1" strike="noStrike">
                <a:solidFill>
                  <a:srgbClr val="ffffff"/>
                </a:solidFill>
                <a:latin typeface="Times New Roman"/>
                <a:ea typeface="宋体"/>
              </a:rPr>
              <a:t>到</a:t>
            </a:r>
            <a:r>
              <a:rPr b="1" lang="en-US" sz="3200" spc="-1" strike="noStrike">
                <a:solidFill>
                  <a:srgbClr val="ffffff"/>
                </a:solidFill>
                <a:latin typeface="Times New Roman"/>
                <a:ea typeface="宋体"/>
              </a:rPr>
              <a:t>j</a:t>
            </a:r>
            <a:r>
              <a:rPr b="1" lang="zh-CN" sz="3200" spc="-1" strike="noStrike">
                <a:solidFill>
                  <a:srgbClr val="ffffff"/>
                </a:solidFill>
                <a:latin typeface="Times New Roman"/>
                <a:ea typeface="宋体"/>
              </a:rPr>
              <a:t>一圈）：经过</a:t>
            </a:r>
            <a:r>
              <a:rPr b="1" lang="en-US" sz="3200" spc="-1" strike="noStrike">
                <a:solidFill>
                  <a:srgbClr val="ffffff"/>
                </a:solidFill>
                <a:latin typeface="Times New Roman"/>
                <a:ea typeface="宋体"/>
              </a:rPr>
              <a:t>k  + </a:t>
            </a:r>
            <a:r>
              <a:rPr b="1" lang="zh-CN" sz="3200" spc="-1" strike="noStrike">
                <a:solidFill>
                  <a:srgbClr val="ffffff"/>
                </a:solidFill>
                <a:latin typeface="Times New Roman"/>
                <a:ea typeface="宋体"/>
              </a:rPr>
              <a:t>不经过</a:t>
            </a:r>
            <a:r>
              <a:rPr b="1" lang="en-US" sz="3200" spc="-1" strike="noStrike">
                <a:solidFill>
                  <a:srgbClr val="ffffff"/>
                </a:solidFill>
                <a:latin typeface="Times New Roman"/>
                <a:ea typeface="宋体"/>
              </a:rPr>
              <a:t>k</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在</a:t>
            </a:r>
            <a:r>
              <a:rPr b="1" lang="en-US" sz="3200" spc="-1" strike="noStrike">
                <a:solidFill>
                  <a:srgbClr val="ffffff"/>
                </a:solidFill>
                <a:latin typeface="Times New Roman"/>
                <a:ea typeface="宋体"/>
              </a:rPr>
              <a:t>k</a:t>
            </a:r>
            <a:r>
              <a:rPr b="1" lang="zh-CN" sz="3200" spc="-1" strike="noStrike">
                <a:solidFill>
                  <a:srgbClr val="ffffff"/>
                </a:solidFill>
                <a:latin typeface="Times New Roman"/>
                <a:ea typeface="宋体"/>
              </a:rPr>
              <a:t>点中转的时候，枚举小于</a:t>
            </a:r>
            <a:r>
              <a:rPr b="1" lang="en-US" sz="3200" spc="-1" strike="noStrike">
                <a:solidFill>
                  <a:srgbClr val="ffffff"/>
                </a:solidFill>
                <a:latin typeface="Times New Roman"/>
                <a:ea typeface="宋体"/>
              </a:rPr>
              <a:t>k</a:t>
            </a:r>
            <a:r>
              <a:rPr b="1" lang="zh-CN" sz="3200" spc="-1" strike="noStrike">
                <a:solidFill>
                  <a:srgbClr val="ffffff"/>
                </a:solidFill>
                <a:latin typeface="Times New Roman"/>
                <a:ea typeface="宋体"/>
              </a:rPr>
              <a:t>的</a:t>
            </a:r>
            <a:r>
              <a:rPr b="1" lang="en-US" sz="3200" spc="-1" strike="noStrike">
                <a:solidFill>
                  <a:srgbClr val="ffffff"/>
                </a:solidFill>
                <a:latin typeface="Times New Roman"/>
                <a:ea typeface="宋体"/>
              </a:rPr>
              <a:t>i</a:t>
            </a:r>
            <a:r>
              <a:rPr b="1" lang="zh-CN" sz="3200" spc="-1" strike="noStrike">
                <a:solidFill>
                  <a:srgbClr val="ffffff"/>
                </a:solidFill>
                <a:latin typeface="Times New Roman"/>
                <a:ea typeface="宋体"/>
              </a:rPr>
              <a:t>和</a:t>
            </a:r>
            <a:r>
              <a:rPr b="1" lang="en-US" sz="3200" spc="-1" strike="noStrike">
                <a:solidFill>
                  <a:srgbClr val="ffffff"/>
                </a:solidFill>
                <a:latin typeface="Times New Roman"/>
                <a:ea typeface="宋体"/>
              </a:rPr>
              <a:t>j</a:t>
            </a:r>
            <a:endParaRPr b="0" lang="en-US" sz="3200" spc="-1" strike="noStrike">
              <a:solidFill>
                <a:srgbClr val="ffffff"/>
              </a:solidFill>
              <a:latin typeface="Times New Roman"/>
            </a:endParaRPr>
          </a:p>
        </p:txBody>
      </p:sp>
      <p:sp>
        <p:nvSpPr>
          <p:cNvPr id="1519" name="PlaceHolder 3"/>
          <p:cNvSpPr>
            <a:spLocks noGrp="1"/>
          </p:cNvSpPr>
          <p:nvPr>
            <p:ph type="sldNum" idx="84"/>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0766B39-00C5-439F-AD5C-2B369BC3B42A}"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520" name="图片 4" descr=""/>
          <p:cNvPicPr/>
          <p:nvPr/>
        </p:nvPicPr>
        <p:blipFill>
          <a:blip r:embed="rId1"/>
          <a:stretch/>
        </p:blipFill>
        <p:spPr>
          <a:xfrm>
            <a:off x="191520" y="3913920"/>
            <a:ext cx="2160000" cy="2323080"/>
          </a:xfrm>
          <a:prstGeom prst="rect">
            <a:avLst/>
          </a:prstGeom>
          <a:ln w="0">
            <a:noFill/>
          </a:ln>
        </p:spPr>
      </p:pic>
      <p:pic>
        <p:nvPicPr>
          <p:cNvPr id="1521" name="图片 5" descr=""/>
          <p:cNvPicPr/>
          <p:nvPr/>
        </p:nvPicPr>
        <p:blipFill>
          <a:blip r:embed="rId2"/>
          <a:stretch/>
        </p:blipFill>
        <p:spPr>
          <a:xfrm>
            <a:off x="7032240" y="1752480"/>
            <a:ext cx="5139000" cy="4796640"/>
          </a:xfrm>
          <a:prstGeom prst="rect">
            <a:avLst/>
          </a:prstGeom>
          <a:ln w="0">
            <a:noFill/>
          </a:ln>
        </p:spPr>
      </p:pic>
      <p:pic>
        <p:nvPicPr>
          <p:cNvPr id="1522" name="图片 7" descr="图片包含 游戏机&#10;&#10;描述已自动生成"/>
          <p:cNvPicPr/>
          <p:nvPr/>
        </p:nvPicPr>
        <p:blipFill>
          <a:blip r:embed="rId3"/>
          <a:stretch/>
        </p:blipFill>
        <p:spPr>
          <a:xfrm>
            <a:off x="3359520" y="3913920"/>
            <a:ext cx="2160000" cy="2428560"/>
          </a:xfrm>
          <a:prstGeom prst="rect">
            <a:avLst/>
          </a:prstGeom>
          <a:ln w="0">
            <a:noFill/>
          </a:ln>
        </p:spPr>
      </p:pic>
    </p:spTree>
  </p:cSld>
  <mc:AlternateContent>
    <mc:Choice Requires="p14">
      <p:transition spd="slow" p14:dur="2000"/>
    </mc:Choice>
    <mc:Fallback>
      <p:transition spd="slow"/>
    </mc:Fallback>
  </mc:AlternateContent>
  <p:timing>
    <p:tnLst>
      <p:par>
        <p:cTn id="2632" dur="indefinite" restart="never" nodeType="tmRoot">
          <p:childTnLst>
            <p:seq>
              <p:cTn id="2633" dur="indefinite" nodeType="mainSeq">
                <p:childTnLst>
                  <p:par>
                    <p:cTn id="2634" fill="hold">
                      <p:stCondLst>
                        <p:cond delay="indefinite"/>
                      </p:stCondLst>
                      <p:childTnLst>
                        <p:par>
                          <p:cTn id="2635" fill="hold">
                            <p:stCondLst>
                              <p:cond delay="0"/>
                            </p:stCondLst>
                            <p:childTnLst>
                              <p:par>
                                <p:cTn id="2636" nodeType="clickEffect" fill="hold" presetClass="entr" presetID="1">
                                  <p:stCondLst>
                                    <p:cond delay="0"/>
                                  </p:stCondLst>
                                  <p:childTnLst>
                                    <p:set>
                                      <p:cBhvr>
                                        <p:cTn id="2637" dur="1" fill="hold">
                                          <p:stCondLst>
                                            <p:cond delay="0"/>
                                          </p:stCondLst>
                                        </p:cTn>
                                        <p:tgtEl>
                                          <p:spTgt spid="1518">
                                            <p:txEl>
                                              <p:pRg st="0" end="0"/>
                                            </p:txEl>
                                          </p:spTgt>
                                        </p:tgtEl>
                                        <p:attrNameLst>
                                          <p:attrName>style.visibility</p:attrName>
                                        </p:attrNameLst>
                                      </p:cBhvr>
                                      <p:to>
                                        <p:strVal val="visible"/>
                                      </p:to>
                                    </p:set>
                                  </p:childTnLst>
                                </p:cTn>
                              </p:par>
                              <p:par>
                                <p:cTn id="2638" nodeType="withEffect" fill="hold" presetClass="entr" presetID="1">
                                  <p:stCondLst>
                                    <p:cond delay="0"/>
                                  </p:stCondLst>
                                  <p:childTnLst>
                                    <p:set>
                                      <p:cBhvr>
                                        <p:cTn id="2639" dur="1" fill="hold">
                                          <p:stCondLst>
                                            <p:cond delay="0"/>
                                          </p:stCondLst>
                                        </p:cTn>
                                        <p:tgtEl>
                                          <p:spTgt spid="1518">
                                            <p:txEl>
                                              <p:pRg st="1" end="1"/>
                                            </p:txEl>
                                          </p:spTgt>
                                        </p:tgtEl>
                                        <p:attrNameLst>
                                          <p:attrName>style.visibility</p:attrName>
                                        </p:attrNameLst>
                                      </p:cBhvr>
                                      <p:to>
                                        <p:strVal val="visible"/>
                                      </p:to>
                                    </p:set>
                                  </p:childTnLst>
                                </p:cTn>
                              </p:par>
                              <p:par>
                                <p:cTn id="2640" nodeType="withEffect" fill="hold" presetClass="entr" presetID="1">
                                  <p:stCondLst>
                                    <p:cond delay="0"/>
                                  </p:stCondLst>
                                  <p:childTnLst>
                                    <p:set>
                                      <p:cBhvr>
                                        <p:cTn id="2641" dur="1" fill="hold">
                                          <p:stCondLst>
                                            <p:cond delay="0"/>
                                          </p:stCondLst>
                                        </p:cTn>
                                        <p:tgtEl>
                                          <p:spTgt spid="1518">
                                            <p:txEl>
                                              <p:pRg st="2" end="2"/>
                                            </p:txEl>
                                          </p:spTgt>
                                        </p:tgtEl>
                                        <p:attrNameLst>
                                          <p:attrName>style.visibility</p:attrName>
                                        </p:attrNameLst>
                                      </p:cBhvr>
                                      <p:to>
                                        <p:strVal val="visible"/>
                                      </p:to>
                                    </p:set>
                                  </p:childTnLst>
                                </p:cTn>
                              </p:par>
                            </p:childTnLst>
                          </p:cTn>
                        </p:par>
                      </p:childTnLst>
                    </p:cTn>
                  </p:par>
                  <p:par>
                    <p:cTn id="2642" fill="hold">
                      <p:stCondLst>
                        <p:cond delay="indefinite"/>
                      </p:stCondLst>
                      <p:childTnLst>
                        <p:par>
                          <p:cTn id="2643" fill="hold">
                            <p:stCondLst>
                              <p:cond delay="0"/>
                            </p:stCondLst>
                            <p:childTnLst>
                              <p:par>
                                <p:cTn id="2644" nodeType="clickEffect" fill="hold" presetClass="entr" presetID="1">
                                  <p:stCondLst>
                                    <p:cond delay="0"/>
                                  </p:stCondLst>
                                  <p:childTnLst>
                                    <p:set>
                                      <p:cBhvr>
                                        <p:cTn id="2645" dur="1" fill="hold">
                                          <p:stCondLst>
                                            <p:cond delay="0"/>
                                          </p:stCondLst>
                                        </p:cTn>
                                        <p:tgtEl>
                                          <p:spTgt spid="15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Num" idx="22"/>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FC0C4BB6-9816-4C86-8ADE-38E425BCAB6C}"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329" name="PlaceHolder 2"/>
          <p:cNvSpPr>
            <a:spLocks noGrp="1"/>
          </p:cNvSpPr>
          <p:nvPr>
            <p:ph type="title"/>
          </p:nvPr>
        </p:nvSpPr>
        <p:spPr>
          <a:xfrm>
            <a:off x="3287880" y="0"/>
            <a:ext cx="4571640" cy="620280"/>
          </a:xfrm>
          <a:prstGeom prst="rect">
            <a:avLst/>
          </a:prstGeom>
          <a:noFill/>
          <a:ln w="9360">
            <a:noFill/>
          </a:ln>
        </p:spPr>
        <p:txBody>
          <a:bodyPr numCol="1" spcCol="0" anchor="ctr">
            <a:noAutofit/>
          </a:bodyPr>
          <a:p>
            <a:pPr>
              <a:lnSpc>
                <a:spcPct val="100000"/>
              </a:lnSpc>
              <a:buNone/>
            </a:pPr>
            <a:r>
              <a:rPr b="1" lang="en-US" sz="3600" spc="-1" strike="noStrike">
                <a:solidFill>
                  <a:srgbClr val="ffff00"/>
                </a:solidFill>
                <a:latin typeface="黑体"/>
                <a:ea typeface="黑体"/>
              </a:rPr>
              <a:t>6.2  </a:t>
            </a:r>
            <a:r>
              <a:rPr b="1" lang="zh-CN" sz="3600" spc="-1" strike="noStrike">
                <a:solidFill>
                  <a:srgbClr val="ffff00"/>
                </a:solidFill>
                <a:latin typeface="黑体"/>
                <a:ea typeface="黑体"/>
              </a:rPr>
              <a:t>图的存储结构</a:t>
            </a:r>
            <a:endParaRPr b="0" lang="en-US" sz="3600" spc="-1" strike="noStrike">
              <a:solidFill>
                <a:srgbClr val="ff3399"/>
              </a:solidFill>
              <a:latin typeface="楷体_GB2312"/>
            </a:endParaRPr>
          </a:p>
        </p:txBody>
      </p:sp>
      <p:sp>
        <p:nvSpPr>
          <p:cNvPr id="330" name="PlaceHolder 3"/>
          <p:cNvSpPr>
            <a:spLocks noGrp="1"/>
          </p:cNvSpPr>
          <p:nvPr>
            <p:ph/>
          </p:nvPr>
        </p:nvSpPr>
        <p:spPr>
          <a:xfrm>
            <a:off x="2362320" y="838080"/>
            <a:ext cx="2077560" cy="533160"/>
          </a:xfrm>
          <a:prstGeom prst="rect">
            <a:avLst/>
          </a:prstGeom>
          <a:noFill/>
          <a:ln w="9360">
            <a:noFill/>
          </a:ln>
        </p:spPr>
        <p:txBody>
          <a:bodyPr numCol="1" spcCol="0" anchor="t">
            <a:noAutofit/>
          </a:bodyPr>
          <a:p>
            <a:pPr marL="343080" indent="-343080">
              <a:lnSpc>
                <a:spcPct val="100000"/>
              </a:lnSpc>
              <a:spcBef>
                <a:spcPts val="561"/>
              </a:spcBef>
              <a:buNone/>
              <a:tabLst>
                <a:tab algn="l" pos="0"/>
              </a:tabLst>
            </a:pPr>
            <a:r>
              <a:rPr b="1" lang="zh-CN" sz="2800" spc="-1" strike="noStrike">
                <a:solidFill>
                  <a:srgbClr val="ffff00"/>
                </a:solidFill>
                <a:latin typeface="黑体"/>
                <a:ea typeface="黑体"/>
              </a:rPr>
              <a:t>图的特点：</a:t>
            </a:r>
            <a:endParaRPr b="0" lang="en-US" sz="2800" spc="-1" strike="noStrike">
              <a:solidFill>
                <a:srgbClr val="ffffff"/>
              </a:solidFill>
              <a:latin typeface="Times New Roman"/>
            </a:endParaRPr>
          </a:p>
        </p:txBody>
      </p:sp>
      <p:sp>
        <p:nvSpPr>
          <p:cNvPr id="331" name="Rectangle 4"/>
          <p:cNvSpPr/>
          <p:nvPr/>
        </p:nvSpPr>
        <p:spPr>
          <a:xfrm>
            <a:off x="1828800" y="2895480"/>
            <a:ext cx="2827080" cy="5162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800" spc="-1" strike="noStrike">
                <a:solidFill>
                  <a:srgbClr val="ffff00"/>
                </a:solidFill>
                <a:latin typeface="黑体"/>
                <a:ea typeface="黑体"/>
              </a:rPr>
              <a:t>链式存储结构：</a:t>
            </a:r>
            <a:endParaRPr b="0" lang="en-US" sz="2800" spc="-1" strike="noStrike">
              <a:latin typeface="Arial"/>
            </a:endParaRPr>
          </a:p>
        </p:txBody>
      </p:sp>
      <p:sp>
        <p:nvSpPr>
          <p:cNvPr id="332" name="Rectangle 5"/>
          <p:cNvSpPr/>
          <p:nvPr/>
        </p:nvSpPr>
        <p:spPr>
          <a:xfrm>
            <a:off x="1828800" y="1371600"/>
            <a:ext cx="2754000" cy="5162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800" spc="-1" strike="noStrike">
                <a:solidFill>
                  <a:srgbClr val="ffff00"/>
                </a:solidFill>
                <a:latin typeface="黑体"/>
                <a:ea typeface="黑体"/>
              </a:rPr>
              <a:t>顺序存储结构：</a:t>
            </a:r>
            <a:endParaRPr b="0" lang="en-US" sz="2800" spc="-1" strike="noStrike">
              <a:latin typeface="Arial"/>
            </a:endParaRPr>
          </a:p>
        </p:txBody>
      </p:sp>
      <p:sp>
        <p:nvSpPr>
          <p:cNvPr id="333" name="Rectangle 6"/>
          <p:cNvSpPr/>
          <p:nvPr/>
        </p:nvSpPr>
        <p:spPr>
          <a:xfrm>
            <a:off x="4422960" y="1371600"/>
            <a:ext cx="891360" cy="51624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zh-CN" sz="2800" spc="-1" strike="noStrike">
                <a:solidFill>
                  <a:srgbClr val="ffff00"/>
                </a:solidFill>
                <a:latin typeface="Times New Roman"/>
                <a:ea typeface="黑体"/>
              </a:rPr>
              <a:t>难！</a:t>
            </a:r>
            <a:endParaRPr b="0" lang="en-US" sz="2800" spc="-1" strike="noStrike">
              <a:latin typeface="Arial"/>
            </a:endParaRPr>
          </a:p>
        </p:txBody>
      </p:sp>
      <p:sp>
        <p:nvSpPr>
          <p:cNvPr id="334" name="Rectangle 7"/>
          <p:cNvSpPr/>
          <p:nvPr/>
        </p:nvSpPr>
        <p:spPr>
          <a:xfrm>
            <a:off x="4952880" y="1371600"/>
            <a:ext cx="5562360" cy="821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99ff33"/>
                </a:solidFill>
                <a:latin typeface="楷体_GB2312"/>
                <a:ea typeface="楷体_GB2312"/>
              </a:rPr>
              <a:t>（多个顶点，无序可言，无法仅以顶点坐标表达相互关系）</a:t>
            </a:r>
            <a:endParaRPr b="0" lang="en-US" sz="2400" spc="-1" strike="noStrike">
              <a:latin typeface="Arial"/>
            </a:endParaRPr>
          </a:p>
        </p:txBody>
      </p:sp>
      <p:sp>
        <p:nvSpPr>
          <p:cNvPr id="335" name="Rectangle 8"/>
          <p:cNvSpPr/>
          <p:nvPr/>
        </p:nvSpPr>
        <p:spPr>
          <a:xfrm>
            <a:off x="4495680" y="2895480"/>
            <a:ext cx="2590560" cy="5162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800" spc="-1" strike="noStrike">
                <a:solidFill>
                  <a:srgbClr val="ffffff"/>
                </a:solidFill>
                <a:latin typeface="楷体_GB2312"/>
                <a:ea typeface="楷体_GB2312"/>
              </a:rPr>
              <a:t>可用</a:t>
            </a:r>
            <a:r>
              <a:rPr b="1" lang="zh-CN" sz="2800" spc="-1" strike="noStrike">
                <a:solidFill>
                  <a:srgbClr val="ffff00"/>
                </a:solidFill>
                <a:latin typeface="楷体_GB2312"/>
                <a:ea typeface="楷体_GB2312"/>
              </a:rPr>
              <a:t>多重链表</a:t>
            </a:r>
            <a:endParaRPr b="0" lang="en-US" sz="2800" spc="-1" strike="noStrike">
              <a:latin typeface="Arial"/>
            </a:endParaRPr>
          </a:p>
        </p:txBody>
      </p:sp>
      <p:sp>
        <p:nvSpPr>
          <p:cNvPr id="336" name="Rectangle 9"/>
          <p:cNvSpPr/>
          <p:nvPr/>
        </p:nvSpPr>
        <p:spPr>
          <a:xfrm>
            <a:off x="2567160" y="4365720"/>
            <a:ext cx="5028840" cy="1049400"/>
          </a:xfrm>
          <a:prstGeom prst="rect">
            <a:avLst/>
          </a:prstGeom>
          <a:noFill/>
          <a:ln w="9525">
            <a:noFill/>
          </a:ln>
        </p:spPr>
        <p:style>
          <a:lnRef idx="0"/>
          <a:fillRef idx="0"/>
          <a:effectRef idx="0"/>
          <a:fontRef idx="minor"/>
        </p:style>
        <p:txBody>
          <a:bodyPr lIns="90000" rIns="90000" tIns="45000" bIns="45000" anchor="t">
            <a:spAutoFit/>
          </a:bodyPr>
          <a:p>
            <a:pPr marL="457200" indent="-457200">
              <a:lnSpc>
                <a:spcPct val="100000"/>
              </a:lnSpc>
              <a:spcBef>
                <a:spcPts val="839"/>
              </a:spcBef>
              <a:buClr>
                <a:srgbClr val="ffffff"/>
              </a:buClr>
              <a:buFont typeface="StarSymbol"/>
              <a:buAutoNum type="arabicPeriod"/>
            </a:pPr>
            <a:r>
              <a:rPr b="1" lang="zh-CN" sz="2800" spc="-1" strike="noStrike">
                <a:solidFill>
                  <a:srgbClr val="ffffff"/>
                </a:solidFill>
                <a:latin typeface="黑体"/>
                <a:ea typeface="黑体"/>
              </a:rPr>
              <a:t>邻接矩阵</a:t>
            </a:r>
            <a:r>
              <a:rPr b="1" lang="en-US" sz="2800" spc="-1" strike="noStrike">
                <a:solidFill>
                  <a:srgbClr val="ffffff"/>
                </a:solidFill>
                <a:latin typeface="黑体"/>
                <a:ea typeface="黑体"/>
              </a:rPr>
              <a:t>(</a:t>
            </a:r>
            <a:r>
              <a:rPr b="1" lang="zh-CN" sz="2800" spc="-1" strike="noStrike">
                <a:solidFill>
                  <a:srgbClr val="ffffff"/>
                </a:solidFill>
                <a:latin typeface="黑体"/>
                <a:ea typeface="黑体"/>
              </a:rPr>
              <a:t>数组</a:t>
            </a:r>
            <a:r>
              <a:rPr b="1" lang="en-US" sz="2800" spc="-1" strike="noStrike">
                <a:solidFill>
                  <a:srgbClr val="ffffff"/>
                </a:solidFill>
                <a:latin typeface="黑体"/>
                <a:ea typeface="黑体"/>
              </a:rPr>
              <a:t>)</a:t>
            </a:r>
            <a:r>
              <a:rPr b="1" lang="zh-CN" sz="2800" spc="-1" strike="noStrike">
                <a:solidFill>
                  <a:srgbClr val="ffffff"/>
                </a:solidFill>
                <a:latin typeface="黑体"/>
                <a:ea typeface="黑体"/>
              </a:rPr>
              <a:t>表示法</a:t>
            </a:r>
            <a:endParaRPr b="0" lang="en-US" sz="2800" spc="-1" strike="noStrike">
              <a:latin typeface="Arial"/>
            </a:endParaRPr>
          </a:p>
          <a:p>
            <a:pPr marL="457200" indent="-457200">
              <a:lnSpc>
                <a:spcPct val="100000"/>
              </a:lnSpc>
              <a:spcBef>
                <a:spcPts val="839"/>
              </a:spcBef>
              <a:buClr>
                <a:srgbClr val="ffffff"/>
              </a:buClr>
              <a:buFont typeface="StarSymbol"/>
              <a:buAutoNum type="arabicPeriod"/>
            </a:pPr>
            <a:r>
              <a:rPr b="1" lang="zh-CN" sz="2800" spc="-1" strike="noStrike">
                <a:solidFill>
                  <a:srgbClr val="ffffff"/>
                </a:solidFill>
                <a:latin typeface="黑体"/>
                <a:ea typeface="黑体"/>
              </a:rPr>
              <a:t>邻接表</a:t>
            </a:r>
            <a:r>
              <a:rPr b="1" lang="en-US" sz="2800" spc="-1" strike="noStrike">
                <a:solidFill>
                  <a:srgbClr val="ffffff"/>
                </a:solidFill>
                <a:latin typeface="黑体"/>
                <a:ea typeface="黑体"/>
              </a:rPr>
              <a:t>(</a:t>
            </a:r>
            <a:r>
              <a:rPr b="1" lang="zh-CN" sz="2800" spc="-1" strike="noStrike">
                <a:solidFill>
                  <a:srgbClr val="ffffff"/>
                </a:solidFill>
                <a:latin typeface="黑体"/>
                <a:ea typeface="黑体"/>
              </a:rPr>
              <a:t>链式</a:t>
            </a:r>
            <a:r>
              <a:rPr b="1" lang="en-US" sz="2800" spc="-1" strike="noStrike">
                <a:solidFill>
                  <a:srgbClr val="ffffff"/>
                </a:solidFill>
                <a:latin typeface="黑体"/>
                <a:ea typeface="黑体"/>
              </a:rPr>
              <a:t>)</a:t>
            </a:r>
            <a:r>
              <a:rPr b="1" lang="zh-CN" sz="2800" spc="-1" strike="noStrike">
                <a:solidFill>
                  <a:srgbClr val="ffffff"/>
                </a:solidFill>
                <a:latin typeface="黑体"/>
                <a:ea typeface="黑体"/>
              </a:rPr>
              <a:t>表示法</a:t>
            </a:r>
            <a:endParaRPr b="0" lang="en-US" sz="2800" spc="-1" strike="noStrike">
              <a:latin typeface="Arial"/>
            </a:endParaRPr>
          </a:p>
        </p:txBody>
      </p:sp>
      <p:sp>
        <p:nvSpPr>
          <p:cNvPr id="337" name="Rectangle 10"/>
          <p:cNvSpPr/>
          <p:nvPr/>
        </p:nvSpPr>
        <p:spPr>
          <a:xfrm>
            <a:off x="3672360" y="2133720"/>
            <a:ext cx="4797360" cy="51624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zh-CN" sz="2800" spc="-1" strike="noStrike">
                <a:solidFill>
                  <a:srgbClr val="ffffff"/>
                </a:solidFill>
                <a:latin typeface="楷体_GB2312"/>
                <a:ea typeface="楷体_GB2312"/>
              </a:rPr>
              <a:t>但可</a:t>
            </a:r>
            <a:r>
              <a:rPr b="1" lang="zh-CN" sz="2800" spc="-1" strike="noStrike">
                <a:solidFill>
                  <a:srgbClr val="ffffff"/>
                </a:solidFill>
                <a:latin typeface="黑体"/>
                <a:ea typeface="楷体_GB2312"/>
              </a:rPr>
              <a:t>用</a:t>
            </a:r>
            <a:r>
              <a:rPr b="1" lang="zh-CN" sz="2800" spc="-1" strike="noStrike">
                <a:solidFill>
                  <a:srgbClr val="ffff00"/>
                </a:solidFill>
                <a:latin typeface="黑体"/>
                <a:ea typeface="楷体_GB2312"/>
              </a:rPr>
              <a:t>数组</a:t>
            </a:r>
            <a:r>
              <a:rPr b="1" lang="zh-CN" sz="2800" spc="-1" strike="noStrike">
                <a:solidFill>
                  <a:srgbClr val="ffffff"/>
                </a:solidFill>
                <a:latin typeface="黑体"/>
                <a:ea typeface="楷体_GB2312"/>
              </a:rPr>
              <a:t>描述元素间关系。</a:t>
            </a:r>
            <a:endParaRPr b="0" lang="en-US" sz="2800" spc="-1" strike="noStrike">
              <a:latin typeface="Arial"/>
            </a:endParaRPr>
          </a:p>
        </p:txBody>
      </p:sp>
      <p:sp>
        <p:nvSpPr>
          <p:cNvPr id="338" name="Rectangle 11"/>
          <p:cNvSpPr/>
          <p:nvPr/>
        </p:nvSpPr>
        <p:spPr>
          <a:xfrm>
            <a:off x="4431960" y="814320"/>
            <a:ext cx="3548880" cy="516240"/>
          </a:xfrm>
          <a:prstGeom prst="rect">
            <a:avLst/>
          </a:prstGeom>
          <a:noFill/>
          <a:ln w="38100">
            <a:noFill/>
          </a:ln>
        </p:spPr>
        <p:style>
          <a:lnRef idx="0"/>
          <a:fillRef idx="0"/>
          <a:effectRef idx="0"/>
          <a:fontRef idx="minor"/>
        </p:style>
        <p:txBody>
          <a:bodyPr wrap="none" lIns="90000" rIns="90000" tIns="45000" bIns="45000" anchor="t">
            <a:spAutoFit/>
          </a:bodyPr>
          <a:p>
            <a:pPr algn="ctr">
              <a:lnSpc>
                <a:spcPct val="100000"/>
              </a:lnSpc>
              <a:buNone/>
            </a:pPr>
            <a:r>
              <a:rPr b="1" lang="zh-CN" sz="2800" spc="-1" strike="noStrike">
                <a:solidFill>
                  <a:srgbClr val="ffffff"/>
                </a:solidFill>
                <a:latin typeface="楷体_GB2312"/>
                <a:ea typeface="楷体_GB2312"/>
              </a:rPr>
              <a:t>非线性结构（</a:t>
            </a:r>
            <a:r>
              <a:rPr b="1" lang="en-US" sz="2800" spc="-1" strike="noStrike">
                <a:solidFill>
                  <a:srgbClr val="ffffff"/>
                </a:solidFill>
                <a:latin typeface="楷体_GB2312"/>
                <a:ea typeface="楷体_GB2312"/>
              </a:rPr>
              <a:t>m :n</a:t>
            </a:r>
            <a:r>
              <a:rPr b="1" lang="zh-CN" sz="2800" spc="-1" strike="noStrike">
                <a:solidFill>
                  <a:srgbClr val="ffffff"/>
                </a:solidFill>
                <a:latin typeface="楷体_GB2312"/>
                <a:ea typeface="楷体_GB2312"/>
              </a:rPr>
              <a:t>）</a:t>
            </a:r>
            <a:endParaRPr b="0" lang="en-US" sz="2800" spc="-1" strike="noStrike">
              <a:latin typeface="Arial"/>
            </a:endParaRPr>
          </a:p>
        </p:txBody>
      </p:sp>
      <p:sp>
        <p:nvSpPr>
          <p:cNvPr id="339" name="AutoShape 12"/>
          <p:cNvSpPr/>
          <p:nvPr/>
        </p:nvSpPr>
        <p:spPr>
          <a:xfrm>
            <a:off x="8686800" y="1905120"/>
            <a:ext cx="1599840" cy="609120"/>
          </a:xfrm>
          <a:prstGeom prst="wedgeRectCallout">
            <a:avLst>
              <a:gd name="adj1" fmla="val -75296"/>
              <a:gd name="adj2" fmla="val 26301"/>
            </a:avLst>
          </a:prstGeom>
          <a:solidFill>
            <a:srgbClr val="ffffff"/>
          </a:solidFill>
          <a:ln w="38100">
            <a:solidFill>
              <a:srgbClr val="008000"/>
            </a:solidFill>
            <a:miter/>
          </a:ln>
        </p:spPr>
        <p:style>
          <a:lnRef idx="0"/>
          <a:fillRef idx="0"/>
          <a:effectRef idx="0"/>
          <a:fontRef idx="minor"/>
        </p:style>
        <p:txBody>
          <a:bodyPr lIns="90000" rIns="90000" tIns="45000" bIns="45000" anchor="t">
            <a:noAutofit/>
          </a:bodyPr>
          <a:p>
            <a:pPr algn="ctr">
              <a:lnSpc>
                <a:spcPct val="100000"/>
              </a:lnSpc>
              <a:buNone/>
            </a:pPr>
            <a:r>
              <a:rPr b="1" lang="zh-CN" sz="2400" spc="-1" strike="noStrike">
                <a:solidFill>
                  <a:srgbClr val="ff3300"/>
                </a:solidFill>
                <a:latin typeface="楷体_GB2312"/>
                <a:ea typeface="楷体_GB2312"/>
              </a:rPr>
              <a:t>邻接矩阵</a:t>
            </a:r>
            <a:endParaRPr b="0" lang="en-US" sz="2400" spc="-1" strike="noStrike">
              <a:latin typeface="Arial"/>
            </a:endParaRPr>
          </a:p>
        </p:txBody>
      </p:sp>
      <p:sp>
        <p:nvSpPr>
          <p:cNvPr id="340" name="AutoShape 13"/>
          <p:cNvSpPr/>
          <p:nvPr/>
        </p:nvSpPr>
        <p:spPr>
          <a:xfrm>
            <a:off x="8256600" y="3068640"/>
            <a:ext cx="2209320" cy="609120"/>
          </a:xfrm>
          <a:prstGeom prst="wedgeRectCallout">
            <a:avLst>
              <a:gd name="adj1" fmla="val -106250"/>
              <a:gd name="adj2" fmla="val -17185"/>
            </a:avLst>
          </a:prstGeom>
          <a:solidFill>
            <a:srgbClr val="ffffff"/>
          </a:solidFill>
          <a:ln w="38100">
            <a:solidFill>
              <a:srgbClr val="008000"/>
            </a:solidFill>
            <a:miter/>
          </a:ln>
        </p:spPr>
        <p:style>
          <a:lnRef idx="0"/>
          <a:fillRef idx="0"/>
          <a:effectRef idx="0"/>
          <a:fontRef idx="minor"/>
        </p:style>
        <p:txBody>
          <a:bodyPr lIns="90000" rIns="90000" tIns="45000" bIns="45000" anchor="t">
            <a:noAutofit/>
          </a:bodyPr>
          <a:p>
            <a:pPr marL="216000" indent="-216000">
              <a:lnSpc>
                <a:spcPct val="100000"/>
              </a:lnSpc>
              <a:buClr>
                <a:srgbClr val="ff3300"/>
              </a:buClr>
              <a:buFont typeface="Symbol" charset="2"/>
              <a:buChar char=""/>
            </a:pPr>
            <a:r>
              <a:rPr b="1" lang="zh-CN" sz="2400" spc="-1" strike="noStrike">
                <a:solidFill>
                  <a:srgbClr val="ff3300"/>
                </a:solidFill>
                <a:latin typeface="Times New Roman"/>
                <a:ea typeface="楷体_GB2312"/>
              </a:rPr>
              <a:t>邻接表</a:t>
            </a:r>
            <a:endParaRPr b="0" lang="en-US" sz="2400" spc="-1" strike="noStrike">
              <a:latin typeface="Arial"/>
            </a:endParaRPr>
          </a:p>
        </p:txBody>
      </p:sp>
      <p:sp>
        <p:nvSpPr>
          <p:cNvPr id="341" name="AutoShape 14"/>
          <p:cNvSpPr/>
          <p:nvPr/>
        </p:nvSpPr>
        <p:spPr>
          <a:xfrm>
            <a:off x="7010280" y="4653000"/>
            <a:ext cx="3657240" cy="837720"/>
          </a:xfrm>
          <a:prstGeom prst="wedgeRectCallout">
            <a:avLst>
              <a:gd name="adj1" fmla="val -65278"/>
              <a:gd name="adj2" fmla="val -19319"/>
            </a:avLst>
          </a:prstGeom>
          <a:solidFill>
            <a:srgbClr val="ffffff"/>
          </a:solidFill>
          <a:ln w="38100">
            <a:solidFill>
              <a:srgbClr val="008000"/>
            </a:solidFill>
            <a:miter/>
          </a:ln>
        </p:spPr>
        <p:style>
          <a:lnRef idx="0"/>
          <a:fillRef idx="0"/>
          <a:effectRef idx="0"/>
          <a:fontRef idx="minor"/>
        </p:style>
        <p:txBody>
          <a:bodyPr lIns="90000" rIns="90000" tIns="45000" bIns="45000" anchor="t">
            <a:noAutofit/>
          </a:bodyPr>
          <a:p>
            <a:pPr>
              <a:lnSpc>
                <a:spcPct val="100000"/>
              </a:lnSpc>
              <a:buNone/>
            </a:pPr>
            <a:r>
              <a:rPr b="1" lang="zh-CN" sz="2400" spc="-1" strike="noStrike">
                <a:solidFill>
                  <a:srgbClr val="0033cc"/>
                </a:solidFill>
                <a:latin typeface="Times New Roman"/>
                <a:ea typeface="楷体_GB2312"/>
              </a:rPr>
              <a:t>各种表示法成立的原则：存入电脑后能唯一复原</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29" dur="indefinite" restart="never" nodeType="tmRoot">
          <p:childTnLst>
            <p:seq>
              <p:cTn id="330" dur="indefinite" nodeType="mainSeq">
                <p:childTnLst>
                  <p:par>
                    <p:cTn id="331" fill="hold">
                      <p:stCondLst>
                        <p:cond delay="0"/>
                      </p:stCondLst>
                      <p:childTnLst>
                        <p:par>
                          <p:cTn id="332" fill="hold">
                            <p:stCondLst>
                              <p:cond delay="0"/>
                            </p:stCondLst>
                            <p:childTnLst>
                              <p:par>
                                <p:cTn id="333" nodeType="afterEffect" fill="hold" presetClass="entr" presetID="1">
                                  <p:stCondLst>
                                    <p:cond delay="0"/>
                                  </p:stCondLst>
                                  <p:iterate type="lt">
                                    <p:tmAbs val="75"/>
                                  </p:iterate>
                                  <p:childTnLst>
                                    <p:set>
                                      <p:cBhvr>
                                        <p:cTn id="334" dur="1" fill="hold">
                                          <p:stCondLst>
                                            <p:cond delay="74"/>
                                          </p:stCondLst>
                                        </p:cTn>
                                        <p:tgtEl>
                                          <p:spTgt spid="329"/>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
                                  <p:stCondLst>
                                    <p:cond delay="0"/>
                                  </p:stCondLst>
                                  <p:iterate type="lt">
                                    <p:tmAbs val="75"/>
                                  </p:iterate>
                                  <p:childTnLst>
                                    <p:set>
                                      <p:cBhvr>
                                        <p:cTn id="338" dur="1" fill="hold">
                                          <p:stCondLst>
                                            <p:cond delay="74"/>
                                          </p:stCondLst>
                                        </p:cTn>
                                        <p:tgtEl>
                                          <p:spTgt spid="330">
                                            <p:txEl>
                                              <p:pRg st="0" end="0"/>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nodeType="clickEffect" fill="hold" presetClass="entr" presetID="1">
                                  <p:stCondLst>
                                    <p:cond delay="0"/>
                                  </p:stCondLst>
                                  <p:iterate type="lt">
                                    <p:tmAbs val="75"/>
                                  </p:iterate>
                                  <p:childTnLst>
                                    <p:set>
                                      <p:cBhvr>
                                        <p:cTn id="342" dur="1" fill="hold">
                                          <p:stCondLst>
                                            <p:cond delay="74"/>
                                          </p:stCondLst>
                                        </p:cTn>
                                        <p:tgtEl>
                                          <p:spTgt spid="338"/>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
                                  <p:stCondLst>
                                    <p:cond delay="0"/>
                                  </p:stCondLst>
                                  <p:childTnLst>
                                    <p:set>
                                      <p:cBhvr>
                                        <p:cTn id="346" dur="1" fill="hold">
                                          <p:stCondLst>
                                            <p:cond delay="499"/>
                                          </p:stCondLst>
                                        </p:cTn>
                                        <p:tgtEl>
                                          <p:spTgt spid="332"/>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499"/>
                                          </p:stCondLst>
                                        </p:cTn>
                                        <p:tgtEl>
                                          <p:spTgt spid="333"/>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
                                  <p:stCondLst>
                                    <p:cond delay="0"/>
                                  </p:stCondLst>
                                  <p:iterate type="lt">
                                    <p:tmAbs val="75"/>
                                  </p:iterate>
                                  <p:childTnLst>
                                    <p:set>
                                      <p:cBhvr>
                                        <p:cTn id="354" dur="1" fill="hold">
                                          <p:stCondLst>
                                            <p:cond delay="74"/>
                                          </p:stCondLst>
                                        </p:cTn>
                                        <p:tgtEl>
                                          <p:spTgt spid="334">
                                            <p:txEl>
                                              <p:pRg st="0" end="0"/>
                                            </p:txEl>
                                          </p:spTgt>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22" presetSubtype="8">
                                  <p:stCondLst>
                                    <p:cond delay="0"/>
                                  </p:stCondLst>
                                  <p:childTnLst>
                                    <p:set>
                                      <p:cBhvr>
                                        <p:cTn id="358" dur="1" fill="hold">
                                          <p:stCondLst>
                                            <p:cond delay="0"/>
                                          </p:stCondLst>
                                        </p:cTn>
                                        <p:tgtEl>
                                          <p:spTgt spid="337"/>
                                        </p:tgtEl>
                                        <p:attrNameLst>
                                          <p:attrName>style.visibility</p:attrName>
                                        </p:attrNameLst>
                                      </p:cBhvr>
                                      <p:to>
                                        <p:strVal val="visible"/>
                                      </p:to>
                                    </p:set>
                                    <p:animEffect filter="wipe(left)" transition="in">
                                      <p:cBhvr additive="repl">
                                        <p:cTn id="359" dur="500"/>
                                        <p:tgtEl>
                                          <p:spTgt spid="337"/>
                                        </p:tgtEl>
                                      </p:cBhvr>
                                    </p:animEffect>
                                  </p:childTnLst>
                                </p:cTn>
                              </p:par>
                            </p:childTnLst>
                          </p:cTn>
                        </p:par>
                      </p:childTnLst>
                    </p:cTn>
                  </p:par>
                  <p:par>
                    <p:cTn id="360" fill="hold">
                      <p:stCondLst>
                        <p:cond delay="indefinite"/>
                      </p:stCondLst>
                      <p:childTnLst>
                        <p:par>
                          <p:cTn id="361" fill="hold">
                            <p:stCondLst>
                              <p:cond delay="0"/>
                            </p:stCondLst>
                            <p:childTnLst>
                              <p:par>
                                <p:cTn id="362" nodeType="clickEffect" fill="hold" presetClass="entr" presetID="2" presetSubtype="2">
                                  <p:stCondLst>
                                    <p:cond delay="0"/>
                                  </p:stCondLst>
                                  <p:childTnLst>
                                    <p:set>
                                      <p:cBhvr>
                                        <p:cTn id="363" dur="1" fill="hold">
                                          <p:stCondLst>
                                            <p:cond delay="0"/>
                                          </p:stCondLst>
                                        </p:cTn>
                                        <p:tgtEl>
                                          <p:spTgt spid="339"/>
                                        </p:tgtEl>
                                        <p:attrNameLst>
                                          <p:attrName>style.visibility</p:attrName>
                                        </p:attrNameLst>
                                      </p:cBhvr>
                                      <p:to>
                                        <p:strVal val="visible"/>
                                      </p:to>
                                    </p:set>
                                    <p:anim calcmode="lin" valueType="num">
                                      <p:cBhvr additive="repl">
                                        <p:cTn id="364" dur="500" fill="hold"/>
                                        <p:tgtEl>
                                          <p:spTgt spid="339"/>
                                        </p:tgtEl>
                                        <p:attrNameLst>
                                          <p:attrName>ppt_x</p:attrName>
                                        </p:attrNameLst>
                                      </p:cBhvr>
                                      <p:tavLst>
                                        <p:tav tm="0">
                                          <p:val>
                                            <p:strVal val="1+#ppt_w/2"/>
                                          </p:val>
                                        </p:tav>
                                        <p:tav tm="100000">
                                          <p:val>
                                            <p:strVal val="#ppt_x"/>
                                          </p:val>
                                        </p:tav>
                                      </p:tavLst>
                                    </p:anim>
                                    <p:anim calcmode="lin" valueType="num">
                                      <p:cBhvr additive="repl">
                                        <p:cTn id="365" dur="500" fill="hold"/>
                                        <p:tgtEl>
                                          <p:spTgt spid="339"/>
                                        </p:tgtEl>
                                        <p:attrNameLst>
                                          <p:attrName>ppt_y</p:attrName>
                                        </p:attrNameLst>
                                      </p:cBhvr>
                                      <p:tavLst>
                                        <p:tav tm="0">
                                          <p:val>
                                            <p:strVal val="#ppt_y"/>
                                          </p:val>
                                        </p:tav>
                                        <p:tav tm="100000">
                                          <p:val>
                                            <p:strVal val="#ppt_y"/>
                                          </p:val>
                                        </p:tav>
                                      </p:tavLst>
                                    </p:anim>
                                  </p:childTnLst>
                                </p:cTn>
                              </p:par>
                            </p:childTnLst>
                          </p:cTn>
                        </p:par>
                      </p:childTnLst>
                    </p:cTn>
                  </p:par>
                  <p:par>
                    <p:cTn id="366" fill="hold">
                      <p:stCondLst>
                        <p:cond delay="indefinite"/>
                      </p:stCondLst>
                      <p:childTnLst>
                        <p:par>
                          <p:cTn id="367" fill="hold">
                            <p:stCondLst>
                              <p:cond delay="0"/>
                            </p:stCondLst>
                            <p:childTnLst>
                              <p:par>
                                <p:cTn id="368" nodeType="clickEffect" fill="hold" presetClass="entr" presetID="1">
                                  <p:stCondLst>
                                    <p:cond delay="0"/>
                                  </p:stCondLst>
                                  <p:childTnLst>
                                    <p:set>
                                      <p:cBhvr>
                                        <p:cTn id="369" dur="1" fill="hold">
                                          <p:stCondLst>
                                            <p:cond delay="499"/>
                                          </p:stCondLst>
                                        </p:cTn>
                                        <p:tgtEl>
                                          <p:spTgt spid="331"/>
                                        </p:tgtEl>
                                        <p:attrNameLst>
                                          <p:attrName>style.visibility</p:attrName>
                                        </p:attrNameLst>
                                      </p:cBhvr>
                                      <p:to>
                                        <p:strVal val="visible"/>
                                      </p:to>
                                    </p:set>
                                  </p:childTnLst>
                                </p:cTn>
                              </p:par>
                            </p:childTnLst>
                          </p:cTn>
                        </p:par>
                      </p:childTnLst>
                    </p:cTn>
                  </p:par>
                  <p:par>
                    <p:cTn id="370" fill="hold">
                      <p:stCondLst>
                        <p:cond delay="indefinite"/>
                      </p:stCondLst>
                      <p:childTnLst>
                        <p:par>
                          <p:cTn id="371" fill="hold">
                            <p:stCondLst>
                              <p:cond delay="0"/>
                            </p:stCondLst>
                            <p:childTnLst>
                              <p:par>
                                <p:cTn id="372" nodeType="clickEffect" fill="hold" presetClass="entr" presetID="1">
                                  <p:stCondLst>
                                    <p:cond delay="0"/>
                                  </p:stCondLst>
                                  <p:childTnLst>
                                    <p:set>
                                      <p:cBhvr>
                                        <p:cTn id="373" dur="1" fill="hold">
                                          <p:stCondLst>
                                            <p:cond delay="499"/>
                                          </p:stCondLst>
                                        </p:cTn>
                                        <p:tgtEl>
                                          <p:spTgt spid="335"/>
                                        </p:tgtEl>
                                        <p:attrNameLst>
                                          <p:attrName>style.visibility</p:attrName>
                                        </p:attrNameLst>
                                      </p:cBhvr>
                                      <p:to>
                                        <p:strVal val="visible"/>
                                      </p:to>
                                    </p:set>
                                  </p:childTnLst>
                                </p:cTn>
                              </p:par>
                            </p:childTnLst>
                          </p:cTn>
                        </p:par>
                      </p:childTnLst>
                    </p:cTn>
                  </p:par>
                  <p:par>
                    <p:cTn id="374" fill="hold">
                      <p:stCondLst>
                        <p:cond delay="indefinite"/>
                      </p:stCondLst>
                      <p:childTnLst>
                        <p:par>
                          <p:cTn id="375" fill="hold">
                            <p:stCondLst>
                              <p:cond delay="0"/>
                            </p:stCondLst>
                            <p:childTnLst>
                              <p:par>
                                <p:cTn id="376" nodeType="clickEffect" fill="hold" presetClass="entr" presetID="2" presetSubtype="2">
                                  <p:stCondLst>
                                    <p:cond delay="0"/>
                                  </p:stCondLst>
                                  <p:childTnLst>
                                    <p:set>
                                      <p:cBhvr>
                                        <p:cTn id="377" dur="1" fill="hold">
                                          <p:stCondLst>
                                            <p:cond delay="0"/>
                                          </p:stCondLst>
                                        </p:cTn>
                                        <p:tgtEl>
                                          <p:spTgt spid="340"/>
                                        </p:tgtEl>
                                        <p:attrNameLst>
                                          <p:attrName>style.visibility</p:attrName>
                                        </p:attrNameLst>
                                      </p:cBhvr>
                                      <p:to>
                                        <p:strVal val="visible"/>
                                      </p:to>
                                    </p:set>
                                    <p:anim calcmode="lin" valueType="num">
                                      <p:cBhvr additive="repl">
                                        <p:cTn id="378" dur="500" fill="hold"/>
                                        <p:tgtEl>
                                          <p:spTgt spid="340"/>
                                        </p:tgtEl>
                                        <p:attrNameLst>
                                          <p:attrName>ppt_x</p:attrName>
                                        </p:attrNameLst>
                                      </p:cBhvr>
                                      <p:tavLst>
                                        <p:tav tm="0">
                                          <p:val>
                                            <p:strVal val="1+#ppt_w/2"/>
                                          </p:val>
                                        </p:tav>
                                        <p:tav tm="100000">
                                          <p:val>
                                            <p:strVal val="#ppt_x"/>
                                          </p:val>
                                        </p:tav>
                                      </p:tavLst>
                                    </p:anim>
                                    <p:anim calcmode="lin" valueType="num">
                                      <p:cBhvr additive="repl">
                                        <p:cTn id="379" dur="500" fill="hold"/>
                                        <p:tgtEl>
                                          <p:spTgt spid="340"/>
                                        </p:tgtEl>
                                        <p:attrNameLst>
                                          <p:attrName>ppt_y</p:attrName>
                                        </p:attrNameLst>
                                      </p:cBhvr>
                                      <p:tavLst>
                                        <p:tav tm="0">
                                          <p:val>
                                            <p:strVal val="#ppt_y"/>
                                          </p:val>
                                        </p:tav>
                                        <p:tav tm="100000">
                                          <p:val>
                                            <p:strVal val="#ppt_y"/>
                                          </p:val>
                                        </p:tav>
                                      </p:tavLst>
                                    </p:anim>
                                  </p:childTnLst>
                                </p:cTn>
                              </p:par>
                            </p:childTnLst>
                          </p:cTn>
                        </p:par>
                      </p:childTnLst>
                    </p:cTn>
                  </p:par>
                  <p:par>
                    <p:cTn id="380" fill="hold">
                      <p:stCondLst>
                        <p:cond delay="indefinite"/>
                      </p:stCondLst>
                      <p:childTnLst>
                        <p:par>
                          <p:cTn id="381" fill="hold">
                            <p:stCondLst>
                              <p:cond delay="0"/>
                            </p:stCondLst>
                            <p:childTnLst>
                              <p:par>
                                <p:cTn id="382" nodeType="clickEffect" fill="hold" presetClass="entr" presetID="22" presetSubtype="1">
                                  <p:stCondLst>
                                    <p:cond delay="0"/>
                                  </p:stCondLst>
                                  <p:childTnLst>
                                    <p:set>
                                      <p:cBhvr>
                                        <p:cTn id="383" dur="1" fill="hold">
                                          <p:stCondLst>
                                            <p:cond delay="0"/>
                                          </p:stCondLst>
                                        </p:cTn>
                                        <p:tgtEl>
                                          <p:spTgt spid="336"/>
                                        </p:tgtEl>
                                        <p:attrNameLst>
                                          <p:attrName>style.visibility</p:attrName>
                                        </p:attrNameLst>
                                      </p:cBhvr>
                                      <p:to>
                                        <p:strVal val="visible"/>
                                      </p:to>
                                    </p:set>
                                    <p:animEffect filter="wipe(up)" transition="in">
                                      <p:cBhvr additive="repl">
                                        <p:cTn id="384" dur="500"/>
                                        <p:tgtEl>
                                          <p:spTgt spid="336"/>
                                        </p:tgtEl>
                                      </p:cBhvr>
                                    </p:animEffect>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2" presetSubtype="2">
                                  <p:stCondLst>
                                    <p:cond delay="0"/>
                                  </p:stCondLst>
                                  <p:childTnLst>
                                    <p:set>
                                      <p:cBhvr>
                                        <p:cTn id="388" dur="1" fill="hold">
                                          <p:stCondLst>
                                            <p:cond delay="0"/>
                                          </p:stCondLst>
                                        </p:cTn>
                                        <p:tgtEl>
                                          <p:spTgt spid="341"/>
                                        </p:tgtEl>
                                        <p:attrNameLst>
                                          <p:attrName>style.visibility</p:attrName>
                                        </p:attrNameLst>
                                      </p:cBhvr>
                                      <p:to>
                                        <p:strVal val="visible"/>
                                      </p:to>
                                    </p:set>
                                    <p:anim calcmode="lin" valueType="num">
                                      <p:cBhvr additive="repl">
                                        <p:cTn id="389" dur="500" fill="hold"/>
                                        <p:tgtEl>
                                          <p:spTgt spid="341"/>
                                        </p:tgtEl>
                                        <p:attrNameLst>
                                          <p:attrName>ppt_x</p:attrName>
                                        </p:attrNameLst>
                                      </p:cBhvr>
                                      <p:tavLst>
                                        <p:tav tm="0">
                                          <p:val>
                                            <p:strVal val="1+#ppt_w/2"/>
                                          </p:val>
                                        </p:tav>
                                        <p:tav tm="100000">
                                          <p:val>
                                            <p:strVal val="#ppt_x"/>
                                          </p:val>
                                        </p:tav>
                                      </p:tavLst>
                                    </p:anim>
                                    <p:anim calcmode="lin" valueType="num">
                                      <p:cBhvr additive="repl">
                                        <p:cTn id="390" dur="500" fill="hold"/>
                                        <p:tgtEl>
                                          <p:spTgt spid="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3"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endParaRPr b="0" lang="en-US" sz="2400" spc="-1" strike="noStrike">
              <a:solidFill>
                <a:srgbClr val="ff3399"/>
              </a:solidFill>
              <a:latin typeface="楷体_GB2312"/>
            </a:endParaRPr>
          </a:p>
        </p:txBody>
      </p:sp>
      <p:sp>
        <p:nvSpPr>
          <p:cNvPr id="1524"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练习：</a:t>
            </a:r>
            <a:r>
              <a:rPr b="1" lang="en-US" sz="3200" spc="-1" strike="noStrike">
                <a:solidFill>
                  <a:srgbClr val="ffffff"/>
                </a:solidFill>
                <a:latin typeface="Times New Roman"/>
                <a:ea typeface="宋体"/>
              </a:rPr>
              <a:t>p2738</a:t>
            </a:r>
            <a:r>
              <a:rPr b="1" lang="zh-CN" sz="3200" spc="-1" strike="noStrike">
                <a:solidFill>
                  <a:srgbClr val="ffffff"/>
                </a:solidFill>
                <a:latin typeface="Times New Roman"/>
                <a:ea typeface="宋体"/>
              </a:rPr>
              <a:t>篱笆回路</a:t>
            </a:r>
            <a:endParaRPr b="0" lang="en-US" sz="3200" spc="-1" strike="noStrike">
              <a:solidFill>
                <a:srgbClr val="ffffff"/>
              </a:solidFill>
              <a:latin typeface="Times New Roman"/>
            </a:endParaRPr>
          </a:p>
        </p:txBody>
      </p:sp>
      <p:sp>
        <p:nvSpPr>
          <p:cNvPr id="1525" name="PlaceHolder 3"/>
          <p:cNvSpPr>
            <a:spLocks noGrp="1"/>
          </p:cNvSpPr>
          <p:nvPr>
            <p:ph type="sldNum" idx="85"/>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DE1EA168-6872-4994-8316-4789494137A7}"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6" name="PlaceHolder 1"/>
          <p:cNvSpPr>
            <a:spLocks noGrp="1"/>
          </p:cNvSpPr>
          <p:nvPr>
            <p:ph type="title"/>
          </p:nvPr>
        </p:nvSpPr>
        <p:spPr>
          <a:xfrm>
            <a:off x="914400" y="2130480"/>
            <a:ext cx="10362960" cy="1469520"/>
          </a:xfrm>
          <a:prstGeom prst="rect">
            <a:avLst/>
          </a:prstGeom>
          <a:noFill/>
          <a:ln w="9360">
            <a:noFill/>
          </a:ln>
        </p:spPr>
        <p:txBody>
          <a:bodyPr numCol="1" spcCol="0" anchor="ctr">
            <a:noAutofit/>
          </a:bodyPr>
          <a:p>
            <a:pPr algn="ctr">
              <a:lnSpc>
                <a:spcPct val="100000"/>
              </a:lnSpc>
              <a:buNone/>
            </a:pPr>
            <a:r>
              <a:rPr b="0" lang="zh-CN" sz="4400" spc="-1" strike="noStrike">
                <a:solidFill>
                  <a:srgbClr val="ffff00"/>
                </a:solidFill>
                <a:latin typeface="Times New Roman"/>
                <a:ea typeface="宋体"/>
              </a:rPr>
              <a:t>拓扑排序</a:t>
            </a:r>
            <a:endParaRPr b="0" lang="en-US" sz="4400" spc="-1" strike="noStrike">
              <a:solidFill>
                <a:srgbClr val="ff3399"/>
              </a:solidFill>
              <a:latin typeface="楷体_GB2312"/>
            </a:endParaRPr>
          </a:p>
        </p:txBody>
      </p:sp>
      <p:sp>
        <p:nvSpPr>
          <p:cNvPr id="1527" name="PlaceHolder 2"/>
          <p:cNvSpPr>
            <a:spLocks noGrp="1"/>
          </p:cNvSpPr>
          <p:nvPr>
            <p:ph type="subTitle"/>
          </p:nvPr>
        </p:nvSpPr>
        <p:spPr>
          <a:xfrm>
            <a:off x="1828800" y="3886200"/>
            <a:ext cx="8534160" cy="1752120"/>
          </a:xfrm>
          <a:prstGeom prst="rect">
            <a:avLst/>
          </a:prstGeom>
          <a:noFill/>
          <a:ln w="9360">
            <a:noFill/>
          </a:ln>
        </p:spPr>
        <p:txBody>
          <a:bodyPr numCol="1" spcCol="0" anchor="t">
            <a:noAutofit/>
          </a:bodyPr>
          <a:p>
            <a:pPr algn="ctr">
              <a:lnSpc>
                <a:spcPct val="100000"/>
              </a:lnSpc>
              <a:spcBef>
                <a:spcPts val="641"/>
              </a:spcBef>
              <a:buNone/>
              <a:tabLst>
                <a:tab algn="l" pos="0"/>
              </a:tabLst>
            </a:pPr>
            <a:r>
              <a:rPr b="0" lang="en-US" sz="3200" spc="-1" strike="noStrike">
                <a:solidFill>
                  <a:srgbClr val="ffffff"/>
                </a:solidFill>
                <a:latin typeface="Times New Roman"/>
                <a:ea typeface="宋体"/>
              </a:rPr>
              <a:t>Topological Sort</a:t>
            </a:r>
            <a:endParaRPr b="0" lang="en-US" sz="3200" spc="-1" strike="noStrike">
              <a:latin typeface="Arial"/>
            </a:endParaRPr>
          </a:p>
        </p:txBody>
      </p:sp>
      <p:sp>
        <p:nvSpPr>
          <p:cNvPr id="1528" name="PlaceHolder 3"/>
          <p:cNvSpPr>
            <a:spLocks noGrp="1"/>
          </p:cNvSpPr>
          <p:nvPr>
            <p:ph type="sldNum" idx="86"/>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0" lang="en-US" sz="1400" spc="-1" strike="noStrike">
                <a:solidFill>
                  <a:srgbClr val="ffffff"/>
                </a:solidFill>
                <a:latin typeface="Times New Roman"/>
                <a:ea typeface="宋体"/>
              </a:defRPr>
            </a:lvl1pPr>
          </a:lstStyle>
          <a:p>
            <a:pPr algn="r">
              <a:lnSpc>
                <a:spcPct val="100000"/>
              </a:lnSpc>
              <a:buNone/>
            </a:pPr>
            <a:fld id="{D318072D-2D0D-4801-9C59-86361A6ECA61}" type="slidenum">
              <a:rPr b="0"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9"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说出完成这些学科的顺序吗？</a:t>
            </a:r>
            <a:endParaRPr b="0" lang="en-US" sz="4400" spc="-1" strike="noStrike">
              <a:solidFill>
                <a:srgbClr val="ff3399"/>
              </a:solidFill>
              <a:latin typeface="楷体_GB2312"/>
            </a:endParaRPr>
          </a:p>
        </p:txBody>
      </p:sp>
      <p:pic>
        <p:nvPicPr>
          <p:cNvPr id="1530" name="内容占位符 5" descr="手机屏幕截图&#10;&#10;描述已自动生成"/>
          <p:cNvPicPr/>
          <p:nvPr/>
        </p:nvPicPr>
        <p:blipFill>
          <a:blip r:embed="rId1"/>
          <a:stretch/>
        </p:blipFill>
        <p:spPr>
          <a:xfrm>
            <a:off x="948600" y="1996200"/>
            <a:ext cx="6221160" cy="4680000"/>
          </a:xfrm>
          <a:prstGeom prst="rect">
            <a:avLst/>
          </a:prstGeom>
          <a:ln w="9525">
            <a:noFill/>
          </a:ln>
        </p:spPr>
      </p:pic>
      <p:sp>
        <p:nvSpPr>
          <p:cNvPr id="1531" name="PlaceHolder 2"/>
          <p:cNvSpPr>
            <a:spLocks noGrp="1"/>
          </p:cNvSpPr>
          <p:nvPr>
            <p:ph type="sldNum" idx="87"/>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3EC43675-0882-418E-8828-EF2F0A86EBED}"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2646" dur="indefinite" restart="never" nodeType="tmRoot">
          <p:childTnLst>
            <p:seq>
              <p:cTn id="2647" dur="indefinite" nodeType="mainSeq">
                <p:childTnLst>
                  <p:par>
                    <p:cTn id="2648" fill="hold">
                      <p:stCondLst>
                        <p:cond delay="indefinite"/>
                      </p:stCondLst>
                      <p:childTnLst>
                        <p:par>
                          <p:cTn id="2649" fill="hold">
                            <p:stCondLst>
                              <p:cond delay="0"/>
                            </p:stCondLst>
                            <p:childTnLst>
                              <p:par>
                                <p:cTn id="2650" nodeType="clickEffect" fill="hold" presetClass="entr" presetID="10">
                                  <p:stCondLst>
                                    <p:cond delay="0"/>
                                  </p:stCondLst>
                                  <p:childTnLst>
                                    <p:set>
                                      <p:cBhvr>
                                        <p:cTn id="2651" dur="1" fill="hold">
                                          <p:stCondLst>
                                            <p:cond delay="0"/>
                                          </p:stCondLst>
                                        </p:cTn>
                                        <p:tgtEl>
                                          <p:spTgt spid="1529"/>
                                        </p:tgtEl>
                                        <p:attrNameLst>
                                          <p:attrName>style.visibility</p:attrName>
                                        </p:attrNameLst>
                                      </p:cBhvr>
                                      <p:to>
                                        <p:strVal val="visible"/>
                                      </p:to>
                                    </p:set>
                                    <p:animEffect filter="fade" transition="in">
                                      <p:cBhvr additive="repl">
                                        <p:cTn id="2652" dur="500"/>
                                        <p:tgtEl>
                                          <p:spTgt spid="1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2"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endParaRPr b="0" lang="en-US" sz="2400" spc="-1" strike="noStrike">
              <a:solidFill>
                <a:srgbClr val="ff3399"/>
              </a:solidFill>
              <a:latin typeface="楷体_GB2312"/>
            </a:endParaRPr>
          </a:p>
        </p:txBody>
      </p:sp>
      <p:pic>
        <p:nvPicPr>
          <p:cNvPr id="1533" name="内容占位符 5" descr="手机屏幕截图&#10;&#10;描述已自动生成"/>
          <p:cNvPicPr/>
          <p:nvPr/>
        </p:nvPicPr>
        <p:blipFill>
          <a:blip r:embed="rId1"/>
          <a:stretch/>
        </p:blipFill>
        <p:spPr>
          <a:xfrm>
            <a:off x="914400" y="404640"/>
            <a:ext cx="6221160" cy="4680000"/>
          </a:xfrm>
          <a:prstGeom prst="rect">
            <a:avLst/>
          </a:prstGeom>
          <a:ln w="9525">
            <a:noFill/>
          </a:ln>
        </p:spPr>
      </p:pic>
      <p:sp>
        <p:nvSpPr>
          <p:cNvPr id="1534" name="PlaceHolder 2"/>
          <p:cNvSpPr>
            <a:spLocks noGrp="1"/>
          </p:cNvSpPr>
          <p:nvPr>
            <p:ph type="sldNum" idx="88"/>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48EDF5E4-1182-4559-BEAD-6B8B0D853E29}"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535" name="图片 7" descr="图片包含 游戏机, 钟表, 物体, 画&#10;&#10;描述已自动生成"/>
          <p:cNvPicPr/>
          <p:nvPr/>
        </p:nvPicPr>
        <p:blipFill>
          <a:blip r:embed="rId2"/>
          <a:srcRect l="0" t="0" r="29179" b="0"/>
          <a:stretch/>
        </p:blipFill>
        <p:spPr>
          <a:xfrm>
            <a:off x="7320240" y="2956320"/>
            <a:ext cx="4598280" cy="2088000"/>
          </a:xfrm>
          <a:prstGeom prst="rect">
            <a:avLst/>
          </a:prstGeom>
          <a:ln w="0">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6"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思考：</a:t>
            </a:r>
            <a:endParaRPr b="0" lang="en-US" sz="4400" spc="-1" strike="noStrike">
              <a:solidFill>
                <a:srgbClr val="ff3399"/>
              </a:solidFill>
              <a:latin typeface="楷体_GB2312"/>
            </a:endParaRPr>
          </a:p>
        </p:txBody>
      </p:sp>
      <p:sp>
        <p:nvSpPr>
          <p:cNvPr id="1537"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一个有向图，拓扑序列唯一吗？</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不唯一！</a:t>
            </a:r>
            <a:endParaRPr b="0" lang="en-US" sz="3200" spc="-1" strike="noStrike">
              <a:solidFill>
                <a:srgbClr val="ffffff"/>
              </a:solidFill>
              <a:latin typeface="Times New Roman"/>
            </a:endParaRPr>
          </a:p>
        </p:txBody>
      </p:sp>
      <p:sp>
        <p:nvSpPr>
          <p:cNvPr id="1538" name="PlaceHolder 3"/>
          <p:cNvSpPr>
            <a:spLocks noGrp="1"/>
          </p:cNvSpPr>
          <p:nvPr>
            <p:ph type="sldNum" idx="89"/>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E7B0B44C-38C4-4F4E-B1C3-2B10B829407E}"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2653" dur="indefinite" restart="never" nodeType="tmRoot">
          <p:childTnLst>
            <p:seq>
              <p:cTn id="2654" dur="indefinite" nodeType="mainSeq">
                <p:childTnLst>
                  <p:par>
                    <p:cTn id="2655" fill="hold">
                      <p:stCondLst>
                        <p:cond delay="indefinite"/>
                      </p:stCondLst>
                      <p:childTnLst>
                        <p:par>
                          <p:cTn id="2656" fill="hold">
                            <p:stCondLst>
                              <p:cond delay="0"/>
                            </p:stCondLst>
                            <p:childTnLst>
                              <p:par>
                                <p:cTn id="2657" nodeType="clickEffect" fill="hold" presetClass="entr" presetID="10">
                                  <p:stCondLst>
                                    <p:cond delay="0"/>
                                  </p:stCondLst>
                                  <p:childTnLst>
                                    <p:set>
                                      <p:cBhvr>
                                        <p:cTn id="2658" dur="1" fill="hold">
                                          <p:stCondLst>
                                            <p:cond delay="0"/>
                                          </p:stCondLst>
                                        </p:cTn>
                                        <p:tgtEl>
                                          <p:spTgt spid="1537">
                                            <p:txEl>
                                              <p:pRg st="0" end="0"/>
                                            </p:txEl>
                                          </p:spTgt>
                                        </p:tgtEl>
                                        <p:attrNameLst>
                                          <p:attrName>style.visibility</p:attrName>
                                        </p:attrNameLst>
                                      </p:cBhvr>
                                      <p:to>
                                        <p:strVal val="visible"/>
                                      </p:to>
                                    </p:set>
                                    <p:animEffect filter="fade" transition="in">
                                      <p:cBhvr additive="repl">
                                        <p:cTn id="2659" dur="500"/>
                                        <p:tgtEl>
                                          <p:spTgt spid="1537">
                                            <p:txEl>
                                              <p:pRg st="0" end="0"/>
                                            </p:txEl>
                                          </p:spTgt>
                                        </p:tgtEl>
                                      </p:cBhvr>
                                    </p:animEffect>
                                  </p:childTnLst>
                                </p:cTn>
                              </p:par>
                            </p:childTnLst>
                          </p:cTn>
                        </p:par>
                      </p:childTnLst>
                    </p:cTn>
                  </p:par>
                  <p:par>
                    <p:cTn id="2660" fill="hold">
                      <p:stCondLst>
                        <p:cond delay="indefinite"/>
                      </p:stCondLst>
                      <p:childTnLst>
                        <p:par>
                          <p:cTn id="2661" fill="hold">
                            <p:stCondLst>
                              <p:cond delay="0"/>
                            </p:stCondLst>
                            <p:childTnLst>
                              <p:par>
                                <p:cTn id="2662" nodeType="clickEffect" fill="hold" presetClass="entr" presetID="10">
                                  <p:stCondLst>
                                    <p:cond delay="0"/>
                                  </p:stCondLst>
                                  <p:childTnLst>
                                    <p:set>
                                      <p:cBhvr>
                                        <p:cTn id="2663" dur="1" fill="hold">
                                          <p:stCondLst>
                                            <p:cond delay="0"/>
                                          </p:stCondLst>
                                        </p:cTn>
                                        <p:tgtEl>
                                          <p:spTgt spid="1537">
                                            <p:txEl>
                                              <p:pRg st="1" end="1"/>
                                            </p:txEl>
                                          </p:spTgt>
                                        </p:tgtEl>
                                        <p:attrNameLst>
                                          <p:attrName>style.visibility</p:attrName>
                                        </p:attrNameLst>
                                      </p:cBhvr>
                                      <p:to>
                                        <p:strVal val="visible"/>
                                      </p:to>
                                    </p:set>
                                    <p:animEffect filter="fade" transition="in">
                                      <p:cBhvr additive="repl">
                                        <p:cTn id="2664" dur="500"/>
                                        <p:tgtEl>
                                          <p:spTgt spid="1537">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9"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下图有拓扑序列吗？</a:t>
            </a:r>
            <a:endParaRPr b="0" lang="en-US" sz="4400" spc="-1" strike="noStrike">
              <a:solidFill>
                <a:srgbClr val="ff3399"/>
              </a:solidFill>
              <a:latin typeface="楷体_GB2312"/>
            </a:endParaRPr>
          </a:p>
        </p:txBody>
      </p:sp>
      <p:sp>
        <p:nvSpPr>
          <p:cNvPr id="1540" name="PlaceHolder 2"/>
          <p:cNvSpPr>
            <a:spLocks noGrp="1"/>
          </p:cNvSpPr>
          <p:nvPr>
            <p:ph/>
          </p:nvPr>
        </p:nvSpPr>
        <p:spPr>
          <a:xfrm>
            <a:off x="914400" y="1981080"/>
            <a:ext cx="10362960" cy="4114440"/>
          </a:xfrm>
          <a:prstGeom prst="rect">
            <a:avLst/>
          </a:prstGeom>
          <a:noFill/>
          <a:ln w="9360">
            <a:noFill/>
          </a:ln>
        </p:spPr>
        <p:txBody>
          <a:bodyPr numCol="1" spcCol="0" anchor="t">
            <a:noAutofit/>
          </a:bodyPr>
          <a:p>
            <a:endParaRPr b="0" lang="en-US" sz="3200" spc="-1" strike="noStrike">
              <a:solidFill>
                <a:srgbClr val="ffffff"/>
              </a:solidFill>
              <a:latin typeface="Times New Roman"/>
            </a:endParaRPr>
          </a:p>
        </p:txBody>
      </p:sp>
      <p:sp>
        <p:nvSpPr>
          <p:cNvPr id="1541" name="PlaceHolder 3"/>
          <p:cNvSpPr>
            <a:spLocks noGrp="1"/>
          </p:cNvSpPr>
          <p:nvPr>
            <p:ph type="sldNum" idx="90"/>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059A17A4-C915-4057-AF71-4A5D20B75FDE}"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542" name="Rectangle 2"/>
          <p:cNvSpPr/>
          <p:nvPr/>
        </p:nvSpPr>
        <p:spPr>
          <a:xfrm>
            <a:off x="1415520" y="2008080"/>
            <a:ext cx="18192600" cy="360"/>
          </a:xfrm>
          <a:prstGeom prst="rect">
            <a:avLst/>
          </a:prstGeom>
          <a:noFill/>
          <a:ln w="0">
            <a:noFill/>
          </a:ln>
        </p:spPr>
        <p:style>
          <a:lnRef idx="0"/>
          <a:fillRef idx="0"/>
          <a:effectRef idx="0"/>
          <a:fontRef idx="minor"/>
        </p:style>
      </p:sp>
      <p:graphicFrame>
        <p:nvGraphicFramePr>
          <p:cNvPr id="1543" name="Object 1"/>
          <p:cNvGraphicFramePr/>
          <p:nvPr/>
        </p:nvGraphicFramePr>
        <p:xfrm>
          <a:off x="1415520" y="2008080"/>
          <a:ext cx="8957520" cy="3672000"/>
        </p:xfrm>
        <a:graphic>
          <a:graphicData uri="http://schemas.openxmlformats.org/presentationml/2006/ole">
            <p:oleObj progId="Paint.Picture" r:id="rId1" spid="">
              <p:embed/>
              <p:pic>
                <p:nvPicPr>
                  <p:cNvPr id="1544" name="Object 1" descr=""/>
                  <p:cNvPicPr/>
                  <p:nvPr/>
                </p:nvPicPr>
                <p:blipFill>
                  <a:blip r:embed="rId2"/>
                  <a:stretch/>
                </p:blipFill>
                <p:spPr>
                  <a:xfrm>
                    <a:off x="1415520" y="2008080"/>
                    <a:ext cx="8957520" cy="3672000"/>
                  </a:xfrm>
                  <a:prstGeom prst="rect">
                    <a:avLst/>
                  </a:prstGeom>
                  <a:ln w="0">
                    <a:noFill/>
                  </a:ln>
                </p:spPr>
              </p:pic>
            </p:oleObj>
          </a:graphicData>
        </a:graphic>
      </p:graphicFrame>
      <p:sp>
        <p:nvSpPr>
          <p:cNvPr id="1545" name="矩形 6"/>
          <p:cNvSpPr/>
          <p:nvPr/>
        </p:nvSpPr>
        <p:spPr>
          <a:xfrm>
            <a:off x="0" y="5685120"/>
            <a:ext cx="120002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3399"/>
                </a:solidFill>
                <a:latin typeface="楷体_GB2312"/>
                <a:ea typeface="宋体"/>
              </a:rPr>
              <a:t>至少可以得到如下几种拓扑序列：</a:t>
            </a:r>
            <a:r>
              <a:rPr b="1" lang="en-US" sz="2400" spc="-1" strike="noStrike">
                <a:solidFill>
                  <a:srgbClr val="ff3399"/>
                </a:solidFill>
                <a:latin typeface="楷体_GB2312"/>
                <a:ea typeface="宋体"/>
              </a:rPr>
              <a:t>02143567</a:t>
            </a:r>
            <a:r>
              <a:rPr b="1" lang="zh-CN" sz="2400" spc="-1" strike="noStrike">
                <a:solidFill>
                  <a:srgbClr val="ff3399"/>
                </a:solidFill>
                <a:latin typeface="楷体_GB2312"/>
                <a:ea typeface="宋体"/>
              </a:rPr>
              <a:t>、</a:t>
            </a:r>
            <a:r>
              <a:rPr b="1" lang="en-US" sz="2400" spc="-1" strike="noStrike">
                <a:solidFill>
                  <a:srgbClr val="ff3399"/>
                </a:solidFill>
                <a:latin typeface="楷体_GB2312"/>
                <a:ea typeface="宋体"/>
              </a:rPr>
              <a:t>01243657</a:t>
            </a:r>
            <a:r>
              <a:rPr b="1" lang="zh-CN" sz="2400" spc="-1" strike="noStrike">
                <a:solidFill>
                  <a:srgbClr val="ff3399"/>
                </a:solidFill>
                <a:latin typeface="楷体_GB2312"/>
                <a:ea typeface="宋体"/>
              </a:rPr>
              <a:t>、</a:t>
            </a:r>
            <a:r>
              <a:rPr b="1" lang="en-US" sz="2400" spc="-1" strike="noStrike">
                <a:solidFill>
                  <a:srgbClr val="ff3399"/>
                </a:solidFill>
                <a:latin typeface="楷体_GB2312"/>
                <a:ea typeface="宋体"/>
              </a:rPr>
              <a:t>02143657</a:t>
            </a:r>
            <a:r>
              <a:rPr b="1" lang="zh-CN" sz="2400" spc="-1" strike="noStrike">
                <a:solidFill>
                  <a:srgbClr val="ff3399"/>
                </a:solidFill>
                <a:latin typeface="楷体_GB2312"/>
                <a:ea typeface="宋体"/>
              </a:rPr>
              <a:t>、</a:t>
            </a:r>
            <a:r>
              <a:rPr b="1" lang="en-US" sz="2400" spc="-1" strike="noStrike">
                <a:solidFill>
                  <a:srgbClr val="ff3399"/>
                </a:solidFill>
                <a:latin typeface="楷体_GB2312"/>
                <a:ea typeface="宋体"/>
              </a:rPr>
              <a:t>01243567</a:t>
            </a:r>
            <a:r>
              <a:rPr b="1" lang="zh-CN" sz="2400" spc="-1" strike="noStrike">
                <a:solidFill>
                  <a:srgbClr val="ff3399"/>
                </a:solidFill>
                <a:latin typeface="楷体_GB2312"/>
                <a:ea typeface="宋体"/>
              </a:rPr>
              <a:t>等。</a:t>
            </a:r>
            <a:endParaRPr b="0" lang="en-US" sz="2400" spc="-1" strike="noStrike">
              <a:latin typeface="Arial"/>
            </a:endParaRPr>
          </a:p>
        </p:txBody>
      </p:sp>
      <p:pic>
        <p:nvPicPr>
          <p:cNvPr id="1546" name="" descr=""/>
          <p:cNvPicPr/>
          <p:nvPr/>
        </p:nvPicPr>
        <p:blipFill>
          <a:blip r:embed="rId3"/>
          <a:stretch/>
        </p:blipFill>
        <p:spPr>
          <a:xfrm>
            <a:off x="1409760" y="2006640"/>
            <a:ext cx="8953560" cy="3670200"/>
          </a:xfrm>
          <a:prstGeom prst="rect">
            <a:avLst/>
          </a:prstGeom>
          <a:ln w="0">
            <a:noFill/>
          </a:ln>
        </p:spPr>
      </p:pic>
    </p:spTree>
  </p:cSld>
  <mc:AlternateContent>
    <mc:Choice Requires="p14">
      <p:transition spd="slow" p14:dur="2000"/>
    </mc:Choice>
    <mc:Fallback>
      <p:transition spd="slow"/>
    </mc:Fallback>
  </mc:AlternateContent>
  <p:timing>
    <p:tnLst>
      <p:par>
        <p:cTn id="2665" dur="indefinite" restart="never" nodeType="tmRoot">
          <p:childTnLst>
            <p:seq>
              <p:cTn id="2666" dur="indefinite" nodeType="mainSeq">
                <p:childTnLst>
                  <p:par>
                    <p:cTn id="2667" fill="hold">
                      <p:stCondLst>
                        <p:cond delay="indefinite"/>
                      </p:stCondLst>
                      <p:childTnLst>
                        <p:par>
                          <p:cTn id="2668" fill="hold">
                            <p:stCondLst>
                              <p:cond delay="0"/>
                            </p:stCondLst>
                            <p:childTnLst>
                              <p:par>
                                <p:cTn id="2669" nodeType="clickEffect" fill="hold" presetClass="entr" presetID="10">
                                  <p:stCondLst>
                                    <p:cond delay="0"/>
                                  </p:stCondLst>
                                  <p:childTnLst>
                                    <p:set>
                                      <p:cBhvr>
                                        <p:cTn id="2670" dur="1" fill="hold">
                                          <p:stCondLst>
                                            <p:cond delay="0"/>
                                          </p:stCondLst>
                                        </p:cTn>
                                        <p:tgtEl>
                                          <p:spTgt spid="1545"/>
                                        </p:tgtEl>
                                        <p:attrNameLst>
                                          <p:attrName>style.visibility</p:attrName>
                                        </p:attrNameLst>
                                      </p:cBhvr>
                                      <p:to>
                                        <p:strVal val="visible"/>
                                      </p:to>
                                    </p:set>
                                    <p:animEffect filter="fade" transition="in">
                                      <p:cBhvr additive="repl">
                                        <p:cTn id="2671" dur="500"/>
                                        <p:tgtEl>
                                          <p:spTgt spid="15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7"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思考：</a:t>
            </a:r>
            <a:endParaRPr b="0" lang="en-US" sz="4400" spc="-1" strike="noStrike">
              <a:solidFill>
                <a:srgbClr val="ff3399"/>
              </a:solidFill>
              <a:latin typeface="楷体_GB2312"/>
            </a:endParaRPr>
          </a:p>
        </p:txBody>
      </p:sp>
      <p:sp>
        <p:nvSpPr>
          <p:cNvPr id="1548"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一个有向图，拓扑序列唯一吗？</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不唯一！</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有向图都有拓扑序列吗？</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不是，只有有向无环图才有拓扑序列。</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拓扑序列的实际意义是什么？</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如果按照拓扑序列中的顶点次序，在开始每一项活动时，能够保证它的所有前驱活动都已完成，从而使整个工程顺序进行，不会出现冲突的情况。</a:t>
            </a:r>
            <a:endParaRPr b="0" lang="en-US" sz="3200" spc="-1" strike="noStrike">
              <a:solidFill>
                <a:srgbClr val="ffffff"/>
              </a:solidFill>
              <a:latin typeface="Times New Roman"/>
            </a:endParaRPr>
          </a:p>
        </p:txBody>
      </p:sp>
      <p:sp>
        <p:nvSpPr>
          <p:cNvPr id="1549" name="PlaceHolder 3"/>
          <p:cNvSpPr>
            <a:spLocks noGrp="1"/>
          </p:cNvSpPr>
          <p:nvPr>
            <p:ph type="sldNum" idx="91"/>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08D1ABC-425C-406B-B186-8B2125E452D7}"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2672" dur="indefinite" restart="never" nodeType="tmRoot">
          <p:childTnLst>
            <p:seq>
              <p:cTn id="2673" dur="indefinite" nodeType="mainSeq">
                <p:childTnLst>
                  <p:par>
                    <p:cTn id="2674" fill="hold">
                      <p:stCondLst>
                        <p:cond delay="indefinite"/>
                      </p:stCondLst>
                      <p:childTnLst>
                        <p:par>
                          <p:cTn id="2675" fill="hold">
                            <p:stCondLst>
                              <p:cond delay="0"/>
                            </p:stCondLst>
                            <p:childTnLst>
                              <p:par>
                                <p:cTn id="2676" nodeType="clickEffect" fill="hold" presetClass="entr" presetID="1">
                                  <p:stCondLst>
                                    <p:cond delay="0"/>
                                  </p:stCondLst>
                                  <p:childTnLst>
                                    <p:set>
                                      <p:cBhvr>
                                        <p:cTn id="2677" dur="1" fill="hold">
                                          <p:stCondLst>
                                            <p:cond delay="0"/>
                                          </p:stCondLst>
                                        </p:cTn>
                                        <p:tgtEl>
                                          <p:spTgt spid="1548">
                                            <p:txEl>
                                              <p:pRg st="0" end="0"/>
                                            </p:txEl>
                                          </p:spTgt>
                                        </p:tgtEl>
                                        <p:attrNameLst>
                                          <p:attrName>style.visibility</p:attrName>
                                        </p:attrNameLst>
                                      </p:cBhvr>
                                      <p:to>
                                        <p:strVal val="visible"/>
                                      </p:to>
                                    </p:set>
                                  </p:childTnLst>
                                </p:cTn>
                              </p:par>
                            </p:childTnLst>
                          </p:cTn>
                        </p:par>
                      </p:childTnLst>
                    </p:cTn>
                  </p:par>
                  <p:par>
                    <p:cTn id="2678" fill="hold">
                      <p:stCondLst>
                        <p:cond delay="indefinite"/>
                      </p:stCondLst>
                      <p:childTnLst>
                        <p:par>
                          <p:cTn id="2679" fill="hold">
                            <p:stCondLst>
                              <p:cond delay="0"/>
                            </p:stCondLst>
                            <p:childTnLst>
                              <p:par>
                                <p:cTn id="2680" nodeType="clickEffect" fill="hold" presetClass="entr" presetID="1">
                                  <p:stCondLst>
                                    <p:cond delay="0"/>
                                  </p:stCondLst>
                                  <p:childTnLst>
                                    <p:set>
                                      <p:cBhvr>
                                        <p:cTn id="2681" dur="1" fill="hold">
                                          <p:stCondLst>
                                            <p:cond delay="0"/>
                                          </p:stCondLst>
                                        </p:cTn>
                                        <p:tgtEl>
                                          <p:spTgt spid="1548">
                                            <p:txEl>
                                              <p:pRg st="1" end="1"/>
                                            </p:txEl>
                                          </p:spTgt>
                                        </p:tgtEl>
                                        <p:attrNameLst>
                                          <p:attrName>style.visibility</p:attrName>
                                        </p:attrNameLst>
                                      </p:cBhvr>
                                      <p:to>
                                        <p:strVal val="visible"/>
                                      </p:to>
                                    </p:set>
                                  </p:childTnLst>
                                </p:cTn>
                              </p:par>
                            </p:childTnLst>
                          </p:cTn>
                        </p:par>
                      </p:childTnLst>
                    </p:cTn>
                  </p:par>
                  <p:par>
                    <p:cTn id="2682" fill="hold">
                      <p:stCondLst>
                        <p:cond delay="indefinite"/>
                      </p:stCondLst>
                      <p:childTnLst>
                        <p:par>
                          <p:cTn id="2683" fill="hold">
                            <p:stCondLst>
                              <p:cond delay="0"/>
                            </p:stCondLst>
                            <p:childTnLst>
                              <p:par>
                                <p:cTn id="2684" nodeType="clickEffect" fill="hold" presetClass="entr" presetID="1">
                                  <p:stCondLst>
                                    <p:cond delay="0"/>
                                  </p:stCondLst>
                                  <p:childTnLst>
                                    <p:set>
                                      <p:cBhvr>
                                        <p:cTn id="2685" dur="1" fill="hold">
                                          <p:stCondLst>
                                            <p:cond delay="0"/>
                                          </p:stCondLst>
                                        </p:cTn>
                                        <p:tgtEl>
                                          <p:spTgt spid="1548">
                                            <p:txEl>
                                              <p:pRg st="2" end="2"/>
                                            </p:txEl>
                                          </p:spTgt>
                                        </p:tgtEl>
                                        <p:attrNameLst>
                                          <p:attrName>style.visibility</p:attrName>
                                        </p:attrNameLst>
                                      </p:cBhvr>
                                      <p:to>
                                        <p:strVal val="visible"/>
                                      </p:to>
                                    </p:set>
                                  </p:childTnLst>
                                </p:cTn>
                              </p:par>
                            </p:childTnLst>
                          </p:cTn>
                        </p:par>
                      </p:childTnLst>
                    </p:cTn>
                  </p:par>
                  <p:par>
                    <p:cTn id="2686" fill="hold">
                      <p:stCondLst>
                        <p:cond delay="indefinite"/>
                      </p:stCondLst>
                      <p:childTnLst>
                        <p:par>
                          <p:cTn id="2687" fill="hold">
                            <p:stCondLst>
                              <p:cond delay="0"/>
                            </p:stCondLst>
                            <p:childTnLst>
                              <p:par>
                                <p:cTn id="2688" nodeType="clickEffect" fill="hold" presetClass="entr" presetID="1">
                                  <p:stCondLst>
                                    <p:cond delay="0"/>
                                  </p:stCondLst>
                                  <p:childTnLst>
                                    <p:set>
                                      <p:cBhvr>
                                        <p:cTn id="2689" dur="1" fill="hold">
                                          <p:stCondLst>
                                            <p:cond delay="0"/>
                                          </p:stCondLst>
                                        </p:cTn>
                                        <p:tgtEl>
                                          <p:spTgt spid="1548">
                                            <p:txEl>
                                              <p:pRg st="3" end="3"/>
                                            </p:txEl>
                                          </p:spTgt>
                                        </p:tgtEl>
                                        <p:attrNameLst>
                                          <p:attrName>style.visibility</p:attrName>
                                        </p:attrNameLst>
                                      </p:cBhvr>
                                      <p:to>
                                        <p:strVal val="visible"/>
                                      </p:to>
                                    </p:set>
                                  </p:childTnLst>
                                </p:cTn>
                              </p:par>
                            </p:childTnLst>
                          </p:cTn>
                        </p:par>
                      </p:childTnLst>
                    </p:cTn>
                  </p:par>
                  <p:par>
                    <p:cTn id="2690" fill="hold">
                      <p:stCondLst>
                        <p:cond delay="indefinite"/>
                      </p:stCondLst>
                      <p:childTnLst>
                        <p:par>
                          <p:cTn id="2691" fill="hold">
                            <p:stCondLst>
                              <p:cond delay="0"/>
                            </p:stCondLst>
                            <p:childTnLst>
                              <p:par>
                                <p:cTn id="2692" nodeType="clickEffect" fill="hold" presetClass="entr" presetID="1">
                                  <p:stCondLst>
                                    <p:cond delay="0"/>
                                  </p:stCondLst>
                                  <p:childTnLst>
                                    <p:set>
                                      <p:cBhvr>
                                        <p:cTn id="2693" dur="1" fill="hold">
                                          <p:stCondLst>
                                            <p:cond delay="0"/>
                                          </p:stCondLst>
                                        </p:cTn>
                                        <p:tgtEl>
                                          <p:spTgt spid="1548">
                                            <p:txEl>
                                              <p:pRg st="4" end="4"/>
                                            </p:txEl>
                                          </p:spTgt>
                                        </p:tgtEl>
                                        <p:attrNameLst>
                                          <p:attrName>style.visibility</p:attrName>
                                        </p:attrNameLst>
                                      </p:cBhvr>
                                      <p:to>
                                        <p:strVal val="visible"/>
                                      </p:to>
                                    </p:set>
                                  </p:childTnLst>
                                </p:cTn>
                              </p:par>
                            </p:childTnLst>
                          </p:cTn>
                        </p:par>
                      </p:childTnLst>
                    </p:cTn>
                  </p:par>
                  <p:par>
                    <p:cTn id="2694" fill="hold">
                      <p:stCondLst>
                        <p:cond delay="indefinite"/>
                      </p:stCondLst>
                      <p:childTnLst>
                        <p:par>
                          <p:cTn id="2695" fill="hold">
                            <p:stCondLst>
                              <p:cond delay="0"/>
                            </p:stCondLst>
                            <p:childTnLst>
                              <p:par>
                                <p:cTn id="2696" nodeType="clickEffect" fill="hold" presetClass="entr" presetID="1">
                                  <p:stCondLst>
                                    <p:cond delay="0"/>
                                  </p:stCondLst>
                                  <p:childTnLst>
                                    <p:set>
                                      <p:cBhvr>
                                        <p:cTn id="2697" dur="1" fill="hold">
                                          <p:stCondLst>
                                            <p:cond delay="0"/>
                                          </p:stCondLst>
                                        </p:cTn>
                                        <p:tgtEl>
                                          <p:spTgt spid="1548">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0"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什么是拓扑排序？</a:t>
            </a:r>
            <a:endParaRPr b="0" lang="en-US" sz="4400" spc="-1" strike="noStrike">
              <a:solidFill>
                <a:srgbClr val="ff3399"/>
              </a:solidFill>
              <a:latin typeface="楷体_GB2312"/>
            </a:endParaRPr>
          </a:p>
        </p:txBody>
      </p:sp>
      <p:sp>
        <p:nvSpPr>
          <p:cNvPr id="1551"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对一个</a:t>
            </a:r>
            <a:r>
              <a:rPr b="1" lang="zh-CN" sz="3200" spc="-1" strike="noStrike">
                <a:solidFill>
                  <a:srgbClr val="ffff00"/>
                </a:solidFill>
                <a:latin typeface="Times New Roman"/>
                <a:ea typeface="宋体"/>
              </a:rPr>
              <a:t>有向无环图</a:t>
            </a:r>
            <a:r>
              <a:rPr b="1" lang="en-US" sz="3200" spc="-1" strike="noStrike">
                <a:solidFill>
                  <a:srgbClr val="ffff00"/>
                </a:solidFill>
                <a:latin typeface="Times New Roman"/>
                <a:ea typeface="宋体"/>
              </a:rPr>
              <a:t>G</a:t>
            </a:r>
            <a:r>
              <a:rPr b="1" lang="zh-CN" sz="3200" spc="-1" strike="noStrike">
                <a:solidFill>
                  <a:srgbClr val="ffffff"/>
                </a:solidFill>
                <a:latin typeface="Times New Roman"/>
                <a:ea typeface="宋体"/>
              </a:rPr>
              <a:t>进行拓扑排序，将</a:t>
            </a:r>
            <a:r>
              <a:rPr b="1" lang="en-US" sz="3200" spc="-1" strike="noStrike">
                <a:solidFill>
                  <a:srgbClr val="ffffff"/>
                </a:solidFill>
                <a:latin typeface="Times New Roman"/>
                <a:ea typeface="宋体"/>
              </a:rPr>
              <a:t>G</a:t>
            </a:r>
            <a:r>
              <a:rPr b="1" lang="zh-CN" sz="3200" spc="-1" strike="noStrike">
                <a:solidFill>
                  <a:srgbClr val="ffffff"/>
                </a:solidFill>
                <a:latin typeface="Times New Roman"/>
                <a:ea typeface="宋体"/>
              </a:rPr>
              <a:t>中所有顶点排成一个线性序列，使得图中任意一对顶点</a:t>
            </a:r>
            <a:r>
              <a:rPr b="1" lang="en-US" sz="3200" spc="-1" strike="noStrike">
                <a:solidFill>
                  <a:srgbClr val="ffffff"/>
                </a:solidFill>
                <a:latin typeface="Times New Roman"/>
                <a:ea typeface="宋体"/>
              </a:rPr>
              <a:t>u</a:t>
            </a:r>
            <a:r>
              <a:rPr b="1" lang="zh-CN" sz="3200" spc="-1" strike="noStrike">
                <a:solidFill>
                  <a:srgbClr val="ffffff"/>
                </a:solidFill>
                <a:latin typeface="Times New Roman"/>
                <a:ea typeface="宋体"/>
              </a:rPr>
              <a:t>和</a:t>
            </a:r>
            <a:r>
              <a:rPr b="1" lang="en-US" sz="3200" spc="-1" strike="noStrike">
                <a:solidFill>
                  <a:srgbClr val="ffffff"/>
                </a:solidFill>
                <a:latin typeface="Times New Roman"/>
                <a:ea typeface="宋体"/>
              </a:rPr>
              <a:t>v</a:t>
            </a:r>
            <a:r>
              <a:rPr b="1" lang="zh-CN" sz="3200" spc="-1" strike="noStrike">
                <a:solidFill>
                  <a:srgbClr val="ffffff"/>
                </a:solidFill>
                <a:latin typeface="Times New Roman"/>
                <a:ea typeface="宋体"/>
              </a:rPr>
              <a:t>，若边</a:t>
            </a:r>
            <a:r>
              <a:rPr b="1" lang="en-US" sz="3200" spc="-1" strike="noStrike">
                <a:solidFill>
                  <a:srgbClr val="ffffff"/>
                </a:solidFill>
                <a:latin typeface="Times New Roman"/>
                <a:ea typeface="宋体"/>
              </a:rPr>
              <a:t>&lt;u,v&gt;∈E(G)</a:t>
            </a:r>
            <a:r>
              <a:rPr b="1" lang="zh-CN" sz="3200" spc="-1" strike="noStrike">
                <a:solidFill>
                  <a:srgbClr val="ffffff"/>
                </a:solidFill>
                <a:latin typeface="Times New Roman"/>
                <a:ea typeface="宋体"/>
              </a:rPr>
              <a:t>，则</a:t>
            </a:r>
            <a:r>
              <a:rPr b="1" lang="en-US" sz="3200" spc="-1" strike="noStrike">
                <a:solidFill>
                  <a:srgbClr val="ffffff"/>
                </a:solidFill>
                <a:latin typeface="Times New Roman"/>
                <a:ea typeface="宋体"/>
              </a:rPr>
              <a:t>u</a:t>
            </a:r>
            <a:r>
              <a:rPr b="1" lang="zh-CN" sz="3200" spc="-1" strike="noStrike">
                <a:solidFill>
                  <a:srgbClr val="ffffff"/>
                </a:solidFill>
                <a:latin typeface="Times New Roman"/>
                <a:ea typeface="宋体"/>
              </a:rPr>
              <a:t>在线性序列中出现在</a:t>
            </a:r>
            <a:r>
              <a:rPr b="1" lang="en-US" sz="3200" spc="-1" strike="noStrike">
                <a:solidFill>
                  <a:srgbClr val="ffffff"/>
                </a:solidFill>
                <a:latin typeface="Times New Roman"/>
                <a:ea typeface="宋体"/>
              </a:rPr>
              <a:t>v</a:t>
            </a:r>
            <a:r>
              <a:rPr b="1" lang="zh-CN" sz="3200" spc="-1" strike="noStrike">
                <a:solidFill>
                  <a:srgbClr val="ffffff"/>
                </a:solidFill>
                <a:latin typeface="Times New Roman"/>
                <a:ea typeface="宋体"/>
              </a:rPr>
              <a:t>之前。</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通常，这样的线性序列称为满足拓扑次序</a:t>
            </a:r>
            <a:r>
              <a:rPr b="1" lang="en-US" sz="3200" spc="-1" strike="noStrike">
                <a:solidFill>
                  <a:srgbClr val="ffffff"/>
                </a:solidFill>
                <a:latin typeface="Times New Roman"/>
                <a:ea typeface="宋体"/>
              </a:rPr>
              <a:t>(Topological Order)</a:t>
            </a:r>
            <a:r>
              <a:rPr b="1" lang="zh-CN" sz="3200" spc="-1" strike="noStrike">
                <a:solidFill>
                  <a:srgbClr val="ffffff"/>
                </a:solidFill>
                <a:latin typeface="Times New Roman"/>
                <a:ea typeface="宋体"/>
              </a:rPr>
              <a:t>的序列，简称拓扑序列，把这个操作过程称之为拓扑排序。</a:t>
            </a:r>
            <a:endParaRPr b="0" lang="en-US" sz="3200" spc="-1" strike="noStrike">
              <a:solidFill>
                <a:srgbClr val="ffffff"/>
              </a:solidFill>
              <a:latin typeface="Times New Roman"/>
            </a:endParaRPr>
          </a:p>
        </p:txBody>
      </p:sp>
      <p:sp>
        <p:nvSpPr>
          <p:cNvPr id="1552" name="PlaceHolder 3"/>
          <p:cNvSpPr>
            <a:spLocks noGrp="1"/>
          </p:cNvSpPr>
          <p:nvPr>
            <p:ph type="sldNum" idx="92"/>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EE729031-72F5-4997-8398-128AEFBB77F0}"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timing>
    <p:tnLst>
      <p:par>
        <p:cTn id="2698" dur="indefinite" restart="never" nodeType="tmRoot">
          <p:childTnLst>
            <p:seq>
              <p:cTn id="2699" dur="indefinite" nodeType="mainSeq">
                <p:childTnLst>
                  <p:par>
                    <p:cTn id="2700" fill="hold">
                      <p:stCondLst>
                        <p:cond delay="indefinite"/>
                      </p:stCondLst>
                      <p:childTnLst>
                        <p:par>
                          <p:cTn id="2701" fill="hold">
                            <p:stCondLst>
                              <p:cond delay="0"/>
                            </p:stCondLst>
                            <p:childTnLst>
                              <p:par>
                                <p:cTn id="2702" nodeType="clickEffect" fill="hold" presetClass="entr" presetID="1">
                                  <p:stCondLst>
                                    <p:cond delay="0"/>
                                  </p:stCondLst>
                                  <p:childTnLst>
                                    <p:set>
                                      <p:cBhvr>
                                        <p:cTn id="2703" dur="1" fill="hold">
                                          <p:stCondLst>
                                            <p:cond delay="0"/>
                                          </p:stCondLst>
                                        </p:cTn>
                                        <p:tgtEl>
                                          <p:spTgt spid="1551">
                                            <p:txEl>
                                              <p:pRg st="0" end="0"/>
                                            </p:txEl>
                                          </p:spTgt>
                                        </p:tgtEl>
                                        <p:attrNameLst>
                                          <p:attrName>style.visibility</p:attrName>
                                        </p:attrNameLst>
                                      </p:cBhvr>
                                      <p:to>
                                        <p:strVal val="visible"/>
                                      </p:to>
                                    </p:set>
                                  </p:childTnLst>
                                </p:cTn>
                              </p:par>
                            </p:childTnLst>
                          </p:cTn>
                        </p:par>
                      </p:childTnLst>
                    </p:cTn>
                  </p:par>
                  <p:par>
                    <p:cTn id="2704" fill="hold">
                      <p:stCondLst>
                        <p:cond delay="indefinite"/>
                      </p:stCondLst>
                      <p:childTnLst>
                        <p:par>
                          <p:cTn id="2705" fill="hold">
                            <p:stCondLst>
                              <p:cond delay="0"/>
                            </p:stCondLst>
                            <p:childTnLst>
                              <p:par>
                                <p:cTn id="2706" nodeType="clickEffect" fill="hold" presetClass="entr" presetID="1">
                                  <p:stCondLst>
                                    <p:cond delay="0"/>
                                  </p:stCondLst>
                                  <p:childTnLst>
                                    <p:set>
                                      <p:cBhvr>
                                        <p:cTn id="2707" dur="1" fill="hold">
                                          <p:stCondLst>
                                            <p:cond delay="0"/>
                                          </p:stCondLst>
                                        </p:cTn>
                                        <p:tgtEl>
                                          <p:spTgt spid="155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3"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拓扑排序的算法</a:t>
            </a:r>
            <a:endParaRPr b="0" lang="en-US" sz="4400" spc="-1" strike="noStrike">
              <a:solidFill>
                <a:srgbClr val="ff3399"/>
              </a:solidFill>
              <a:latin typeface="楷体_GB2312"/>
            </a:endParaRPr>
          </a:p>
        </p:txBody>
      </p:sp>
      <p:sp>
        <p:nvSpPr>
          <p:cNvPr id="1554"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a:t>
            </a:r>
            <a:r>
              <a:rPr b="1" lang="en-US" sz="3200" spc="-1" strike="noStrike">
                <a:solidFill>
                  <a:srgbClr val="ffffff"/>
                </a:solidFill>
                <a:latin typeface="Times New Roman"/>
                <a:ea typeface="宋体"/>
              </a:rPr>
              <a:t>1</a:t>
            </a:r>
            <a:r>
              <a:rPr b="1" lang="zh-CN" sz="3200" spc="-1" strike="noStrike">
                <a:solidFill>
                  <a:srgbClr val="ffffff"/>
                </a:solidFill>
                <a:latin typeface="Times New Roman"/>
                <a:ea typeface="宋体"/>
              </a:rPr>
              <a:t>）从图中选择一个入度为</a:t>
            </a:r>
            <a:r>
              <a:rPr b="1" lang="en-US" sz="3200" spc="-1" strike="noStrike">
                <a:solidFill>
                  <a:srgbClr val="ffffff"/>
                </a:solidFill>
                <a:latin typeface="Times New Roman"/>
                <a:ea typeface="宋体"/>
              </a:rPr>
              <a:t>0</a:t>
            </a:r>
            <a:r>
              <a:rPr b="1" lang="zh-CN" sz="3200" spc="-1" strike="noStrike">
                <a:solidFill>
                  <a:srgbClr val="ffffff"/>
                </a:solidFill>
                <a:latin typeface="Times New Roman"/>
                <a:ea typeface="宋体"/>
              </a:rPr>
              <a:t>的结点，输出此结点。</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a:t>
            </a:r>
            <a:r>
              <a:rPr b="1" lang="en-US" sz="3200" spc="-1" strike="noStrike">
                <a:solidFill>
                  <a:srgbClr val="ffffff"/>
                </a:solidFill>
                <a:latin typeface="Times New Roman"/>
                <a:ea typeface="宋体"/>
              </a:rPr>
              <a:t>2</a:t>
            </a:r>
            <a:r>
              <a:rPr b="1" lang="zh-CN" sz="3200" spc="-1" strike="noStrike">
                <a:solidFill>
                  <a:srgbClr val="ffffff"/>
                </a:solidFill>
                <a:latin typeface="Times New Roman"/>
                <a:ea typeface="宋体"/>
              </a:rPr>
              <a:t>）从图中删掉此结点节及其所有的出边。</a:t>
            </a:r>
            <a:endParaRPr b="0" lang="en-US" sz="3200" spc="-1" strike="noStrike">
              <a:solidFill>
                <a:srgbClr val="ffffff"/>
              </a:solidFill>
              <a:latin typeface="Times New Roman"/>
            </a:endParaRPr>
          </a:p>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反复执行这两个步骤，直到所有的结点都输出了，也就是整个拓扑排序完成了。或者直到剩下的图中再没有入度为</a:t>
            </a:r>
            <a:r>
              <a:rPr b="1" lang="en-US" sz="3200" spc="-1" strike="noStrike">
                <a:solidFill>
                  <a:srgbClr val="ffffff"/>
                </a:solidFill>
                <a:latin typeface="Times New Roman"/>
                <a:ea typeface="宋体"/>
              </a:rPr>
              <a:t>0</a:t>
            </a:r>
            <a:r>
              <a:rPr b="1" lang="zh-CN" sz="3200" spc="-1" strike="noStrike">
                <a:solidFill>
                  <a:srgbClr val="ffffff"/>
                </a:solidFill>
                <a:latin typeface="Times New Roman"/>
                <a:ea typeface="宋体"/>
              </a:rPr>
              <a:t>的结点，这就说明此图是有环图，拓扑排序不能再进行下去了。</a:t>
            </a:r>
            <a:endParaRPr b="0" lang="en-US" sz="3200" spc="-1" strike="noStrike">
              <a:solidFill>
                <a:srgbClr val="ffffff"/>
              </a:solidFill>
              <a:latin typeface="Times New Roman"/>
            </a:endParaRPr>
          </a:p>
        </p:txBody>
      </p:sp>
      <p:sp>
        <p:nvSpPr>
          <p:cNvPr id="1555" name="PlaceHolder 3"/>
          <p:cNvSpPr>
            <a:spLocks noGrp="1"/>
          </p:cNvSpPr>
          <p:nvPr>
            <p:ph type="sldNum" idx="93"/>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5F8D7B27-8BC5-4B1C-81C2-3AD4E4902BFC}"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6"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士兵排队</a:t>
            </a:r>
            <a:endParaRPr b="0" lang="en-US" sz="4400" spc="-1" strike="noStrike">
              <a:solidFill>
                <a:srgbClr val="ff3399"/>
              </a:solidFill>
              <a:latin typeface="楷体_GB2312"/>
            </a:endParaRPr>
          </a:p>
        </p:txBody>
      </p:sp>
      <p:sp>
        <p:nvSpPr>
          <p:cNvPr id="1557" name="PlaceHolder 2"/>
          <p:cNvSpPr>
            <a:spLocks noGrp="1"/>
          </p:cNvSpPr>
          <p:nvPr>
            <p:ph type="sldNum" idx="94"/>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34D40693-7595-463B-A8D7-98728AECEA57}"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558" name="图片 4" descr=""/>
          <p:cNvPicPr/>
          <p:nvPr/>
        </p:nvPicPr>
        <p:blipFill>
          <a:blip r:embed="rId1"/>
          <a:stretch/>
        </p:blipFill>
        <p:spPr>
          <a:xfrm>
            <a:off x="-24840" y="1599480"/>
            <a:ext cx="12191760" cy="5115960"/>
          </a:xfrm>
          <a:prstGeom prst="rect">
            <a:avLst/>
          </a:prstGeom>
          <a:ln w="0">
            <a:noFill/>
          </a:ln>
        </p:spPr>
      </p:pic>
      <p:pic>
        <p:nvPicPr>
          <p:cNvPr id="1559" name="图片 5" descr=""/>
          <p:cNvPicPr/>
          <p:nvPr/>
        </p:nvPicPr>
        <p:blipFill>
          <a:blip r:embed="rId2"/>
          <a:stretch/>
        </p:blipFill>
        <p:spPr>
          <a:xfrm>
            <a:off x="8400240" y="3807720"/>
            <a:ext cx="2993760" cy="2595240"/>
          </a:xfrm>
          <a:prstGeom prst="rect">
            <a:avLst/>
          </a:prstGeom>
          <a:ln>
            <a:solidFill>
              <a:srgbClr val="666633"/>
            </a:solidFill>
            <a:round/>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Num" idx="23"/>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324E040F-B95C-4EB2-B164-21FD01EFBD7F}"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343" name="Rectangle 2"/>
          <p:cNvSpPr/>
          <p:nvPr/>
        </p:nvSpPr>
        <p:spPr>
          <a:xfrm>
            <a:off x="1523880" y="533520"/>
            <a:ext cx="5651280" cy="455400"/>
          </a:xfrm>
          <a:prstGeom prst="rect">
            <a:avLst/>
          </a:prstGeom>
          <a:noFill/>
          <a:ln w="9525">
            <a:noFill/>
          </a:ln>
        </p:spPr>
        <p:style>
          <a:lnRef idx="0"/>
          <a:fillRef idx="0"/>
          <a:effectRef idx="0"/>
          <a:fontRef idx="minor"/>
        </p:style>
        <p:txBody>
          <a:bodyPr lIns="90000" rIns="90000" tIns="45000" bIns="45000" anchor="t">
            <a:spAutoFit/>
          </a:bodyPr>
          <a:p>
            <a:pPr marL="285840" indent="-285840">
              <a:lnSpc>
                <a:spcPct val="100000"/>
              </a:lnSpc>
              <a:spcBef>
                <a:spcPts val="479"/>
              </a:spcBef>
              <a:buNone/>
              <a:tabLst>
                <a:tab algn="l" pos="0"/>
              </a:tabLst>
            </a:pPr>
            <a:r>
              <a:rPr b="1" lang="en-US" sz="2400" spc="-1" strike="noStrike">
                <a:solidFill>
                  <a:srgbClr val="ffffff"/>
                </a:solidFill>
                <a:latin typeface="Times New Roman"/>
                <a:ea typeface="仿宋_GB2312"/>
              </a:rPr>
              <a:t>① </a:t>
            </a:r>
            <a:r>
              <a:rPr b="1" lang="zh-CN" sz="2400" spc="-1" strike="noStrike">
                <a:solidFill>
                  <a:srgbClr val="ffffff"/>
                </a:solidFill>
                <a:latin typeface="Times New Roman"/>
                <a:ea typeface="仿宋_GB2312"/>
              </a:rPr>
              <a:t>建立一个</a:t>
            </a:r>
            <a:r>
              <a:rPr b="1" lang="zh-CN" sz="2400" spc="-1" strike="noStrike">
                <a:solidFill>
                  <a:srgbClr val="ffff00"/>
                </a:solidFill>
                <a:latin typeface="Times New Roman"/>
                <a:ea typeface="仿宋_GB2312"/>
              </a:rPr>
              <a:t>顶点表</a:t>
            </a:r>
            <a:r>
              <a:rPr b="1" lang="zh-CN" sz="2400" spc="-1" strike="noStrike">
                <a:solidFill>
                  <a:srgbClr val="ffffff"/>
                </a:solidFill>
                <a:latin typeface="Times New Roman"/>
                <a:ea typeface="仿宋_GB2312"/>
              </a:rPr>
              <a:t>和一个</a:t>
            </a:r>
            <a:r>
              <a:rPr b="1" lang="zh-CN" sz="2400" spc="-1" strike="noStrike">
                <a:solidFill>
                  <a:srgbClr val="ffff00"/>
                </a:solidFill>
                <a:latin typeface="Times New Roman"/>
                <a:ea typeface="仿宋_GB2312"/>
              </a:rPr>
              <a:t>邻接矩阵</a:t>
            </a:r>
            <a:r>
              <a:rPr b="1" lang="zh-CN" sz="2400" spc="-1" strike="noStrike">
                <a:solidFill>
                  <a:srgbClr val="ffffff"/>
                </a:solidFill>
                <a:latin typeface="Times New Roman"/>
                <a:ea typeface="仿宋_GB2312"/>
              </a:rPr>
              <a:t>。</a:t>
            </a:r>
            <a:endParaRPr b="0" lang="en-US" sz="2400" spc="-1" strike="noStrike">
              <a:latin typeface="Arial"/>
            </a:endParaRPr>
          </a:p>
        </p:txBody>
      </p:sp>
      <p:sp>
        <p:nvSpPr>
          <p:cNvPr id="344" name="PlaceHolder 2"/>
          <p:cNvSpPr>
            <a:spLocks noGrp="1"/>
          </p:cNvSpPr>
          <p:nvPr>
            <p:ph type="title"/>
          </p:nvPr>
        </p:nvSpPr>
        <p:spPr>
          <a:xfrm>
            <a:off x="1752480" y="76320"/>
            <a:ext cx="5486040" cy="456840"/>
          </a:xfrm>
          <a:prstGeom prst="rect">
            <a:avLst/>
          </a:prstGeom>
          <a:noFill/>
          <a:ln w="9360">
            <a:noFill/>
          </a:ln>
        </p:spPr>
        <p:txBody>
          <a:bodyPr numCol="1" spcCol="0" anchor="ctr">
            <a:noAutofit/>
          </a:bodyPr>
          <a:p>
            <a:pPr>
              <a:lnSpc>
                <a:spcPct val="100000"/>
              </a:lnSpc>
              <a:buNone/>
            </a:pPr>
            <a:r>
              <a:rPr b="1" lang="en-US" sz="2800" spc="-1" strike="noStrike">
                <a:solidFill>
                  <a:srgbClr val="ffff00"/>
                </a:solidFill>
                <a:latin typeface="Times New Roman"/>
                <a:ea typeface="黑体"/>
              </a:rPr>
              <a:t>1.  </a:t>
            </a:r>
            <a:r>
              <a:rPr b="1" lang="zh-CN" sz="2800" spc="-1" strike="noStrike">
                <a:solidFill>
                  <a:srgbClr val="ffff00"/>
                </a:solidFill>
                <a:latin typeface="Times New Roman"/>
                <a:ea typeface="黑体"/>
              </a:rPr>
              <a:t>邻接矩阵（数组）表示法</a:t>
            </a:r>
            <a:endParaRPr b="0" lang="en-US" sz="2800" spc="-1" strike="noStrike">
              <a:solidFill>
                <a:srgbClr val="ff3399"/>
              </a:solidFill>
              <a:latin typeface="楷体_GB2312"/>
            </a:endParaRPr>
          </a:p>
        </p:txBody>
      </p:sp>
      <p:graphicFrame>
        <p:nvGraphicFramePr>
          <p:cNvPr id="345" name="Object 4"/>
          <p:cNvGraphicFramePr/>
          <p:nvPr/>
        </p:nvGraphicFramePr>
        <p:xfrm>
          <a:off x="2514600" y="2362320"/>
          <a:ext cx="7375320" cy="761760"/>
        </p:xfrm>
        <a:graphic>
          <a:graphicData uri="http://schemas.openxmlformats.org/presentationml/2006/ole">
            <p:oleObj progId="Equation.3" r:id="rId1" spid="">
              <p:embed/>
              <p:pic>
                <p:nvPicPr>
                  <p:cNvPr id="346" name="Object 4" descr=""/>
                  <p:cNvPicPr/>
                  <p:nvPr/>
                </p:nvPicPr>
                <p:blipFill>
                  <a:blip r:embed="rId2"/>
                  <a:stretch/>
                </p:blipFill>
                <p:spPr>
                  <a:xfrm>
                    <a:off x="2514600" y="2362320"/>
                    <a:ext cx="7375320" cy="761760"/>
                  </a:xfrm>
                  <a:prstGeom prst="rect">
                    <a:avLst/>
                  </a:prstGeom>
                  <a:ln w="0">
                    <a:noFill/>
                  </a:ln>
                </p:spPr>
              </p:pic>
            </p:oleObj>
          </a:graphicData>
        </a:graphic>
      </p:graphicFrame>
      <p:sp>
        <p:nvSpPr>
          <p:cNvPr id="347" name="Rectangle 5"/>
          <p:cNvSpPr/>
          <p:nvPr/>
        </p:nvSpPr>
        <p:spPr>
          <a:xfrm>
            <a:off x="1752480" y="3124080"/>
            <a:ext cx="1318680" cy="48564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600" spc="-1" strike="noStrike">
                <a:solidFill>
                  <a:srgbClr val="ffff00"/>
                </a:solidFill>
                <a:latin typeface="Times New Roman"/>
                <a:ea typeface="仿宋_GB2312"/>
              </a:rPr>
              <a:t>例</a:t>
            </a:r>
            <a:r>
              <a:rPr b="1" lang="en-US" sz="2600" spc="-1" strike="noStrike">
                <a:solidFill>
                  <a:srgbClr val="ffff00"/>
                </a:solidFill>
                <a:latin typeface="Times New Roman"/>
                <a:ea typeface="仿宋_GB2312"/>
              </a:rPr>
              <a:t>1</a:t>
            </a:r>
            <a:r>
              <a:rPr b="1" lang="zh-CN" sz="2600" spc="-1" strike="noStrike">
                <a:solidFill>
                  <a:srgbClr val="ffff00"/>
                </a:solidFill>
                <a:latin typeface="Times New Roman"/>
                <a:ea typeface="仿宋_GB2312"/>
              </a:rPr>
              <a:t>：</a:t>
            </a:r>
            <a:endParaRPr b="0" lang="en-US" sz="2600" spc="-1" strike="noStrike">
              <a:latin typeface="Arial"/>
            </a:endParaRPr>
          </a:p>
        </p:txBody>
      </p:sp>
      <p:sp>
        <p:nvSpPr>
          <p:cNvPr id="348" name="Text Box 6"/>
          <p:cNvSpPr/>
          <p:nvPr/>
        </p:nvSpPr>
        <p:spPr>
          <a:xfrm>
            <a:off x="5943600" y="3832200"/>
            <a:ext cx="175212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黑体"/>
              </a:rPr>
              <a:t>邻接矩阵：</a:t>
            </a:r>
            <a:endParaRPr b="0" lang="en-US" sz="2400" spc="-1" strike="noStrike">
              <a:latin typeface="Arial"/>
            </a:endParaRPr>
          </a:p>
        </p:txBody>
      </p:sp>
      <p:sp>
        <p:nvSpPr>
          <p:cNvPr id="349" name="AutoShape 7"/>
          <p:cNvSpPr/>
          <p:nvPr/>
        </p:nvSpPr>
        <p:spPr>
          <a:xfrm>
            <a:off x="7620120" y="3832200"/>
            <a:ext cx="151920" cy="1599840"/>
          </a:xfrm>
          <a:prstGeom prst="leftBracket">
            <a:avLst>
              <a:gd name="adj" fmla="val 87500"/>
            </a:avLst>
          </a:prstGeom>
          <a:noFill/>
          <a:ln w="38100">
            <a:solidFill>
              <a:srgbClr val="ffff00"/>
            </a:solidFill>
            <a:round/>
          </a:ln>
        </p:spPr>
        <p:style>
          <a:lnRef idx="0"/>
          <a:fillRef idx="0"/>
          <a:effectRef idx="0"/>
          <a:fontRef idx="minor"/>
        </p:style>
      </p:sp>
      <p:sp>
        <p:nvSpPr>
          <p:cNvPr id="350" name="AutoShape 8"/>
          <p:cNvSpPr/>
          <p:nvPr/>
        </p:nvSpPr>
        <p:spPr>
          <a:xfrm>
            <a:off x="9469440" y="3832200"/>
            <a:ext cx="207720" cy="1599840"/>
          </a:xfrm>
          <a:prstGeom prst="rightBracket">
            <a:avLst>
              <a:gd name="adj" fmla="val 64122"/>
            </a:avLst>
          </a:prstGeom>
          <a:noFill/>
          <a:ln w="38100">
            <a:solidFill>
              <a:srgbClr val="ffff00"/>
            </a:solidFill>
            <a:round/>
          </a:ln>
        </p:spPr>
        <p:style>
          <a:lnRef idx="0"/>
          <a:fillRef idx="0"/>
          <a:effectRef idx="0"/>
          <a:fontRef idx="minor"/>
        </p:style>
      </p:sp>
      <p:sp>
        <p:nvSpPr>
          <p:cNvPr id="351" name="Text Box 9"/>
          <p:cNvSpPr/>
          <p:nvPr/>
        </p:nvSpPr>
        <p:spPr>
          <a:xfrm>
            <a:off x="6019920" y="4213080"/>
            <a:ext cx="1599840" cy="51624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400"/>
              </a:spcBef>
              <a:buNone/>
            </a:pPr>
            <a:r>
              <a:rPr b="1" lang="en-US" sz="2800" spc="-1" strike="noStrike">
                <a:solidFill>
                  <a:srgbClr val="99ff33"/>
                </a:solidFill>
                <a:latin typeface="Times New Roman"/>
                <a:ea typeface="黑体"/>
              </a:rPr>
              <a:t>A.</a:t>
            </a:r>
            <a:r>
              <a:rPr b="1" i="1" lang="en-US" sz="2800" spc="-1" strike="noStrike">
                <a:solidFill>
                  <a:srgbClr val="99ff33"/>
                </a:solidFill>
                <a:latin typeface="Times New Roman"/>
                <a:ea typeface="黑体"/>
              </a:rPr>
              <a:t>Edge</a:t>
            </a:r>
            <a:r>
              <a:rPr b="1" lang="en-US" sz="2800" spc="-1" strike="noStrike">
                <a:solidFill>
                  <a:srgbClr val="99ff33"/>
                </a:solidFill>
                <a:latin typeface="Times New Roman"/>
                <a:ea typeface="黑体"/>
              </a:rPr>
              <a:t> =</a:t>
            </a:r>
            <a:endParaRPr b="0" lang="en-US" sz="2800" spc="-1" strike="noStrike">
              <a:latin typeface="Arial"/>
            </a:endParaRPr>
          </a:p>
        </p:txBody>
      </p:sp>
      <p:sp>
        <p:nvSpPr>
          <p:cNvPr id="352" name="Rectangle 10"/>
          <p:cNvSpPr/>
          <p:nvPr/>
        </p:nvSpPr>
        <p:spPr>
          <a:xfrm>
            <a:off x="7467480" y="3451320"/>
            <a:ext cx="2949120" cy="307440"/>
          </a:xfrm>
          <a:prstGeom prst="rect">
            <a:avLst/>
          </a:prstGeom>
          <a:noFill/>
          <a:ln w="38100">
            <a:noFill/>
          </a:ln>
        </p:spPr>
        <p:style>
          <a:lnRef idx="0"/>
          <a:fillRef idx="0"/>
          <a:effectRef idx="0"/>
          <a:fontRef idx="minor"/>
        </p:style>
        <p:txBody>
          <a:bodyPr wrap="none" lIns="90000" rIns="90000" tIns="45000" bIns="45000" anchor="ctr">
            <a:noAutofit/>
          </a:bodyPr>
          <a:p>
            <a:pPr>
              <a:lnSpc>
                <a:spcPct val="100000"/>
              </a:lnSpc>
              <a:buNone/>
            </a:pPr>
            <a:r>
              <a:rPr b="1" lang="zh-CN" sz="2000" spc="-1" strike="noStrike">
                <a:solidFill>
                  <a:srgbClr val="ffff00"/>
                </a:solidFill>
                <a:latin typeface="Times New Roman"/>
                <a:ea typeface="黑体"/>
              </a:rPr>
              <a:t>（ </a:t>
            </a:r>
            <a:r>
              <a:rPr b="1" lang="en-US" sz="2000" spc="-1" strike="noStrike">
                <a:solidFill>
                  <a:srgbClr val="ffff00"/>
                </a:solidFill>
                <a:latin typeface="Times New Roman"/>
                <a:ea typeface="黑体"/>
              </a:rPr>
              <a:t>v1 v2</a:t>
            </a:r>
            <a:r>
              <a:rPr b="1" lang="en-US" sz="2000" spc="-1" strike="noStrike" baseline="-6000">
                <a:solidFill>
                  <a:srgbClr val="ffff00"/>
                </a:solidFill>
                <a:latin typeface="Times New Roman"/>
                <a:ea typeface="黑体"/>
              </a:rPr>
              <a:t>  </a:t>
            </a:r>
            <a:r>
              <a:rPr b="1" lang="en-US" sz="2000" spc="-1" strike="noStrike">
                <a:solidFill>
                  <a:srgbClr val="ffff00"/>
                </a:solidFill>
                <a:latin typeface="Times New Roman"/>
                <a:ea typeface="黑体"/>
              </a:rPr>
              <a:t>v3 v4 v5   </a:t>
            </a:r>
            <a:r>
              <a:rPr b="1" lang="zh-CN" sz="2000" spc="-1" strike="noStrike">
                <a:solidFill>
                  <a:srgbClr val="ffff00"/>
                </a:solidFill>
                <a:latin typeface="Times New Roman"/>
                <a:ea typeface="黑体"/>
              </a:rPr>
              <a:t>）</a:t>
            </a:r>
            <a:endParaRPr b="0" lang="en-US" sz="2000" spc="-1" strike="noStrike">
              <a:latin typeface="Arial"/>
            </a:endParaRPr>
          </a:p>
        </p:txBody>
      </p:sp>
      <p:sp>
        <p:nvSpPr>
          <p:cNvPr id="353" name="Rectangle 11"/>
          <p:cNvSpPr/>
          <p:nvPr/>
        </p:nvSpPr>
        <p:spPr>
          <a:xfrm>
            <a:off x="9753480" y="3679920"/>
            <a:ext cx="456840" cy="1828440"/>
          </a:xfrm>
          <a:prstGeom prst="rect">
            <a:avLst/>
          </a:prstGeom>
          <a:noFill/>
          <a:ln w="38100">
            <a:noFill/>
          </a:ln>
        </p:spPr>
        <p:style>
          <a:lnRef idx="0"/>
          <a:fillRef idx="0"/>
          <a:effectRef idx="0"/>
          <a:fontRef idx="minor"/>
        </p:style>
        <p:txBody>
          <a:bodyPr wrap="none" lIns="90000" rIns="90000" tIns="45000" bIns="45000" anchor="ctr">
            <a:noAutofit/>
          </a:bodyPr>
          <a:p>
            <a:pPr>
              <a:lnSpc>
                <a:spcPct val="100000"/>
              </a:lnSpc>
              <a:buNone/>
            </a:pPr>
            <a:r>
              <a:rPr b="1" lang="en-US" sz="2000" spc="-1" strike="noStrike">
                <a:solidFill>
                  <a:srgbClr val="99ff33"/>
                </a:solidFill>
                <a:latin typeface="Times New Roman"/>
                <a:ea typeface="黑体"/>
              </a:rPr>
              <a:t>v1</a:t>
            </a:r>
            <a:endParaRPr b="0" lang="en-US" sz="2000" spc="-1" strike="noStrike">
              <a:latin typeface="Arial"/>
            </a:endParaRPr>
          </a:p>
          <a:p>
            <a:pPr>
              <a:lnSpc>
                <a:spcPct val="100000"/>
              </a:lnSpc>
              <a:buNone/>
            </a:pPr>
            <a:r>
              <a:rPr b="1" lang="en-US" sz="2000" spc="-1" strike="noStrike">
                <a:solidFill>
                  <a:srgbClr val="99ff33"/>
                </a:solidFill>
                <a:latin typeface="Times New Roman"/>
                <a:ea typeface="黑体"/>
              </a:rPr>
              <a:t>v2</a:t>
            </a:r>
            <a:endParaRPr b="0" lang="en-US" sz="2000" spc="-1" strike="noStrike">
              <a:latin typeface="Arial"/>
            </a:endParaRPr>
          </a:p>
          <a:p>
            <a:pPr>
              <a:lnSpc>
                <a:spcPct val="100000"/>
              </a:lnSpc>
              <a:buNone/>
            </a:pPr>
            <a:r>
              <a:rPr b="1" lang="en-US" sz="2000" spc="-1" strike="noStrike">
                <a:solidFill>
                  <a:srgbClr val="99ff33"/>
                </a:solidFill>
                <a:latin typeface="Times New Roman"/>
                <a:ea typeface="黑体"/>
              </a:rPr>
              <a:t>v3</a:t>
            </a:r>
            <a:endParaRPr b="0" lang="en-US" sz="2000" spc="-1" strike="noStrike">
              <a:latin typeface="Arial"/>
            </a:endParaRPr>
          </a:p>
          <a:p>
            <a:pPr>
              <a:lnSpc>
                <a:spcPct val="100000"/>
              </a:lnSpc>
              <a:buNone/>
            </a:pPr>
            <a:r>
              <a:rPr b="1" lang="en-US" sz="2000" spc="-1" strike="noStrike">
                <a:solidFill>
                  <a:srgbClr val="99ff33"/>
                </a:solidFill>
                <a:latin typeface="Times New Roman"/>
                <a:ea typeface="黑体"/>
              </a:rPr>
              <a:t>v4</a:t>
            </a:r>
            <a:endParaRPr b="0" lang="en-US" sz="2000" spc="-1" strike="noStrike">
              <a:latin typeface="Arial"/>
            </a:endParaRPr>
          </a:p>
          <a:p>
            <a:pPr>
              <a:lnSpc>
                <a:spcPct val="100000"/>
              </a:lnSpc>
              <a:buNone/>
            </a:pPr>
            <a:r>
              <a:rPr b="1" lang="en-US" sz="2000" spc="-1" strike="noStrike">
                <a:solidFill>
                  <a:srgbClr val="99ff33"/>
                </a:solidFill>
                <a:latin typeface="Times New Roman"/>
                <a:ea typeface="黑体"/>
              </a:rPr>
              <a:t>v5</a:t>
            </a:r>
            <a:endParaRPr b="0" lang="en-US" sz="2000" spc="-1" strike="noStrike">
              <a:latin typeface="Arial"/>
            </a:endParaRPr>
          </a:p>
        </p:txBody>
      </p:sp>
      <p:sp>
        <p:nvSpPr>
          <p:cNvPr id="354" name="Rectangle 12"/>
          <p:cNvSpPr/>
          <p:nvPr/>
        </p:nvSpPr>
        <p:spPr>
          <a:xfrm>
            <a:off x="7848720" y="3886200"/>
            <a:ext cx="1579320" cy="1599840"/>
          </a:xfrm>
          <a:prstGeom prst="rect">
            <a:avLst/>
          </a:prstGeom>
          <a:solidFill>
            <a:srgbClr val="ffffcc"/>
          </a:solidFill>
          <a:ln w="38100">
            <a:noFill/>
          </a:ln>
        </p:spPr>
        <p:style>
          <a:lnRef idx="0"/>
          <a:fillRef idx="0"/>
          <a:effectRef idx="0"/>
          <a:fontRef idx="minor"/>
        </p:style>
        <p:txBody>
          <a:bodyPr wrap="none" lIns="90000" rIns="90000" tIns="45000" bIns="45000" anchor="ctr">
            <a:noAutofit/>
          </a:bodyPr>
          <a:p>
            <a:pPr>
              <a:lnSpc>
                <a:spcPct val="100000"/>
              </a:lnSpc>
              <a:buNone/>
            </a:pPr>
            <a:r>
              <a:rPr b="1" lang="en-US" sz="2000" spc="-1" strike="noStrike">
                <a:solidFill>
                  <a:srgbClr val="ffffff"/>
                </a:solidFill>
                <a:latin typeface="Times New Roman"/>
                <a:ea typeface="黑体"/>
              </a:rPr>
              <a:t>0   </a:t>
            </a:r>
            <a:r>
              <a:rPr b="1" lang="en-US" sz="2000" spc="-1" strike="noStrike">
                <a:solidFill>
                  <a:srgbClr val="ffff00"/>
                </a:solidFill>
                <a:latin typeface="Times New Roman"/>
                <a:ea typeface="黑体"/>
              </a:rPr>
              <a:t>1</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a:t>
            </a:r>
            <a:r>
              <a:rPr b="1" lang="en-US" sz="2000" spc="-1" strike="noStrike" baseline="-6000">
                <a:solidFill>
                  <a:srgbClr val="ffffff"/>
                </a:solidFill>
                <a:latin typeface="Times New Roman"/>
                <a:ea typeface="黑体"/>
              </a:rPr>
              <a:t>    </a:t>
            </a:r>
            <a:r>
              <a:rPr b="1" lang="en-US" sz="2000" spc="-1" strike="noStrike">
                <a:solidFill>
                  <a:srgbClr val="ffff00"/>
                </a:solidFill>
                <a:latin typeface="Times New Roman"/>
                <a:ea typeface="黑体"/>
              </a:rPr>
              <a:t>1</a:t>
            </a:r>
            <a:r>
              <a:rPr b="1" lang="en-US" sz="2000" spc="-1" strike="noStrike">
                <a:solidFill>
                  <a:srgbClr val="ffffff"/>
                </a:solidFill>
                <a:latin typeface="Times New Roman"/>
                <a:ea typeface="黑体"/>
              </a:rPr>
              <a:t>   0</a:t>
            </a:r>
            <a:endParaRPr b="0" lang="en-US" sz="2000" spc="-1" strike="noStrike">
              <a:latin typeface="Arial"/>
            </a:endParaRPr>
          </a:p>
          <a:p>
            <a:pPr>
              <a:lnSpc>
                <a:spcPct val="100000"/>
              </a:lnSpc>
              <a:buNone/>
            </a:pPr>
            <a:r>
              <a:rPr b="1" lang="en-US" sz="2000" spc="-1" strike="noStrike">
                <a:solidFill>
                  <a:srgbClr val="ffff00"/>
                </a:solidFill>
                <a:latin typeface="Times New Roman"/>
                <a:ea typeface="黑体"/>
              </a:rPr>
              <a:t>1</a:t>
            </a:r>
            <a:r>
              <a:rPr b="1" lang="en-US" sz="2000" spc="-1" strike="noStrike">
                <a:solidFill>
                  <a:srgbClr val="ffffff"/>
                </a:solidFill>
                <a:latin typeface="Times New Roman"/>
                <a:ea typeface="黑体"/>
              </a:rPr>
              <a:t>   0</a:t>
            </a:r>
            <a:r>
              <a:rPr b="1" lang="en-US" sz="2000" spc="-1" strike="noStrike" baseline="-6000">
                <a:solidFill>
                  <a:srgbClr val="ffffff"/>
                </a:solidFill>
                <a:latin typeface="Times New Roman"/>
                <a:ea typeface="黑体"/>
              </a:rPr>
              <a:t>    </a:t>
            </a:r>
            <a:r>
              <a:rPr b="1" lang="en-US" sz="2000" spc="-1" strike="noStrike">
                <a:solidFill>
                  <a:srgbClr val="ffff00"/>
                </a:solidFill>
                <a:latin typeface="Times New Roman"/>
                <a:ea typeface="黑体"/>
              </a:rPr>
              <a:t>1</a:t>
            </a:r>
            <a:r>
              <a:rPr b="1" lang="en-US" sz="2000" spc="-1" strike="noStrike">
                <a:solidFill>
                  <a:srgbClr val="339933"/>
                </a:solidFill>
                <a:latin typeface="Times New Roman"/>
                <a:ea typeface="黑体"/>
              </a:rPr>
              <a:t> </a:t>
            </a:r>
            <a:r>
              <a:rPr b="1" lang="en-US" sz="2000" spc="-1" strike="noStrike">
                <a:solidFill>
                  <a:srgbClr val="ffffff"/>
                </a:solidFill>
                <a:latin typeface="Times New Roman"/>
                <a:ea typeface="黑体"/>
              </a:rPr>
              <a:t>  0   </a:t>
            </a:r>
            <a:r>
              <a:rPr b="1" lang="en-US" sz="2000" spc="-1" strike="noStrike">
                <a:solidFill>
                  <a:srgbClr val="ffff00"/>
                </a:solidFill>
                <a:latin typeface="Times New Roman"/>
                <a:ea typeface="黑体"/>
              </a:rPr>
              <a:t>1</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a:t>
            </a:r>
            <a:r>
              <a:rPr b="1" lang="en-US" sz="2000" spc="-1" strike="noStrike" baseline="-6000">
                <a:solidFill>
                  <a:srgbClr val="ffffff"/>
                </a:solidFill>
                <a:latin typeface="Times New Roman"/>
                <a:ea typeface="黑体"/>
              </a:rPr>
              <a:t>    </a:t>
            </a:r>
            <a:r>
              <a:rPr b="1" lang="en-US" sz="2000" spc="-1" strike="noStrike">
                <a:solidFill>
                  <a:srgbClr val="ffff00"/>
                </a:solidFill>
                <a:latin typeface="Times New Roman"/>
                <a:ea typeface="黑体"/>
              </a:rPr>
              <a:t>1</a:t>
            </a:r>
            <a:r>
              <a:rPr b="1" lang="en-US" sz="2000" spc="-1" strike="noStrike">
                <a:solidFill>
                  <a:srgbClr val="339933"/>
                </a:solidFill>
                <a:latin typeface="Times New Roman"/>
                <a:ea typeface="黑体"/>
              </a:rPr>
              <a:t>  </a:t>
            </a:r>
            <a:r>
              <a:rPr b="1" lang="en-US" sz="2000" spc="-1" strike="noStrike">
                <a:solidFill>
                  <a:srgbClr val="ffffff"/>
                </a:solidFill>
                <a:latin typeface="Times New Roman"/>
                <a:ea typeface="黑体"/>
              </a:rPr>
              <a:t> 0   </a:t>
            </a:r>
            <a:r>
              <a:rPr b="1" lang="en-US" sz="2000" spc="-1" strike="noStrike">
                <a:solidFill>
                  <a:srgbClr val="ffff00"/>
                </a:solidFill>
                <a:latin typeface="Times New Roman"/>
                <a:ea typeface="黑体"/>
              </a:rPr>
              <a:t>1   1</a:t>
            </a:r>
            <a:endParaRPr b="0" lang="en-US" sz="2000" spc="-1" strike="noStrike">
              <a:latin typeface="Arial"/>
            </a:endParaRPr>
          </a:p>
          <a:p>
            <a:pPr>
              <a:lnSpc>
                <a:spcPct val="100000"/>
              </a:lnSpc>
              <a:buNone/>
            </a:pPr>
            <a:r>
              <a:rPr b="1" lang="en-US" sz="2000" spc="-1" strike="noStrike">
                <a:solidFill>
                  <a:srgbClr val="ffff00"/>
                </a:solidFill>
                <a:latin typeface="Times New Roman"/>
                <a:ea typeface="黑体"/>
              </a:rPr>
              <a:t>1 </a:t>
            </a:r>
            <a:r>
              <a:rPr b="1" lang="en-US" sz="2000" spc="-1" strike="noStrike">
                <a:solidFill>
                  <a:srgbClr val="ffffff"/>
                </a:solidFill>
                <a:latin typeface="Times New Roman"/>
                <a:ea typeface="黑体"/>
              </a:rPr>
              <a:t>  0   </a:t>
            </a:r>
            <a:r>
              <a:rPr b="1" lang="en-US" sz="2000" spc="-1" strike="noStrike">
                <a:solidFill>
                  <a:srgbClr val="ffff00"/>
                </a:solidFill>
                <a:latin typeface="Times New Roman"/>
                <a:ea typeface="黑体"/>
              </a:rPr>
              <a:t>1</a:t>
            </a:r>
            <a:r>
              <a:rPr b="1" lang="en-US" sz="2000" spc="-1" strike="noStrike">
                <a:solidFill>
                  <a:srgbClr val="ffffff"/>
                </a:solidFill>
                <a:latin typeface="Times New Roman"/>
                <a:ea typeface="黑体"/>
              </a:rPr>
              <a:t>   0   </a:t>
            </a:r>
            <a:r>
              <a:rPr b="1" lang="en-US" sz="2000" spc="-1" strike="noStrike">
                <a:solidFill>
                  <a:srgbClr val="ffff00"/>
                </a:solidFill>
                <a:latin typeface="Times New Roman"/>
                <a:ea typeface="黑体"/>
              </a:rPr>
              <a:t>1</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   </a:t>
            </a:r>
            <a:r>
              <a:rPr b="1" lang="en-US" sz="2000" spc="-1" strike="noStrike">
                <a:solidFill>
                  <a:srgbClr val="ffff00"/>
                </a:solidFill>
                <a:latin typeface="Times New Roman"/>
                <a:ea typeface="黑体"/>
              </a:rPr>
              <a:t>1   1</a:t>
            </a:r>
            <a:r>
              <a:rPr b="1" lang="en-US" sz="2000" spc="-1" strike="noStrike">
                <a:solidFill>
                  <a:srgbClr val="ffffff"/>
                </a:solidFill>
                <a:latin typeface="Times New Roman"/>
                <a:ea typeface="黑体"/>
              </a:rPr>
              <a:t>   </a:t>
            </a:r>
            <a:r>
              <a:rPr b="1" lang="en-US" sz="2000" spc="-1" strike="noStrike">
                <a:solidFill>
                  <a:srgbClr val="ffff00"/>
                </a:solidFill>
                <a:latin typeface="Times New Roman"/>
                <a:ea typeface="黑体"/>
              </a:rPr>
              <a:t>1</a:t>
            </a:r>
            <a:r>
              <a:rPr b="1" lang="en-US" sz="2000" spc="-1" strike="noStrike">
                <a:solidFill>
                  <a:srgbClr val="ffffff"/>
                </a:solidFill>
                <a:latin typeface="Times New Roman"/>
                <a:ea typeface="黑体"/>
              </a:rPr>
              <a:t>   0</a:t>
            </a:r>
            <a:endParaRPr b="0" lang="en-US" sz="2000" spc="-1" strike="noStrike">
              <a:latin typeface="Arial"/>
            </a:endParaRPr>
          </a:p>
        </p:txBody>
      </p:sp>
      <p:sp>
        <p:nvSpPr>
          <p:cNvPr id="355" name="Rectangle 13"/>
          <p:cNvSpPr/>
          <p:nvPr/>
        </p:nvSpPr>
        <p:spPr>
          <a:xfrm>
            <a:off x="1676520" y="5213520"/>
            <a:ext cx="7619760" cy="155268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仿宋_GB2312"/>
              </a:rPr>
              <a:t>分析</a:t>
            </a:r>
            <a:r>
              <a:rPr b="1" lang="en-US" sz="2400" spc="-1" strike="noStrike">
                <a:solidFill>
                  <a:srgbClr val="ffff00"/>
                </a:solidFill>
                <a:latin typeface="Times New Roman"/>
                <a:ea typeface="仿宋_GB2312"/>
              </a:rPr>
              <a:t>1</a:t>
            </a:r>
            <a:r>
              <a:rPr b="1" lang="zh-CN" sz="2400" spc="-1" strike="noStrike">
                <a:solidFill>
                  <a:srgbClr val="ffff00"/>
                </a:solidFill>
                <a:latin typeface="Times New Roman"/>
                <a:ea typeface="仿宋_GB2312"/>
              </a:rPr>
              <a:t>：</a:t>
            </a:r>
            <a:r>
              <a:rPr b="1" lang="zh-CN" sz="2400" spc="-1" strike="noStrike">
                <a:solidFill>
                  <a:srgbClr val="ffffff"/>
                </a:solidFill>
                <a:latin typeface="Times New Roman"/>
                <a:ea typeface="仿宋_GB2312"/>
              </a:rPr>
              <a:t>无向图的邻接矩阵是</a:t>
            </a:r>
            <a:r>
              <a:rPr b="1" lang="zh-CN" sz="2400" spc="-1" strike="noStrike">
                <a:solidFill>
                  <a:srgbClr val="99ff33"/>
                </a:solidFill>
                <a:latin typeface="Times New Roman"/>
                <a:ea typeface="仿宋_GB2312"/>
              </a:rPr>
              <a:t>对称</a:t>
            </a:r>
            <a:r>
              <a:rPr b="1" lang="zh-CN" sz="2400" spc="-1" strike="noStrike">
                <a:solidFill>
                  <a:srgbClr val="ffffff"/>
                </a:solidFill>
                <a:latin typeface="Times New Roman"/>
                <a:ea typeface="仿宋_GB2312"/>
              </a:rPr>
              <a:t>的；</a:t>
            </a:r>
            <a:endParaRPr b="0" lang="en-US" sz="2400" spc="-1" strike="noStrike">
              <a:latin typeface="Arial"/>
            </a:endParaRPr>
          </a:p>
          <a:p>
            <a:pPr>
              <a:lnSpc>
                <a:spcPct val="100000"/>
              </a:lnSpc>
              <a:buNone/>
            </a:pPr>
            <a:r>
              <a:rPr b="1" lang="zh-CN" sz="2400" spc="-1" strike="noStrike">
                <a:solidFill>
                  <a:srgbClr val="ffff00"/>
                </a:solidFill>
                <a:latin typeface="Times New Roman"/>
                <a:ea typeface="仿宋_GB2312"/>
              </a:rPr>
              <a:t>分析</a:t>
            </a:r>
            <a:r>
              <a:rPr b="1" lang="en-US" sz="2400" spc="-1" strike="noStrike">
                <a:solidFill>
                  <a:srgbClr val="ffff00"/>
                </a:solidFill>
                <a:latin typeface="Times New Roman"/>
                <a:ea typeface="仿宋_GB2312"/>
              </a:rPr>
              <a:t>2</a:t>
            </a:r>
            <a:r>
              <a:rPr b="1" lang="zh-CN" sz="2400" spc="-1" strike="noStrike">
                <a:solidFill>
                  <a:srgbClr val="ffff00"/>
                </a:solidFill>
                <a:latin typeface="Times New Roman"/>
                <a:ea typeface="仿宋_GB2312"/>
              </a:rPr>
              <a:t>：</a:t>
            </a:r>
            <a:r>
              <a:rPr b="1" lang="zh-CN" sz="2400" spc="-1" strike="noStrike">
                <a:solidFill>
                  <a:srgbClr val="ffffff"/>
                </a:solidFill>
                <a:latin typeface="Times New Roman"/>
                <a:ea typeface="仿宋_GB2312"/>
              </a:rPr>
              <a:t>顶点</a:t>
            </a:r>
            <a:r>
              <a:rPr b="1" i="1" lang="en-US" sz="2400" spc="-1" strike="noStrike">
                <a:solidFill>
                  <a:srgbClr val="ffffff"/>
                </a:solidFill>
                <a:latin typeface="Times New Roman"/>
                <a:ea typeface="仿宋_GB2312"/>
              </a:rPr>
              <a:t>i</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的</a:t>
            </a:r>
            <a:r>
              <a:rPr b="1" lang="zh-CN" sz="2400" spc="-1" strike="noStrike">
                <a:solidFill>
                  <a:srgbClr val="99ff33"/>
                </a:solidFill>
                <a:latin typeface="Times New Roman"/>
                <a:ea typeface="仿宋_GB2312"/>
              </a:rPr>
              <a:t>度</a:t>
            </a:r>
            <a:r>
              <a:rPr b="1" lang="zh-CN" sz="2400" spc="-1" strike="noStrike">
                <a:solidFill>
                  <a:srgbClr val="ffffff"/>
                </a:solidFill>
                <a:latin typeface="Times New Roman"/>
                <a:ea typeface="仿宋_GB2312"/>
              </a:rPr>
              <a:t>＝第 </a:t>
            </a:r>
            <a:r>
              <a:rPr b="1" i="1" lang="en-US" sz="2400" spc="-1" strike="noStrike">
                <a:solidFill>
                  <a:srgbClr val="ffffff"/>
                </a:solidFill>
                <a:latin typeface="Times New Roman"/>
                <a:ea typeface="仿宋_GB2312"/>
              </a:rPr>
              <a:t>i</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行 </a:t>
            </a:r>
            <a:r>
              <a:rPr b="1" lang="en-US" sz="2400" spc="-1" strike="noStrike">
                <a:solidFill>
                  <a:srgbClr val="ffffff"/>
                </a:solidFill>
                <a:latin typeface="Times New Roman"/>
                <a:ea typeface="仿宋_GB2312"/>
              </a:rPr>
              <a:t>(</a:t>
            </a:r>
            <a:r>
              <a:rPr b="1" lang="zh-CN" sz="2400" spc="-1" strike="noStrike">
                <a:solidFill>
                  <a:srgbClr val="ffffff"/>
                </a:solidFill>
                <a:latin typeface="Times New Roman"/>
                <a:ea typeface="仿宋_GB2312"/>
              </a:rPr>
              <a:t>列</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中</a:t>
            </a:r>
            <a:r>
              <a:rPr b="1" lang="en-US" sz="2400" spc="-1" strike="noStrike">
                <a:solidFill>
                  <a:srgbClr val="ffff00"/>
                </a:solidFill>
                <a:latin typeface="Times New Roman"/>
                <a:ea typeface="仿宋_GB2312"/>
              </a:rPr>
              <a:t>1</a:t>
            </a:r>
            <a:r>
              <a:rPr b="1" lang="en-US" sz="2400" spc="-1" strike="noStrike">
                <a:solidFill>
                  <a:srgbClr val="339933"/>
                </a:solidFill>
                <a:latin typeface="Times New Roman"/>
                <a:ea typeface="仿宋_GB2312"/>
              </a:rPr>
              <a:t> </a:t>
            </a:r>
            <a:r>
              <a:rPr b="1" lang="zh-CN" sz="2400" spc="-1" strike="noStrike">
                <a:solidFill>
                  <a:srgbClr val="ffffff"/>
                </a:solidFill>
                <a:latin typeface="Times New Roman"/>
                <a:ea typeface="仿宋_GB2312"/>
              </a:rPr>
              <a:t>的个数；</a:t>
            </a:r>
            <a:endParaRPr b="0" lang="en-US" sz="2400" spc="-1" strike="noStrike">
              <a:latin typeface="Arial"/>
            </a:endParaRPr>
          </a:p>
          <a:p>
            <a:pPr>
              <a:lnSpc>
                <a:spcPct val="100000"/>
              </a:lnSpc>
              <a:buNone/>
            </a:pPr>
            <a:r>
              <a:rPr b="1" lang="zh-CN" sz="2400" spc="-1" strike="noStrike">
                <a:solidFill>
                  <a:srgbClr val="99ff33"/>
                </a:solidFill>
                <a:latin typeface="Times New Roman"/>
                <a:ea typeface="仿宋_GB2312"/>
              </a:rPr>
              <a:t>特别：</a:t>
            </a:r>
            <a:r>
              <a:rPr b="1" lang="zh-CN" sz="2400" spc="-1" strike="noStrike">
                <a:solidFill>
                  <a:srgbClr val="ffff00"/>
                </a:solidFill>
                <a:latin typeface="Times New Roman"/>
                <a:ea typeface="仿宋_GB2312"/>
              </a:rPr>
              <a:t>完全图</a:t>
            </a:r>
            <a:r>
              <a:rPr b="1" lang="zh-CN" sz="2400" spc="-1" strike="noStrike">
                <a:solidFill>
                  <a:srgbClr val="99ff33"/>
                </a:solidFill>
                <a:latin typeface="Times New Roman"/>
                <a:ea typeface="仿宋_GB2312"/>
              </a:rPr>
              <a:t>的邻接矩阵中，对角元素为</a:t>
            </a:r>
            <a:r>
              <a:rPr b="1" lang="en-US" sz="2400" spc="-1" strike="noStrike">
                <a:solidFill>
                  <a:srgbClr val="99ff33"/>
                </a:solidFill>
                <a:latin typeface="Times New Roman"/>
                <a:ea typeface="仿宋_GB2312"/>
              </a:rPr>
              <a:t>0</a:t>
            </a:r>
            <a:r>
              <a:rPr b="1" lang="zh-CN" sz="2400" spc="-1" strike="noStrike">
                <a:solidFill>
                  <a:srgbClr val="99ff33"/>
                </a:solidFill>
                <a:latin typeface="Times New Roman"/>
                <a:ea typeface="仿宋_GB2312"/>
              </a:rPr>
              <a:t>，其余全</a:t>
            </a:r>
            <a:r>
              <a:rPr b="1" lang="en-US" sz="2400" spc="-1" strike="noStrike">
                <a:solidFill>
                  <a:srgbClr val="ffff00"/>
                </a:solidFill>
                <a:latin typeface="Times New Roman"/>
                <a:ea typeface="仿宋_GB2312"/>
              </a:rPr>
              <a:t>1</a:t>
            </a:r>
            <a:r>
              <a:rPr b="1" lang="zh-CN" sz="2400" spc="-1" strike="noStrike">
                <a:solidFill>
                  <a:srgbClr val="ffff00"/>
                </a:solidFill>
                <a:latin typeface="Times New Roman"/>
                <a:ea typeface="仿宋_GB2312"/>
              </a:rPr>
              <a:t>。</a:t>
            </a:r>
            <a:endParaRPr b="0" lang="en-US" sz="2400" spc="-1" strike="noStrike">
              <a:latin typeface="Arial"/>
            </a:endParaRPr>
          </a:p>
        </p:txBody>
      </p:sp>
      <p:sp>
        <p:nvSpPr>
          <p:cNvPr id="356" name="Rectangle 14"/>
          <p:cNvSpPr/>
          <p:nvPr/>
        </p:nvSpPr>
        <p:spPr>
          <a:xfrm>
            <a:off x="6176520" y="3352680"/>
            <a:ext cx="140040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zh-CN" sz="2400" spc="-1" strike="noStrike">
                <a:solidFill>
                  <a:srgbClr val="ffff00"/>
                </a:solidFill>
                <a:latin typeface="Times New Roman"/>
                <a:ea typeface="黑体"/>
              </a:rPr>
              <a:t>顶点表：</a:t>
            </a:r>
            <a:endParaRPr b="0" lang="en-US" sz="2400" spc="-1" strike="noStrike">
              <a:latin typeface="Arial"/>
            </a:endParaRPr>
          </a:p>
        </p:txBody>
      </p:sp>
      <p:sp>
        <p:nvSpPr>
          <p:cNvPr id="357" name="Rectangle 15"/>
          <p:cNvSpPr/>
          <p:nvPr/>
        </p:nvSpPr>
        <p:spPr>
          <a:xfrm>
            <a:off x="2526120" y="3124080"/>
            <a:ext cx="414360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zh-CN" sz="2400" spc="-1" strike="noStrike">
                <a:solidFill>
                  <a:srgbClr val="ffffff"/>
                </a:solidFill>
                <a:latin typeface="Times New Roman"/>
                <a:ea typeface="宋体"/>
              </a:rPr>
              <a:t>无向图的邻接矩阵如何表示？</a:t>
            </a:r>
            <a:endParaRPr b="0" lang="en-US" sz="2400" spc="-1" strike="noStrike">
              <a:latin typeface="Arial"/>
            </a:endParaRPr>
          </a:p>
        </p:txBody>
      </p:sp>
      <p:grpSp>
        <p:nvGrpSpPr>
          <p:cNvPr id="358" name="Group 16"/>
          <p:cNvGrpSpPr/>
          <p:nvPr/>
        </p:nvGrpSpPr>
        <p:grpSpPr>
          <a:xfrm>
            <a:off x="1906920" y="3581280"/>
            <a:ext cx="2677680" cy="1599840"/>
            <a:chOff x="1906920" y="3581280"/>
            <a:chExt cx="2677680" cy="1599840"/>
          </a:xfrm>
        </p:grpSpPr>
        <p:grpSp>
          <p:nvGrpSpPr>
            <p:cNvPr id="359" name="Group 17"/>
            <p:cNvGrpSpPr/>
            <p:nvPr/>
          </p:nvGrpSpPr>
          <p:grpSpPr>
            <a:xfrm>
              <a:off x="2362320" y="3581280"/>
              <a:ext cx="2222280" cy="1599840"/>
              <a:chOff x="2362320" y="3581280"/>
              <a:chExt cx="2222280" cy="1599840"/>
            </a:xfrm>
          </p:grpSpPr>
          <p:sp>
            <p:nvSpPr>
              <p:cNvPr id="360" name="Oval 18"/>
              <p:cNvSpPr/>
              <p:nvPr/>
            </p:nvSpPr>
            <p:spPr>
              <a:xfrm>
                <a:off x="2362320" y="3636360"/>
                <a:ext cx="512640" cy="385920"/>
              </a:xfrm>
              <a:prstGeom prst="ellipse">
                <a:avLst/>
              </a:prstGeom>
              <a:solidFill>
                <a:srgbClr val="00ffff"/>
              </a:solidFill>
              <a:ln w="38100">
                <a:solidFill>
                  <a:srgbClr val="ffff00"/>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v1</a:t>
                </a:r>
                <a:endParaRPr b="0" lang="en-US" sz="2400" spc="-1" strike="noStrike">
                  <a:latin typeface="Arial"/>
                </a:endParaRPr>
              </a:p>
            </p:txBody>
          </p:sp>
          <p:sp>
            <p:nvSpPr>
              <p:cNvPr id="361" name="Oval 19"/>
              <p:cNvSpPr/>
              <p:nvPr/>
            </p:nvSpPr>
            <p:spPr>
              <a:xfrm>
                <a:off x="3900960" y="3581280"/>
                <a:ext cx="512640" cy="385920"/>
              </a:xfrm>
              <a:prstGeom prst="ellipse">
                <a:avLst/>
              </a:prstGeom>
              <a:solidFill>
                <a:srgbClr val="00ffff"/>
              </a:solidFill>
              <a:ln w="38100">
                <a:solidFill>
                  <a:srgbClr val="ffff00"/>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v2</a:t>
                </a:r>
                <a:endParaRPr b="0" lang="en-US" sz="2400" spc="-1" strike="noStrike">
                  <a:latin typeface="Arial"/>
                </a:endParaRPr>
              </a:p>
            </p:txBody>
          </p:sp>
          <p:sp>
            <p:nvSpPr>
              <p:cNvPr id="362" name="Oval 20"/>
              <p:cNvSpPr/>
              <p:nvPr/>
            </p:nvSpPr>
            <p:spPr>
              <a:xfrm>
                <a:off x="3131640" y="4189320"/>
                <a:ext cx="512640" cy="384120"/>
              </a:xfrm>
              <a:prstGeom prst="ellipse">
                <a:avLst/>
              </a:prstGeom>
              <a:solidFill>
                <a:srgbClr val="00ffff"/>
              </a:solidFill>
              <a:ln w="38100">
                <a:solidFill>
                  <a:srgbClr val="ffff00"/>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v3</a:t>
                </a:r>
                <a:endParaRPr b="0" lang="en-US" sz="2400" spc="-1" strike="noStrike">
                  <a:latin typeface="Arial"/>
                </a:endParaRPr>
              </a:p>
            </p:txBody>
          </p:sp>
          <p:sp>
            <p:nvSpPr>
              <p:cNvPr id="363" name="Oval 21"/>
              <p:cNvSpPr/>
              <p:nvPr/>
            </p:nvSpPr>
            <p:spPr>
              <a:xfrm>
                <a:off x="4071960" y="4795200"/>
                <a:ext cx="512640" cy="385920"/>
              </a:xfrm>
              <a:prstGeom prst="ellipse">
                <a:avLst/>
              </a:prstGeom>
              <a:solidFill>
                <a:srgbClr val="00ffff"/>
              </a:solidFill>
              <a:ln w="38100">
                <a:solidFill>
                  <a:srgbClr val="ffff00"/>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v5</a:t>
                </a:r>
                <a:endParaRPr b="0" lang="en-US" sz="2400" spc="-1" strike="noStrike">
                  <a:latin typeface="Arial"/>
                </a:endParaRPr>
              </a:p>
            </p:txBody>
          </p:sp>
          <p:sp>
            <p:nvSpPr>
              <p:cNvPr id="364" name="Line 22"/>
              <p:cNvSpPr/>
              <p:nvPr/>
            </p:nvSpPr>
            <p:spPr>
              <a:xfrm>
                <a:off x="2874960" y="3802680"/>
                <a:ext cx="1025640" cy="360"/>
              </a:xfrm>
              <a:prstGeom prst="line">
                <a:avLst/>
              </a:prstGeom>
              <a:ln w="38100">
                <a:solidFill>
                  <a:srgbClr val="ffff00"/>
                </a:solidFill>
                <a:round/>
              </a:ln>
            </p:spPr>
            <p:style>
              <a:lnRef idx="0"/>
              <a:fillRef idx="0"/>
              <a:effectRef idx="0"/>
              <a:fontRef idx="minor"/>
            </p:style>
          </p:sp>
          <p:sp>
            <p:nvSpPr>
              <p:cNvPr id="365" name="Line 23"/>
              <p:cNvSpPr/>
              <p:nvPr/>
            </p:nvSpPr>
            <p:spPr>
              <a:xfrm>
                <a:off x="2618640" y="4022280"/>
                <a:ext cx="360" cy="717840"/>
              </a:xfrm>
              <a:prstGeom prst="line">
                <a:avLst/>
              </a:prstGeom>
              <a:ln w="38100">
                <a:solidFill>
                  <a:srgbClr val="ffff00"/>
                </a:solidFill>
                <a:round/>
              </a:ln>
            </p:spPr>
            <p:style>
              <a:lnRef idx="0"/>
              <a:fillRef idx="0"/>
              <a:effectRef idx="0"/>
              <a:fontRef idx="minor"/>
            </p:style>
          </p:sp>
          <p:sp>
            <p:nvSpPr>
              <p:cNvPr id="366" name="Line 24"/>
              <p:cNvSpPr/>
              <p:nvPr/>
            </p:nvSpPr>
            <p:spPr>
              <a:xfrm>
                <a:off x="2874960" y="5016600"/>
                <a:ext cx="1196640" cy="360"/>
              </a:xfrm>
              <a:prstGeom prst="line">
                <a:avLst/>
              </a:prstGeom>
              <a:ln w="38100">
                <a:solidFill>
                  <a:srgbClr val="ffff00"/>
                </a:solidFill>
                <a:round/>
              </a:ln>
            </p:spPr>
            <p:style>
              <a:lnRef idx="0"/>
              <a:fillRef idx="0"/>
              <a:effectRef idx="0"/>
              <a:fontRef idx="minor"/>
            </p:style>
          </p:sp>
          <p:sp>
            <p:nvSpPr>
              <p:cNvPr id="367" name="Line 25"/>
              <p:cNvSpPr/>
              <p:nvPr/>
            </p:nvSpPr>
            <p:spPr>
              <a:xfrm>
                <a:off x="3558600" y="4522680"/>
                <a:ext cx="684000" cy="327240"/>
              </a:xfrm>
              <a:prstGeom prst="line">
                <a:avLst/>
              </a:prstGeom>
              <a:ln w="38100">
                <a:solidFill>
                  <a:srgbClr val="ffff00"/>
                </a:solidFill>
                <a:round/>
              </a:ln>
            </p:spPr>
            <p:style>
              <a:lnRef idx="0"/>
              <a:fillRef idx="0"/>
              <a:effectRef idx="0"/>
              <a:fontRef idx="minor"/>
            </p:style>
          </p:sp>
          <p:sp>
            <p:nvSpPr>
              <p:cNvPr id="368" name="Oval 26"/>
              <p:cNvSpPr/>
              <p:nvPr/>
            </p:nvSpPr>
            <p:spPr>
              <a:xfrm>
                <a:off x="2362320" y="4740480"/>
                <a:ext cx="512640" cy="385920"/>
              </a:xfrm>
              <a:prstGeom prst="ellipse">
                <a:avLst/>
              </a:prstGeom>
              <a:solidFill>
                <a:srgbClr val="00ffff"/>
              </a:solidFill>
              <a:ln w="38100">
                <a:solidFill>
                  <a:srgbClr val="ffff00"/>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v4</a:t>
                </a:r>
                <a:endParaRPr b="0" lang="en-US" sz="2400" spc="-1" strike="noStrike">
                  <a:latin typeface="Arial"/>
                </a:endParaRPr>
              </a:p>
            </p:txBody>
          </p:sp>
          <p:sp>
            <p:nvSpPr>
              <p:cNvPr id="369" name="Line 27"/>
              <p:cNvSpPr/>
              <p:nvPr/>
            </p:nvSpPr>
            <p:spPr>
              <a:xfrm flipH="1">
                <a:off x="2789280" y="4518720"/>
                <a:ext cx="427680" cy="276480"/>
              </a:xfrm>
              <a:prstGeom prst="line">
                <a:avLst/>
              </a:prstGeom>
              <a:ln w="38100">
                <a:solidFill>
                  <a:srgbClr val="ffff00"/>
                </a:solidFill>
                <a:round/>
              </a:ln>
            </p:spPr>
            <p:style>
              <a:lnRef idx="0"/>
              <a:fillRef idx="0"/>
              <a:effectRef idx="0"/>
              <a:fontRef idx="minor"/>
            </p:style>
          </p:sp>
          <p:sp>
            <p:nvSpPr>
              <p:cNvPr id="370" name="Line 28"/>
              <p:cNvSpPr/>
              <p:nvPr/>
            </p:nvSpPr>
            <p:spPr>
              <a:xfrm flipH="1">
                <a:off x="3558600" y="3912480"/>
                <a:ext cx="427680" cy="331560"/>
              </a:xfrm>
              <a:prstGeom prst="line">
                <a:avLst/>
              </a:prstGeom>
              <a:ln w="38100">
                <a:solidFill>
                  <a:srgbClr val="ffff00"/>
                </a:solidFill>
                <a:round/>
              </a:ln>
            </p:spPr>
            <p:style>
              <a:lnRef idx="0"/>
              <a:fillRef idx="0"/>
              <a:effectRef idx="0"/>
              <a:fontRef idx="minor"/>
            </p:style>
          </p:sp>
          <p:sp>
            <p:nvSpPr>
              <p:cNvPr id="371" name="Line 29"/>
              <p:cNvSpPr/>
              <p:nvPr/>
            </p:nvSpPr>
            <p:spPr>
              <a:xfrm>
                <a:off x="4242600" y="3967560"/>
                <a:ext cx="360" cy="827640"/>
              </a:xfrm>
              <a:prstGeom prst="line">
                <a:avLst/>
              </a:prstGeom>
              <a:ln w="38100">
                <a:solidFill>
                  <a:srgbClr val="ffff00"/>
                </a:solidFill>
                <a:round/>
              </a:ln>
            </p:spPr>
            <p:style>
              <a:lnRef idx="0"/>
              <a:fillRef idx="0"/>
              <a:effectRef idx="0"/>
              <a:fontRef idx="minor"/>
            </p:style>
          </p:sp>
          <p:sp>
            <p:nvSpPr>
              <p:cNvPr id="372" name="Oval 30"/>
              <p:cNvSpPr/>
              <p:nvPr/>
            </p:nvSpPr>
            <p:spPr>
              <a:xfrm>
                <a:off x="2362320" y="4740480"/>
                <a:ext cx="512640" cy="385920"/>
              </a:xfrm>
              <a:prstGeom prst="ellipse">
                <a:avLst/>
              </a:prstGeom>
              <a:solidFill>
                <a:srgbClr val="00ffff"/>
              </a:solidFill>
              <a:ln w="38100">
                <a:solidFill>
                  <a:srgbClr val="ffff00"/>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v4</a:t>
                </a:r>
                <a:endParaRPr b="0" lang="en-US" sz="2400" spc="-1" strike="noStrike">
                  <a:latin typeface="Arial"/>
                </a:endParaRPr>
              </a:p>
            </p:txBody>
          </p:sp>
        </p:grpSp>
        <p:sp>
          <p:nvSpPr>
            <p:cNvPr id="373" name="Rectangle 31"/>
            <p:cNvSpPr/>
            <p:nvPr/>
          </p:nvSpPr>
          <p:spPr>
            <a:xfrm>
              <a:off x="1906920" y="4064040"/>
              <a:ext cx="437040" cy="51624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800" spc="-1" strike="noStrike">
                  <a:solidFill>
                    <a:srgbClr val="ffffff"/>
                  </a:solidFill>
                  <a:latin typeface="Times New Roman"/>
                  <a:ea typeface="仿宋_GB2312"/>
                </a:rPr>
                <a:t>A</a:t>
              </a:r>
              <a:endParaRPr b="0" lang="en-US" sz="2800" spc="-1" strike="noStrike">
                <a:latin typeface="Arial"/>
              </a:endParaRPr>
            </a:p>
          </p:txBody>
        </p:sp>
      </p:grpSp>
      <p:sp>
        <p:nvSpPr>
          <p:cNvPr id="374" name="AutoShape 32"/>
          <p:cNvSpPr/>
          <p:nvPr/>
        </p:nvSpPr>
        <p:spPr>
          <a:xfrm>
            <a:off x="3200400" y="990720"/>
            <a:ext cx="2971440" cy="456840"/>
          </a:xfrm>
          <a:prstGeom prst="wedgeRectCallout">
            <a:avLst>
              <a:gd name="adj1" fmla="val -41722"/>
              <a:gd name="adj2" fmla="val -67014"/>
            </a:avLst>
          </a:prstGeom>
          <a:solidFill>
            <a:srgbClr val="ffffff"/>
          </a:solidFill>
          <a:ln w="12700">
            <a:solidFill>
              <a:srgbClr val="ffff00"/>
            </a:solidFill>
            <a:miter/>
          </a:ln>
        </p:spPr>
        <p:style>
          <a:lnRef idx="0"/>
          <a:fillRef idx="0"/>
          <a:effectRef idx="0"/>
          <a:fontRef idx="minor"/>
        </p:style>
        <p:txBody>
          <a:bodyPr lIns="90000" rIns="90000" tIns="45000" bIns="45000" anchor="t">
            <a:noAutofit/>
          </a:bodyPr>
          <a:p>
            <a:pPr algn="ctr">
              <a:lnSpc>
                <a:spcPct val="100000"/>
              </a:lnSpc>
              <a:buNone/>
            </a:pPr>
            <a:r>
              <a:rPr b="1" lang="zh-CN" sz="2400" spc="-1" strike="noStrike">
                <a:solidFill>
                  <a:srgbClr val="009900"/>
                </a:solidFill>
                <a:latin typeface="Times New Roman"/>
                <a:ea typeface="仿宋_GB2312"/>
              </a:rPr>
              <a:t>记录各个顶点信息</a:t>
            </a:r>
            <a:endParaRPr b="0" lang="en-US" sz="2400" spc="-1" strike="noStrike">
              <a:latin typeface="Arial"/>
            </a:endParaRPr>
          </a:p>
        </p:txBody>
      </p:sp>
      <p:sp>
        <p:nvSpPr>
          <p:cNvPr id="375" name="AutoShape 33"/>
          <p:cNvSpPr/>
          <p:nvPr/>
        </p:nvSpPr>
        <p:spPr>
          <a:xfrm>
            <a:off x="6781680" y="304920"/>
            <a:ext cx="3580920" cy="533160"/>
          </a:xfrm>
          <a:prstGeom prst="wedgeRectCallout">
            <a:avLst>
              <a:gd name="adj1" fmla="val -64847"/>
              <a:gd name="adj2" fmla="val 33037"/>
            </a:avLst>
          </a:prstGeom>
          <a:solidFill>
            <a:srgbClr val="ffffff"/>
          </a:solidFill>
          <a:ln w="12700">
            <a:solidFill>
              <a:srgbClr val="ffff00"/>
            </a:solidFill>
            <a:miter/>
          </a:ln>
        </p:spPr>
        <p:style>
          <a:lnRef idx="0"/>
          <a:fillRef idx="0"/>
          <a:effectRef idx="0"/>
          <a:fontRef idx="minor"/>
        </p:style>
        <p:txBody>
          <a:bodyPr lIns="90000" rIns="90000" tIns="45000" bIns="45000" anchor="t">
            <a:noAutofit/>
          </a:bodyPr>
          <a:p>
            <a:pPr algn="ctr">
              <a:lnSpc>
                <a:spcPct val="100000"/>
              </a:lnSpc>
              <a:buNone/>
            </a:pPr>
            <a:r>
              <a:rPr b="1" lang="zh-CN" sz="2400" spc="-1" strike="noStrike">
                <a:solidFill>
                  <a:srgbClr val="009900"/>
                </a:solidFill>
                <a:latin typeface="Times New Roman"/>
                <a:ea typeface="仿宋_GB2312"/>
              </a:rPr>
              <a:t>表示各个顶点之间关系</a:t>
            </a:r>
            <a:endParaRPr b="0" lang="en-US" sz="2400" spc="-1" strike="noStrike">
              <a:latin typeface="Arial"/>
            </a:endParaRPr>
          </a:p>
        </p:txBody>
      </p:sp>
      <p:sp>
        <p:nvSpPr>
          <p:cNvPr id="376" name="Rectangle 34"/>
          <p:cNvSpPr/>
          <p:nvPr/>
        </p:nvSpPr>
        <p:spPr>
          <a:xfrm>
            <a:off x="1752480" y="1523880"/>
            <a:ext cx="8534160" cy="82116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ff"/>
                </a:solidFill>
                <a:latin typeface="Times New Roman"/>
                <a:ea typeface="仿宋_GB2312"/>
              </a:rPr>
              <a:t>② </a:t>
            </a:r>
            <a:r>
              <a:rPr b="1" lang="zh-CN" sz="2400" spc="-1" strike="noStrike">
                <a:solidFill>
                  <a:srgbClr val="ffffff"/>
                </a:solidFill>
                <a:latin typeface="Times New Roman"/>
                <a:ea typeface="仿宋_GB2312"/>
              </a:rPr>
              <a:t>设图 </a:t>
            </a:r>
            <a:r>
              <a:rPr b="1" lang="en-US" sz="2400" spc="-1" strike="noStrike">
                <a:solidFill>
                  <a:srgbClr val="ffffff"/>
                </a:solidFill>
                <a:latin typeface="Times New Roman"/>
                <a:ea typeface="仿宋_GB2312"/>
              </a:rPr>
              <a:t>A = (</a:t>
            </a:r>
            <a:r>
              <a:rPr b="1" i="1" lang="en-US" sz="2400" spc="-1" strike="noStrike">
                <a:solidFill>
                  <a:srgbClr val="ffffff"/>
                </a:solidFill>
                <a:latin typeface="Times New Roman"/>
                <a:ea typeface="仿宋_GB2312"/>
              </a:rPr>
              <a:t>V</a:t>
            </a:r>
            <a:r>
              <a:rPr b="1" lang="en-US" sz="2400" spc="-1" strike="noStrike">
                <a:solidFill>
                  <a:srgbClr val="ffffff"/>
                </a:solidFill>
                <a:latin typeface="Times New Roman"/>
                <a:ea typeface="仿宋_GB2312"/>
              </a:rPr>
              <a:t>, </a:t>
            </a:r>
            <a:r>
              <a:rPr b="1" i="1" lang="en-US" sz="2400" spc="-1" strike="noStrike">
                <a:solidFill>
                  <a:srgbClr val="ffffff"/>
                </a:solidFill>
                <a:latin typeface="Times New Roman"/>
                <a:ea typeface="仿宋_GB2312"/>
              </a:rPr>
              <a:t>E</a:t>
            </a:r>
            <a:r>
              <a:rPr b="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有</a:t>
            </a:r>
            <a:r>
              <a:rPr b="1" lang="en-US" sz="2400" spc="-1" strike="noStrike">
                <a:solidFill>
                  <a:srgbClr val="ffff00"/>
                </a:solidFill>
                <a:latin typeface="Times New Roman"/>
                <a:ea typeface="仿宋_GB2312"/>
              </a:rPr>
              <a:t> </a:t>
            </a:r>
            <a:r>
              <a:rPr b="1" i="1" lang="en-US" sz="2400" spc="-1" strike="noStrike">
                <a:solidFill>
                  <a:srgbClr val="ffff00"/>
                </a:solidFill>
                <a:latin typeface="Times New Roman"/>
                <a:ea typeface="仿宋_GB2312"/>
              </a:rPr>
              <a:t>n</a:t>
            </a:r>
            <a:r>
              <a:rPr b="1" i="1" lang="en-US" sz="2400" spc="-1" strike="noStrike">
                <a:solidFill>
                  <a:srgbClr val="ffffff"/>
                </a:solidFill>
                <a:latin typeface="Times New Roman"/>
                <a:ea typeface="仿宋_GB2312"/>
              </a:rPr>
              <a:t> </a:t>
            </a:r>
            <a:r>
              <a:rPr b="1" lang="zh-CN" sz="2400" spc="-1" strike="noStrike">
                <a:solidFill>
                  <a:srgbClr val="ffffff"/>
                </a:solidFill>
                <a:latin typeface="Times New Roman"/>
                <a:ea typeface="仿宋_GB2312"/>
              </a:rPr>
              <a:t>个顶点，则图的邻接矩阵是一个二维数组 </a:t>
            </a:r>
            <a:r>
              <a:rPr b="1" lang="en-US" sz="2400" spc="-1" strike="noStrike">
                <a:solidFill>
                  <a:srgbClr val="ffff00"/>
                </a:solidFill>
                <a:latin typeface="Times New Roman"/>
                <a:ea typeface="仿宋_GB2312"/>
              </a:rPr>
              <a:t>A</a:t>
            </a:r>
            <a:r>
              <a:rPr b="1" i="1" lang="en-US" sz="2400" spc="-1" strike="noStrike">
                <a:solidFill>
                  <a:srgbClr val="ffff00"/>
                </a:solidFill>
                <a:latin typeface="Times New Roman"/>
                <a:ea typeface="仿宋_GB2312"/>
              </a:rPr>
              <a:t>.Edge</a:t>
            </a:r>
            <a:r>
              <a:rPr b="1" lang="en-US" sz="2400" spc="-1" strike="noStrike">
                <a:solidFill>
                  <a:srgbClr val="ffff00"/>
                </a:solidFill>
                <a:latin typeface="Times New Roman"/>
                <a:ea typeface="仿宋_GB2312"/>
              </a:rPr>
              <a:t>[</a:t>
            </a:r>
            <a:r>
              <a:rPr b="1" i="1" lang="en-US" sz="2400" spc="-1" strike="noStrike">
                <a:solidFill>
                  <a:srgbClr val="ffff00"/>
                </a:solidFill>
                <a:latin typeface="Times New Roman"/>
                <a:ea typeface="仿宋_GB2312"/>
              </a:rPr>
              <a:t>n</a:t>
            </a:r>
            <a:r>
              <a:rPr b="1" lang="en-US" sz="2400" spc="-1" strike="noStrike">
                <a:solidFill>
                  <a:srgbClr val="ffff00"/>
                </a:solidFill>
                <a:latin typeface="Times New Roman"/>
                <a:ea typeface="仿宋_GB2312"/>
              </a:rPr>
              <a:t>][</a:t>
            </a:r>
            <a:r>
              <a:rPr b="1" i="1" lang="en-US" sz="2400" spc="-1" strike="noStrike">
                <a:solidFill>
                  <a:srgbClr val="ffff00"/>
                </a:solidFill>
                <a:latin typeface="Times New Roman"/>
                <a:ea typeface="仿宋_GB2312"/>
              </a:rPr>
              <a:t>n</a:t>
            </a:r>
            <a:r>
              <a:rPr b="1" lang="en-US" sz="2400" spc="-1" strike="noStrike">
                <a:solidFill>
                  <a:srgbClr val="ffff00"/>
                </a:solidFill>
                <a:latin typeface="Times New Roman"/>
                <a:ea typeface="仿宋_GB2312"/>
              </a:rPr>
              <a:t>]</a:t>
            </a:r>
            <a:r>
              <a:rPr b="1" lang="zh-CN" sz="2400" spc="-1" strike="noStrike">
                <a:solidFill>
                  <a:srgbClr val="ffffff"/>
                </a:solidFill>
                <a:latin typeface="Times New Roman"/>
                <a:ea typeface="仿宋_GB2312"/>
              </a:rPr>
              <a:t>，定义为：</a:t>
            </a:r>
            <a:endParaRPr b="0" lang="en-US" sz="2400" spc="-1" strike="noStrike">
              <a:latin typeface="Arial"/>
            </a:endParaRPr>
          </a:p>
        </p:txBody>
      </p:sp>
      <p:sp>
        <p:nvSpPr>
          <p:cNvPr id="377" name="Rectangle 35"/>
          <p:cNvSpPr/>
          <p:nvPr/>
        </p:nvSpPr>
        <p:spPr>
          <a:xfrm>
            <a:off x="7848720" y="3860640"/>
            <a:ext cx="1579320" cy="1599840"/>
          </a:xfrm>
          <a:prstGeom prst="rect">
            <a:avLst/>
          </a:prstGeom>
          <a:noFill/>
          <a:ln w="38100">
            <a:noFill/>
          </a:ln>
        </p:spPr>
        <p:style>
          <a:lnRef idx="0"/>
          <a:fillRef idx="0"/>
          <a:effectRef idx="0"/>
          <a:fontRef idx="minor"/>
        </p:style>
        <p:txBody>
          <a:bodyPr wrap="none" lIns="90000" rIns="90000" tIns="45000" bIns="45000" anchor="ctr">
            <a:noAutofit/>
          </a:bodyPr>
          <a:p>
            <a:pPr>
              <a:lnSpc>
                <a:spcPct val="100000"/>
              </a:lnSpc>
              <a:buNone/>
            </a:pPr>
            <a:r>
              <a:rPr b="1" lang="en-US" sz="2000" spc="-1" strike="noStrike">
                <a:solidFill>
                  <a:srgbClr val="ffffff"/>
                </a:solidFill>
                <a:latin typeface="Times New Roman"/>
                <a:ea typeface="黑体"/>
              </a:rPr>
              <a:t>0   0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0   0</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0   0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0   0   0</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0   0   0   0</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0   0   0   0   0</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0   0   0   0   0</a:t>
            </a:r>
            <a:endParaRPr b="0" lang="en-US" sz="2000" spc="-1" strike="noStrike">
              <a:latin typeface="Arial"/>
            </a:endParaRPr>
          </a:p>
        </p:txBody>
      </p:sp>
      <p:sp>
        <p:nvSpPr>
          <p:cNvPr id="378" name="Rectangle 36"/>
          <p:cNvSpPr/>
          <p:nvPr/>
        </p:nvSpPr>
        <p:spPr>
          <a:xfrm>
            <a:off x="7848720" y="3886200"/>
            <a:ext cx="1579320" cy="1599840"/>
          </a:xfrm>
          <a:prstGeom prst="rect">
            <a:avLst/>
          </a:prstGeom>
          <a:solidFill>
            <a:srgbClr val="000066"/>
          </a:solidFill>
          <a:ln w="38100">
            <a:noFill/>
          </a:ln>
        </p:spPr>
        <p:style>
          <a:lnRef idx="0"/>
          <a:fillRef idx="0"/>
          <a:effectRef idx="0"/>
          <a:fontRef idx="minor"/>
        </p:style>
        <p:txBody>
          <a:bodyPr wrap="none" lIns="90000" rIns="90000" tIns="45000" bIns="45000" anchor="ctr">
            <a:noAutofit/>
          </a:bodyPr>
          <a:p>
            <a:pPr>
              <a:lnSpc>
                <a:spcPct val="100000"/>
              </a:lnSpc>
              <a:buNone/>
            </a:pPr>
            <a:r>
              <a:rPr b="1" lang="en-US" sz="2000" spc="-1" strike="noStrike">
                <a:solidFill>
                  <a:srgbClr val="ffffff"/>
                </a:solidFill>
                <a:latin typeface="Times New Roman"/>
                <a:ea typeface="黑体"/>
              </a:rPr>
              <a:t>0   </a:t>
            </a:r>
            <a:r>
              <a:rPr b="1" lang="en-US" sz="2000" spc="-1" strike="noStrike">
                <a:solidFill>
                  <a:srgbClr val="ffff00"/>
                </a:solidFill>
                <a:latin typeface="Times New Roman"/>
                <a:ea typeface="黑体"/>
              </a:rPr>
              <a:t>1</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a:t>
            </a:r>
            <a:r>
              <a:rPr b="1" lang="en-US" sz="2000" spc="-1" strike="noStrike" baseline="-6000">
                <a:solidFill>
                  <a:srgbClr val="ffffff"/>
                </a:solidFill>
                <a:latin typeface="Times New Roman"/>
                <a:ea typeface="黑体"/>
              </a:rPr>
              <a:t>    </a:t>
            </a:r>
            <a:r>
              <a:rPr b="1" lang="en-US" sz="2000" spc="-1" strike="noStrike">
                <a:solidFill>
                  <a:srgbClr val="ffff00"/>
                </a:solidFill>
                <a:latin typeface="Times New Roman"/>
                <a:ea typeface="黑体"/>
              </a:rPr>
              <a:t>1</a:t>
            </a:r>
            <a:r>
              <a:rPr b="1" lang="en-US" sz="2000" spc="-1" strike="noStrike">
                <a:solidFill>
                  <a:srgbClr val="ffffff"/>
                </a:solidFill>
                <a:latin typeface="Times New Roman"/>
                <a:ea typeface="黑体"/>
              </a:rPr>
              <a:t>   0</a:t>
            </a:r>
            <a:endParaRPr b="0" lang="en-US" sz="2000" spc="-1" strike="noStrike">
              <a:latin typeface="Arial"/>
            </a:endParaRPr>
          </a:p>
          <a:p>
            <a:pPr>
              <a:lnSpc>
                <a:spcPct val="100000"/>
              </a:lnSpc>
              <a:buNone/>
            </a:pPr>
            <a:r>
              <a:rPr b="1" lang="en-US" sz="2000" spc="-1" strike="noStrike">
                <a:solidFill>
                  <a:srgbClr val="ffff00"/>
                </a:solidFill>
                <a:latin typeface="Times New Roman"/>
                <a:ea typeface="黑体"/>
              </a:rPr>
              <a:t>1</a:t>
            </a:r>
            <a:r>
              <a:rPr b="1" lang="en-US" sz="2000" spc="-1" strike="noStrike">
                <a:solidFill>
                  <a:srgbClr val="ffffff"/>
                </a:solidFill>
                <a:latin typeface="Times New Roman"/>
                <a:ea typeface="黑体"/>
              </a:rPr>
              <a:t>   0</a:t>
            </a:r>
            <a:r>
              <a:rPr b="1" lang="en-US" sz="2000" spc="-1" strike="noStrike" baseline="-6000">
                <a:solidFill>
                  <a:srgbClr val="ffffff"/>
                </a:solidFill>
                <a:latin typeface="Times New Roman"/>
                <a:ea typeface="黑体"/>
              </a:rPr>
              <a:t>    </a:t>
            </a:r>
            <a:r>
              <a:rPr b="1" lang="en-US" sz="2000" spc="-1" strike="noStrike">
                <a:solidFill>
                  <a:srgbClr val="ffff00"/>
                </a:solidFill>
                <a:latin typeface="Times New Roman"/>
                <a:ea typeface="黑体"/>
              </a:rPr>
              <a:t>1</a:t>
            </a:r>
            <a:r>
              <a:rPr b="1" lang="en-US" sz="2000" spc="-1" strike="noStrike">
                <a:solidFill>
                  <a:srgbClr val="339933"/>
                </a:solidFill>
                <a:latin typeface="Times New Roman"/>
                <a:ea typeface="黑体"/>
              </a:rPr>
              <a:t> </a:t>
            </a:r>
            <a:r>
              <a:rPr b="1" lang="en-US" sz="2000" spc="-1" strike="noStrike">
                <a:solidFill>
                  <a:srgbClr val="ffffff"/>
                </a:solidFill>
                <a:latin typeface="Times New Roman"/>
                <a:ea typeface="黑体"/>
              </a:rPr>
              <a:t>  0   </a:t>
            </a:r>
            <a:r>
              <a:rPr b="1" lang="en-US" sz="2000" spc="-1" strike="noStrike">
                <a:solidFill>
                  <a:srgbClr val="ffff00"/>
                </a:solidFill>
                <a:latin typeface="Times New Roman"/>
                <a:ea typeface="黑体"/>
              </a:rPr>
              <a:t>1</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a:t>
            </a:r>
            <a:r>
              <a:rPr b="1" lang="en-US" sz="2000" spc="-1" strike="noStrike" baseline="-6000">
                <a:solidFill>
                  <a:srgbClr val="ffffff"/>
                </a:solidFill>
                <a:latin typeface="Times New Roman"/>
                <a:ea typeface="黑体"/>
              </a:rPr>
              <a:t>    </a:t>
            </a:r>
            <a:r>
              <a:rPr b="1" lang="en-US" sz="2000" spc="-1" strike="noStrike">
                <a:solidFill>
                  <a:srgbClr val="ffff00"/>
                </a:solidFill>
                <a:latin typeface="Times New Roman"/>
                <a:ea typeface="黑体"/>
              </a:rPr>
              <a:t>1</a:t>
            </a:r>
            <a:r>
              <a:rPr b="1" lang="en-US" sz="2000" spc="-1" strike="noStrike">
                <a:solidFill>
                  <a:srgbClr val="339933"/>
                </a:solidFill>
                <a:latin typeface="Times New Roman"/>
                <a:ea typeface="黑体"/>
              </a:rPr>
              <a:t>  </a:t>
            </a:r>
            <a:r>
              <a:rPr b="1" lang="en-US" sz="2000" spc="-1" strike="noStrike">
                <a:solidFill>
                  <a:srgbClr val="ffffff"/>
                </a:solidFill>
                <a:latin typeface="Times New Roman"/>
                <a:ea typeface="黑体"/>
              </a:rPr>
              <a:t> 0   </a:t>
            </a:r>
            <a:r>
              <a:rPr b="1" lang="en-US" sz="2000" spc="-1" strike="noStrike">
                <a:solidFill>
                  <a:srgbClr val="ffff00"/>
                </a:solidFill>
                <a:latin typeface="Times New Roman"/>
                <a:ea typeface="黑体"/>
              </a:rPr>
              <a:t>1   1</a:t>
            </a:r>
            <a:endParaRPr b="0" lang="en-US" sz="2000" spc="-1" strike="noStrike">
              <a:latin typeface="Arial"/>
            </a:endParaRPr>
          </a:p>
          <a:p>
            <a:pPr>
              <a:lnSpc>
                <a:spcPct val="100000"/>
              </a:lnSpc>
              <a:buNone/>
            </a:pPr>
            <a:r>
              <a:rPr b="1" lang="en-US" sz="2000" spc="-1" strike="noStrike">
                <a:solidFill>
                  <a:srgbClr val="ffff00"/>
                </a:solidFill>
                <a:latin typeface="Times New Roman"/>
                <a:ea typeface="黑体"/>
              </a:rPr>
              <a:t>1</a:t>
            </a:r>
            <a:r>
              <a:rPr b="1" lang="en-US" sz="2000" spc="-1" strike="noStrike">
                <a:solidFill>
                  <a:srgbClr val="339933"/>
                </a:solidFill>
                <a:latin typeface="Times New Roman"/>
                <a:ea typeface="黑体"/>
              </a:rPr>
              <a:t> </a:t>
            </a:r>
            <a:r>
              <a:rPr b="1" lang="en-US" sz="2000" spc="-1" strike="noStrike">
                <a:solidFill>
                  <a:srgbClr val="ffffff"/>
                </a:solidFill>
                <a:latin typeface="Times New Roman"/>
                <a:ea typeface="黑体"/>
              </a:rPr>
              <a:t>  0   </a:t>
            </a:r>
            <a:r>
              <a:rPr b="1" lang="en-US" sz="2000" spc="-1" strike="noStrike">
                <a:solidFill>
                  <a:srgbClr val="ffff00"/>
                </a:solidFill>
                <a:latin typeface="Times New Roman"/>
                <a:ea typeface="黑体"/>
              </a:rPr>
              <a:t>1</a:t>
            </a:r>
            <a:r>
              <a:rPr b="1" lang="en-US" sz="2000" spc="-1" strike="noStrike">
                <a:solidFill>
                  <a:srgbClr val="ffffff"/>
                </a:solidFill>
                <a:latin typeface="Times New Roman"/>
                <a:ea typeface="黑体"/>
              </a:rPr>
              <a:t>   0   </a:t>
            </a:r>
            <a:r>
              <a:rPr b="1" lang="en-US" sz="2000" spc="-1" strike="noStrike">
                <a:solidFill>
                  <a:srgbClr val="ffff00"/>
                </a:solidFill>
                <a:latin typeface="Times New Roman"/>
                <a:ea typeface="黑体"/>
              </a:rPr>
              <a:t>1</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   </a:t>
            </a:r>
            <a:r>
              <a:rPr b="1" lang="en-US" sz="2000" spc="-1" strike="noStrike">
                <a:solidFill>
                  <a:srgbClr val="ffff00"/>
                </a:solidFill>
                <a:latin typeface="Times New Roman"/>
                <a:ea typeface="黑体"/>
              </a:rPr>
              <a:t>1   1   1</a:t>
            </a:r>
            <a:r>
              <a:rPr b="1" lang="en-US" sz="2000" spc="-1" strike="noStrike">
                <a:solidFill>
                  <a:srgbClr val="339933"/>
                </a:solidFill>
                <a:latin typeface="Times New Roman"/>
                <a:ea typeface="黑体"/>
              </a:rPr>
              <a:t> </a:t>
            </a:r>
            <a:r>
              <a:rPr b="1" lang="en-US" sz="2000" spc="-1" strike="noStrike">
                <a:solidFill>
                  <a:srgbClr val="ffffff"/>
                </a:solidFill>
                <a:latin typeface="Times New Roman"/>
                <a:ea typeface="黑体"/>
              </a:rPr>
              <a:t>  0</a:t>
            </a:r>
            <a:endParaRPr b="0" lang="en-US" sz="2000" spc="-1" strike="noStrike">
              <a:latin typeface="Arial"/>
            </a:endParaRPr>
          </a:p>
        </p:txBody>
      </p:sp>
      <p:pic>
        <p:nvPicPr>
          <p:cNvPr id="379" name="" descr=""/>
          <p:cNvPicPr/>
          <p:nvPr/>
        </p:nvPicPr>
        <p:blipFill>
          <a:blip r:embed="rId3"/>
          <a:stretch/>
        </p:blipFill>
        <p:spPr>
          <a:xfrm>
            <a:off x="2514600" y="2362320"/>
            <a:ext cx="7365960" cy="762120"/>
          </a:xfrm>
          <a:prstGeom prst="rect">
            <a:avLst/>
          </a:prstGeom>
          <a:ln w="0">
            <a:noFill/>
          </a:ln>
        </p:spPr>
      </p:pic>
    </p:spTree>
  </p:cSld>
  <mc:AlternateContent>
    <mc:Choice Requires="p14">
      <p:transition spd="slow" p14:dur="2000"/>
    </mc:Choice>
    <mc:Fallback>
      <p:transition spd="slow"/>
    </mc:Fallback>
  </mc:AlternateContent>
  <p:timing>
    <p:tnLst>
      <p:par>
        <p:cTn id="391" dur="indefinite" restart="never" nodeType="tmRoot">
          <p:childTnLst>
            <p:seq>
              <p:cTn id="392" dur="indefinite" nodeType="mainSeq">
                <p:childTnLst>
                  <p:par>
                    <p:cTn id="393" fill="hold">
                      <p:stCondLst>
                        <p:cond delay="0"/>
                      </p:stCondLst>
                      <p:childTnLst>
                        <p:par>
                          <p:cTn id="394" fill="hold">
                            <p:stCondLst>
                              <p:cond delay="0"/>
                            </p:stCondLst>
                            <p:childTnLst>
                              <p:par>
                                <p:cTn id="395" nodeType="afterEffect" fill="hold" presetClass="entr" presetID="22" presetSubtype="8">
                                  <p:stCondLst>
                                    <p:cond delay="0"/>
                                  </p:stCondLst>
                                  <p:childTnLst>
                                    <p:set>
                                      <p:cBhvr>
                                        <p:cTn id="396" dur="1" fill="hold">
                                          <p:stCondLst>
                                            <p:cond delay="0"/>
                                          </p:stCondLst>
                                        </p:cTn>
                                        <p:tgtEl>
                                          <p:spTgt spid="344"/>
                                        </p:tgtEl>
                                        <p:attrNameLst>
                                          <p:attrName>style.visibility</p:attrName>
                                        </p:attrNameLst>
                                      </p:cBhvr>
                                      <p:to>
                                        <p:strVal val="visible"/>
                                      </p:to>
                                    </p:set>
                                    <p:animEffect filter="wipe(left)" transition="in">
                                      <p:cBhvr additive="repl">
                                        <p:cTn id="397" dur="500"/>
                                        <p:tgtEl>
                                          <p:spTgt spid="344"/>
                                        </p:tgtEl>
                                      </p:cBhvr>
                                    </p:animEffect>
                                  </p:childTnLst>
                                </p:cTn>
                              </p:par>
                            </p:childTnLst>
                          </p:cTn>
                        </p:par>
                      </p:childTnLst>
                    </p:cTn>
                  </p:par>
                  <p:par>
                    <p:cTn id="398" fill="hold">
                      <p:stCondLst>
                        <p:cond delay="indefinite"/>
                      </p:stCondLst>
                      <p:childTnLst>
                        <p:par>
                          <p:cTn id="399" fill="hold">
                            <p:stCondLst>
                              <p:cond delay="0"/>
                            </p:stCondLst>
                            <p:childTnLst>
                              <p:par>
                                <p:cTn id="400" nodeType="clickEffect" fill="hold" presetClass="entr" presetID="1">
                                  <p:stCondLst>
                                    <p:cond delay="0"/>
                                  </p:stCondLst>
                                  <p:iterate type="lt">
                                    <p:tmAbs val="75"/>
                                  </p:iterate>
                                  <p:childTnLst>
                                    <p:set>
                                      <p:cBhvr>
                                        <p:cTn id="401" dur="1" fill="hold">
                                          <p:stCondLst>
                                            <p:cond delay="74"/>
                                          </p:stCondLst>
                                        </p:cTn>
                                        <p:tgtEl>
                                          <p:spTgt spid="343"/>
                                        </p:tgtEl>
                                        <p:attrNameLst>
                                          <p:attrName>style.visibility</p:attrName>
                                        </p:attrNameLst>
                                      </p:cBhvr>
                                      <p:to>
                                        <p:strVal val="visible"/>
                                      </p:to>
                                    </p:set>
                                  </p:childTnLst>
                                </p:cTn>
                              </p:par>
                            </p:childTnLst>
                          </p:cTn>
                        </p:par>
                      </p:childTnLst>
                    </p:cTn>
                  </p:par>
                  <p:par>
                    <p:cTn id="402" fill="hold">
                      <p:stCondLst>
                        <p:cond delay="indefinite"/>
                      </p:stCondLst>
                      <p:childTnLst>
                        <p:par>
                          <p:cTn id="403" fill="hold">
                            <p:stCondLst>
                              <p:cond delay="0"/>
                            </p:stCondLst>
                            <p:childTnLst>
                              <p:par>
                                <p:cTn id="404" nodeType="clickEffect" fill="hold" presetClass="entr" presetID="22" presetSubtype="2">
                                  <p:stCondLst>
                                    <p:cond delay="0"/>
                                  </p:stCondLst>
                                  <p:childTnLst>
                                    <p:set>
                                      <p:cBhvr>
                                        <p:cTn id="405" dur="1" fill="hold">
                                          <p:stCondLst>
                                            <p:cond delay="0"/>
                                          </p:stCondLst>
                                        </p:cTn>
                                        <p:tgtEl>
                                          <p:spTgt spid="374"/>
                                        </p:tgtEl>
                                        <p:attrNameLst>
                                          <p:attrName>style.visibility</p:attrName>
                                        </p:attrNameLst>
                                      </p:cBhvr>
                                      <p:to>
                                        <p:strVal val="visible"/>
                                      </p:to>
                                    </p:set>
                                    <p:animEffect filter="wipe(right)" transition="in">
                                      <p:cBhvr additive="repl">
                                        <p:cTn id="406" dur="500"/>
                                        <p:tgtEl>
                                          <p:spTgt spid="374"/>
                                        </p:tgtEl>
                                      </p:cBhvr>
                                    </p:animEffect>
                                  </p:childTnLst>
                                </p:cTn>
                              </p:par>
                            </p:childTnLst>
                          </p:cTn>
                        </p:par>
                      </p:childTnLst>
                    </p:cTn>
                  </p:par>
                  <p:par>
                    <p:cTn id="407" fill="hold">
                      <p:stCondLst>
                        <p:cond delay="indefinite"/>
                      </p:stCondLst>
                      <p:childTnLst>
                        <p:par>
                          <p:cTn id="408" fill="hold">
                            <p:stCondLst>
                              <p:cond delay="0"/>
                            </p:stCondLst>
                            <p:childTnLst>
                              <p:par>
                                <p:cTn id="409" nodeType="clickEffect" fill="hold" presetClass="entr" presetID="22" presetSubtype="2">
                                  <p:stCondLst>
                                    <p:cond delay="0"/>
                                  </p:stCondLst>
                                  <p:childTnLst>
                                    <p:set>
                                      <p:cBhvr>
                                        <p:cTn id="410" dur="1" fill="hold">
                                          <p:stCondLst>
                                            <p:cond delay="0"/>
                                          </p:stCondLst>
                                        </p:cTn>
                                        <p:tgtEl>
                                          <p:spTgt spid="375"/>
                                        </p:tgtEl>
                                        <p:attrNameLst>
                                          <p:attrName>style.visibility</p:attrName>
                                        </p:attrNameLst>
                                      </p:cBhvr>
                                      <p:to>
                                        <p:strVal val="visible"/>
                                      </p:to>
                                    </p:set>
                                    <p:animEffect filter="wipe(right)" transition="in">
                                      <p:cBhvr additive="repl">
                                        <p:cTn id="411" dur="500"/>
                                        <p:tgtEl>
                                          <p:spTgt spid="375"/>
                                        </p:tgtEl>
                                      </p:cBhvr>
                                    </p:animEffect>
                                  </p:childTnLst>
                                </p:cTn>
                              </p:par>
                            </p:childTnLst>
                          </p:cTn>
                        </p:par>
                      </p:childTnLst>
                    </p:cTn>
                  </p:par>
                  <p:par>
                    <p:cTn id="412" fill="hold">
                      <p:stCondLst>
                        <p:cond delay="indefinite"/>
                      </p:stCondLst>
                      <p:childTnLst>
                        <p:par>
                          <p:cTn id="413" fill="hold">
                            <p:stCondLst>
                              <p:cond delay="0"/>
                            </p:stCondLst>
                            <p:childTnLst>
                              <p:par>
                                <p:cTn id="414" nodeType="clickEffect" fill="hold" presetClass="entr" presetID="1">
                                  <p:stCondLst>
                                    <p:cond delay="0"/>
                                  </p:stCondLst>
                                  <p:iterate type="lt">
                                    <p:tmAbs val="75"/>
                                  </p:iterate>
                                  <p:childTnLst>
                                    <p:set>
                                      <p:cBhvr>
                                        <p:cTn id="415" dur="1" fill="hold">
                                          <p:stCondLst>
                                            <p:cond delay="74"/>
                                          </p:stCondLst>
                                        </p:cTn>
                                        <p:tgtEl>
                                          <p:spTgt spid="376"/>
                                        </p:tgtEl>
                                        <p:attrNameLst>
                                          <p:attrName>style.visibility</p:attrName>
                                        </p:attrNameLst>
                                      </p:cBhvr>
                                      <p:to>
                                        <p:strVal val="visible"/>
                                      </p:to>
                                    </p:set>
                                  </p:childTnLst>
                                </p:cTn>
                              </p:par>
                            </p:childTnLst>
                          </p:cTn>
                        </p:par>
                      </p:childTnLst>
                    </p:cTn>
                  </p:par>
                  <p:par>
                    <p:cTn id="416" fill="hold">
                      <p:stCondLst>
                        <p:cond delay="indefinite"/>
                      </p:stCondLst>
                      <p:childTnLst>
                        <p:par>
                          <p:cTn id="417" fill="hold">
                            <p:stCondLst>
                              <p:cond delay="0"/>
                            </p:stCondLst>
                            <p:childTnLst>
                              <p:par>
                                <p:cTn id="418" nodeType="clickEffect" fill="hold" presetClass="entr" presetID="1">
                                  <p:stCondLst>
                                    <p:cond delay="0"/>
                                  </p:stCondLst>
                                  <p:childTnLst>
                                    <p:set>
                                      <p:cBhvr>
                                        <p:cTn id="419" dur="1" fill="hold">
                                          <p:stCondLst>
                                            <p:cond delay="499"/>
                                          </p:stCondLst>
                                        </p:cTn>
                                        <p:tgtEl>
                                          <p:spTgt spid="347"/>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nodeType="clickEffect" fill="hold" presetClass="entr" presetID="22" presetSubtype="8">
                                  <p:stCondLst>
                                    <p:cond delay="0"/>
                                  </p:stCondLst>
                                  <p:childTnLst>
                                    <p:set>
                                      <p:cBhvr>
                                        <p:cTn id="423" dur="1" fill="hold">
                                          <p:stCondLst>
                                            <p:cond delay="0"/>
                                          </p:stCondLst>
                                        </p:cTn>
                                        <p:tgtEl>
                                          <p:spTgt spid="357"/>
                                        </p:tgtEl>
                                        <p:attrNameLst>
                                          <p:attrName>style.visibility</p:attrName>
                                        </p:attrNameLst>
                                      </p:cBhvr>
                                      <p:to>
                                        <p:strVal val="visible"/>
                                      </p:to>
                                    </p:set>
                                    <p:animEffect filter="wipe(left)" transition="in">
                                      <p:cBhvr additive="repl">
                                        <p:cTn id="424" dur="500"/>
                                        <p:tgtEl>
                                          <p:spTgt spid="357"/>
                                        </p:tgtEl>
                                      </p:cBhvr>
                                    </p:animEffect>
                                  </p:childTnLst>
                                </p:cTn>
                              </p:par>
                            </p:childTnLst>
                          </p:cTn>
                        </p:par>
                      </p:childTnLst>
                    </p:cTn>
                  </p:par>
                  <p:par>
                    <p:cTn id="425" fill="hold">
                      <p:stCondLst>
                        <p:cond delay="indefinite"/>
                      </p:stCondLst>
                      <p:childTnLst>
                        <p:par>
                          <p:cTn id="426" fill="hold">
                            <p:stCondLst>
                              <p:cond delay="0"/>
                            </p:stCondLst>
                            <p:childTnLst>
                              <p:par>
                                <p:cTn id="427" nodeType="clickEffect" fill="hold" presetClass="entr" presetID="23" presetSubtype="16">
                                  <p:stCondLst>
                                    <p:cond delay="0"/>
                                  </p:stCondLst>
                                  <p:childTnLst>
                                    <p:set>
                                      <p:cBhvr>
                                        <p:cTn id="428" dur="1" fill="hold">
                                          <p:stCondLst>
                                            <p:cond delay="0"/>
                                          </p:stCondLst>
                                        </p:cTn>
                                        <p:tgtEl>
                                          <p:spTgt spid="358"/>
                                        </p:tgtEl>
                                        <p:attrNameLst>
                                          <p:attrName>style.visibility</p:attrName>
                                        </p:attrNameLst>
                                      </p:cBhvr>
                                      <p:to>
                                        <p:strVal val="visible"/>
                                      </p:to>
                                    </p:set>
                                    <p:anim calcmode="lin" valueType="num">
                                      <p:cBhvr additive="repl">
                                        <p:cTn id="429" dur="500" fill="hold"/>
                                        <p:tgtEl>
                                          <p:spTgt spid="358"/>
                                        </p:tgtEl>
                                        <p:attrNameLst>
                                          <p:attrName>ppt_w</p:attrName>
                                        </p:attrNameLst>
                                      </p:cBhvr>
                                      <p:tavLst>
                                        <p:tav tm="0">
                                          <p:val>
                                            <p:fltVal val="0"/>
                                          </p:val>
                                        </p:tav>
                                        <p:tav tm="100000">
                                          <p:val>
                                            <p:strVal val="#ppt_w"/>
                                          </p:val>
                                        </p:tav>
                                      </p:tavLst>
                                    </p:anim>
                                    <p:anim calcmode="lin" valueType="num">
                                      <p:cBhvr additive="repl">
                                        <p:cTn id="430" dur="500" fill="hold"/>
                                        <p:tgtEl>
                                          <p:spTgt spid="358"/>
                                        </p:tgtEl>
                                        <p:attrNameLst>
                                          <p:attrName>ppt_h</p:attrName>
                                        </p:attrNameLst>
                                      </p:cBhvr>
                                      <p:tavLst>
                                        <p:tav tm="0">
                                          <p:val>
                                            <p:fltVal val="0"/>
                                          </p:val>
                                        </p:tav>
                                        <p:tav tm="100000">
                                          <p:val>
                                            <p:strVal val="#ppt_h"/>
                                          </p:val>
                                        </p:tav>
                                      </p:tavLst>
                                    </p:anim>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1">
                                  <p:stCondLst>
                                    <p:cond delay="0"/>
                                  </p:stCondLst>
                                  <p:childTnLst>
                                    <p:set>
                                      <p:cBhvr>
                                        <p:cTn id="434" dur="1" fill="hold">
                                          <p:stCondLst>
                                            <p:cond delay="499"/>
                                          </p:stCondLst>
                                        </p:cTn>
                                        <p:tgtEl>
                                          <p:spTgt spid="356"/>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22" presetSubtype="8">
                                  <p:stCondLst>
                                    <p:cond delay="0"/>
                                  </p:stCondLst>
                                  <p:childTnLst>
                                    <p:set>
                                      <p:cBhvr>
                                        <p:cTn id="438" dur="1" fill="hold">
                                          <p:stCondLst>
                                            <p:cond delay="0"/>
                                          </p:stCondLst>
                                        </p:cTn>
                                        <p:tgtEl>
                                          <p:spTgt spid="352"/>
                                        </p:tgtEl>
                                        <p:attrNameLst>
                                          <p:attrName>style.visibility</p:attrName>
                                        </p:attrNameLst>
                                      </p:cBhvr>
                                      <p:to>
                                        <p:strVal val="visible"/>
                                      </p:to>
                                    </p:set>
                                    <p:animEffect filter="wipe(left)" transition="in">
                                      <p:cBhvr additive="repl">
                                        <p:cTn id="439" dur="500"/>
                                        <p:tgtEl>
                                          <p:spTgt spid="352"/>
                                        </p:tgtEl>
                                      </p:cBhvr>
                                    </p:animEffect>
                                  </p:childTnLst>
                                </p:cTn>
                              </p:par>
                            </p:childTnLst>
                          </p:cTn>
                        </p:par>
                      </p:childTnLst>
                    </p:cTn>
                  </p:par>
                  <p:par>
                    <p:cTn id="440" fill="hold">
                      <p:stCondLst>
                        <p:cond delay="indefinite"/>
                      </p:stCondLst>
                      <p:childTnLst>
                        <p:par>
                          <p:cTn id="441" fill="hold">
                            <p:stCondLst>
                              <p:cond delay="0"/>
                            </p:stCondLst>
                            <p:childTnLst>
                              <p:par>
                                <p:cTn id="442" nodeType="clickEffect" fill="hold" presetClass="entr" presetID="1">
                                  <p:stCondLst>
                                    <p:cond delay="0"/>
                                  </p:stCondLst>
                                  <p:childTnLst>
                                    <p:set>
                                      <p:cBhvr>
                                        <p:cTn id="443" dur="1" fill="hold">
                                          <p:stCondLst>
                                            <p:cond delay="499"/>
                                          </p:stCondLst>
                                        </p:cTn>
                                        <p:tgtEl>
                                          <p:spTgt spid="348"/>
                                        </p:tgtEl>
                                        <p:attrNameLst>
                                          <p:attrName>style.visibility</p:attrName>
                                        </p:attrNameLst>
                                      </p:cBhvr>
                                      <p:to>
                                        <p:strVal val="visible"/>
                                      </p:to>
                                    </p:set>
                                  </p:childTnLst>
                                </p:cTn>
                              </p:par>
                            </p:childTnLst>
                          </p:cTn>
                        </p:par>
                      </p:childTnLst>
                    </p:cTn>
                  </p:par>
                  <p:par>
                    <p:cTn id="444" fill="hold">
                      <p:stCondLst>
                        <p:cond delay="indefinite"/>
                      </p:stCondLst>
                      <p:childTnLst>
                        <p:par>
                          <p:cTn id="445" fill="hold">
                            <p:stCondLst>
                              <p:cond delay="0"/>
                            </p:stCondLst>
                            <p:childTnLst>
                              <p:par>
                                <p:cTn id="446" nodeType="clickEffect" fill="hold" presetClass="entr" presetID="1">
                                  <p:stCondLst>
                                    <p:cond delay="0"/>
                                  </p:stCondLst>
                                  <p:childTnLst>
                                    <p:set>
                                      <p:cBhvr>
                                        <p:cTn id="447" dur="1" fill="hold">
                                          <p:stCondLst>
                                            <p:cond delay="499"/>
                                          </p:stCondLst>
                                        </p:cTn>
                                        <p:tgtEl>
                                          <p:spTgt spid="351"/>
                                        </p:tgtEl>
                                        <p:attrNameLst>
                                          <p:attrName>style.visibility</p:attrName>
                                        </p:attrNameLst>
                                      </p:cBhvr>
                                      <p:to>
                                        <p:strVal val="visible"/>
                                      </p:to>
                                    </p:set>
                                  </p:childTnLst>
                                </p:cTn>
                              </p:par>
                            </p:childTnLst>
                          </p:cTn>
                        </p:par>
                      </p:childTnLst>
                    </p:cTn>
                  </p:par>
                  <p:par>
                    <p:cTn id="448" fill="hold">
                      <p:stCondLst>
                        <p:cond delay="indefinite"/>
                      </p:stCondLst>
                      <p:childTnLst>
                        <p:par>
                          <p:cTn id="449" fill="hold">
                            <p:stCondLst>
                              <p:cond delay="0"/>
                            </p:stCondLst>
                            <p:childTnLst>
                              <p:par>
                                <p:cTn id="450" nodeType="clickEffect" fill="hold" presetClass="entr" presetID="22" presetSubtype="1">
                                  <p:stCondLst>
                                    <p:cond delay="0"/>
                                  </p:stCondLst>
                                  <p:childTnLst>
                                    <p:set>
                                      <p:cBhvr>
                                        <p:cTn id="451" dur="1" fill="hold">
                                          <p:stCondLst>
                                            <p:cond delay="0"/>
                                          </p:stCondLst>
                                        </p:cTn>
                                        <p:tgtEl>
                                          <p:spTgt spid="349"/>
                                        </p:tgtEl>
                                        <p:attrNameLst>
                                          <p:attrName>style.visibility</p:attrName>
                                        </p:attrNameLst>
                                      </p:cBhvr>
                                      <p:to>
                                        <p:strVal val="visible"/>
                                      </p:to>
                                    </p:set>
                                    <p:animEffect filter="wipe(up)" transition="in">
                                      <p:cBhvr additive="repl">
                                        <p:cTn id="452" dur="500"/>
                                        <p:tgtEl>
                                          <p:spTgt spid="349"/>
                                        </p:tgtEl>
                                      </p:cBhvr>
                                    </p:animEffect>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22" presetSubtype="1">
                                  <p:stCondLst>
                                    <p:cond delay="0"/>
                                  </p:stCondLst>
                                  <p:childTnLst>
                                    <p:set>
                                      <p:cBhvr>
                                        <p:cTn id="456" dur="1" fill="hold">
                                          <p:stCondLst>
                                            <p:cond delay="0"/>
                                          </p:stCondLst>
                                        </p:cTn>
                                        <p:tgtEl>
                                          <p:spTgt spid="350"/>
                                        </p:tgtEl>
                                        <p:attrNameLst>
                                          <p:attrName>style.visibility</p:attrName>
                                        </p:attrNameLst>
                                      </p:cBhvr>
                                      <p:to>
                                        <p:strVal val="visible"/>
                                      </p:to>
                                    </p:set>
                                    <p:animEffect filter="wipe(up)" transition="in">
                                      <p:cBhvr additive="repl">
                                        <p:cTn id="457" dur="500"/>
                                        <p:tgtEl>
                                          <p:spTgt spid="350"/>
                                        </p:tgtEl>
                                      </p:cBhvr>
                                    </p:animEffect>
                                  </p:childTnLst>
                                </p:cTn>
                              </p:par>
                            </p:childTnLst>
                          </p:cTn>
                        </p:par>
                      </p:childTnLst>
                    </p:cTn>
                  </p:par>
                  <p:par>
                    <p:cTn id="458" fill="hold">
                      <p:stCondLst>
                        <p:cond delay="indefinite"/>
                      </p:stCondLst>
                      <p:childTnLst>
                        <p:par>
                          <p:cTn id="459" fill="hold">
                            <p:stCondLst>
                              <p:cond delay="0"/>
                            </p:stCondLst>
                            <p:childTnLst>
                              <p:par>
                                <p:cTn id="460" nodeType="clickEffect" fill="hold" presetClass="entr" presetID="22" presetSubtype="1">
                                  <p:stCondLst>
                                    <p:cond delay="0"/>
                                  </p:stCondLst>
                                  <p:childTnLst>
                                    <p:set>
                                      <p:cBhvr>
                                        <p:cTn id="461" dur="1" fill="hold">
                                          <p:stCondLst>
                                            <p:cond delay="0"/>
                                          </p:stCondLst>
                                        </p:cTn>
                                        <p:tgtEl>
                                          <p:spTgt spid="353"/>
                                        </p:tgtEl>
                                        <p:attrNameLst>
                                          <p:attrName>style.visibility</p:attrName>
                                        </p:attrNameLst>
                                      </p:cBhvr>
                                      <p:to>
                                        <p:strVal val="visible"/>
                                      </p:to>
                                    </p:set>
                                    <p:animEffect filter="wipe(up)" transition="in">
                                      <p:cBhvr additive="repl">
                                        <p:cTn id="462" dur="500"/>
                                        <p:tgtEl>
                                          <p:spTgt spid="353"/>
                                        </p:tgtEl>
                                      </p:cBhvr>
                                    </p:animEffect>
                                  </p:childTnLst>
                                </p:cTn>
                              </p:par>
                            </p:childTnLst>
                          </p:cTn>
                        </p:par>
                      </p:childTnLst>
                    </p:cTn>
                  </p:par>
                  <p:par>
                    <p:cTn id="463" fill="hold">
                      <p:stCondLst>
                        <p:cond delay="indefinite"/>
                      </p:stCondLst>
                      <p:childTnLst>
                        <p:par>
                          <p:cTn id="464" fill="hold">
                            <p:stCondLst>
                              <p:cond delay="0"/>
                            </p:stCondLst>
                            <p:childTnLst>
                              <p:par>
                                <p:cTn id="465" nodeType="clickEffect" fill="hold" presetClass="entr" presetID="1">
                                  <p:stCondLst>
                                    <p:cond delay="0"/>
                                  </p:stCondLst>
                                  <p:childTnLst>
                                    <p:set>
                                      <p:cBhvr>
                                        <p:cTn id="466" dur="1" fill="hold">
                                          <p:stCondLst>
                                            <p:cond delay="499"/>
                                          </p:stCondLst>
                                        </p:cTn>
                                        <p:tgtEl>
                                          <p:spTgt spid="377"/>
                                        </p:tgtEl>
                                        <p:attrNameLst>
                                          <p:attrName>style.visibility</p:attrName>
                                        </p:attrNameLst>
                                      </p:cBhvr>
                                      <p:to>
                                        <p:strVal val="visible"/>
                                      </p:to>
                                    </p:set>
                                  </p:childTnLst>
                                </p:cTn>
                              </p:par>
                            </p:childTnLst>
                          </p:cTn>
                        </p:par>
                      </p:childTnLst>
                    </p:cTn>
                  </p:par>
                  <p:par>
                    <p:cTn id="467" fill="hold">
                      <p:stCondLst>
                        <p:cond delay="indefinite"/>
                      </p:stCondLst>
                      <p:childTnLst>
                        <p:par>
                          <p:cTn id="468" fill="hold">
                            <p:stCondLst>
                              <p:cond delay="0"/>
                            </p:stCondLst>
                            <p:childTnLst>
                              <p:par>
                                <p:cTn id="469" nodeType="clickEffect" fill="hold" presetClass="entr" presetID="1">
                                  <p:stCondLst>
                                    <p:cond delay="0"/>
                                  </p:stCondLst>
                                  <p:childTnLst>
                                    <p:set>
                                      <p:cBhvr>
                                        <p:cTn id="470" dur="1" fill="hold">
                                          <p:stCondLst>
                                            <p:cond delay="74"/>
                                          </p:stCondLst>
                                        </p:cTn>
                                        <p:tgtEl>
                                          <p:spTgt spid="354"/>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
                                  <p:stCondLst>
                                    <p:cond delay="0"/>
                                  </p:stCondLst>
                                  <p:iterate type="lt">
                                    <p:tmAbs val="75"/>
                                  </p:iterate>
                                  <p:childTnLst>
                                    <p:set>
                                      <p:cBhvr>
                                        <p:cTn id="474" dur="1" fill="hold">
                                          <p:stCondLst>
                                            <p:cond delay="74"/>
                                          </p:stCondLst>
                                        </p:cTn>
                                        <p:tgtEl>
                                          <p:spTgt spid="354">
                                            <p:txEl>
                                              <p:pRg st="0" end="0"/>
                                            </p:txEl>
                                          </p:spTgt>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1">
                                  <p:stCondLst>
                                    <p:cond delay="0"/>
                                  </p:stCondLst>
                                  <p:iterate type="lt">
                                    <p:tmAbs val="75"/>
                                  </p:iterate>
                                  <p:childTnLst>
                                    <p:set>
                                      <p:cBhvr>
                                        <p:cTn id="478" dur="1" fill="hold">
                                          <p:stCondLst>
                                            <p:cond delay="74"/>
                                          </p:stCondLst>
                                        </p:cTn>
                                        <p:tgtEl>
                                          <p:spTgt spid="354">
                                            <p:txEl>
                                              <p:pRg st="1" end="1"/>
                                            </p:txEl>
                                          </p:spTgt>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nodeType="clickEffect" fill="hold" presetClass="entr" presetID="1">
                                  <p:stCondLst>
                                    <p:cond delay="0"/>
                                  </p:stCondLst>
                                  <p:iterate type="lt">
                                    <p:tmAbs val="75"/>
                                  </p:iterate>
                                  <p:childTnLst>
                                    <p:set>
                                      <p:cBhvr>
                                        <p:cTn id="482" dur="1" fill="hold">
                                          <p:stCondLst>
                                            <p:cond delay="74"/>
                                          </p:stCondLst>
                                        </p:cTn>
                                        <p:tgtEl>
                                          <p:spTgt spid="354">
                                            <p:txEl>
                                              <p:pRg st="2" end="2"/>
                                            </p:txEl>
                                          </p:spTgt>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iterate type="lt">
                                    <p:tmAbs val="75"/>
                                  </p:iterate>
                                  <p:childTnLst>
                                    <p:set>
                                      <p:cBhvr>
                                        <p:cTn id="486" dur="1" fill="hold">
                                          <p:stCondLst>
                                            <p:cond delay="74"/>
                                          </p:stCondLst>
                                        </p:cTn>
                                        <p:tgtEl>
                                          <p:spTgt spid="354">
                                            <p:txEl>
                                              <p:pRg st="3" end="3"/>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iterate type="lt">
                                    <p:tmAbs val="75"/>
                                  </p:iterate>
                                  <p:childTnLst>
                                    <p:set>
                                      <p:cBhvr>
                                        <p:cTn id="490" dur="1" fill="hold">
                                          <p:stCondLst>
                                            <p:cond delay="74"/>
                                          </p:stCondLst>
                                        </p:cTn>
                                        <p:tgtEl>
                                          <p:spTgt spid="354">
                                            <p:txEl>
                                              <p:pRg st="4" end="4"/>
                                            </p:txEl>
                                          </p:spTgt>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1">
                                  <p:stCondLst>
                                    <p:cond delay="0"/>
                                  </p:stCondLst>
                                  <p:childTnLst>
                                    <p:set>
                                      <p:cBhvr>
                                        <p:cTn id="494" dur="1" fill="hold">
                                          <p:stCondLst>
                                            <p:cond delay="499"/>
                                          </p:stCondLst>
                                        </p:cTn>
                                        <p:tgtEl>
                                          <p:spTgt spid="378"/>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1">
                                  <p:stCondLst>
                                    <p:cond delay="0"/>
                                  </p:stCondLst>
                                  <p:iterate type="lt">
                                    <p:tmAbs val="75"/>
                                  </p:iterate>
                                  <p:childTnLst>
                                    <p:set>
                                      <p:cBhvr>
                                        <p:cTn id="498" dur="1" fill="hold">
                                          <p:stCondLst>
                                            <p:cond delay="74"/>
                                          </p:stCondLst>
                                        </p:cTn>
                                        <p:tgtEl>
                                          <p:spTgt spid="355">
                                            <p:txEl>
                                              <p:pRg st="0" end="0"/>
                                            </p:txEl>
                                          </p:spTgt>
                                        </p:tgtEl>
                                        <p:attrNameLst>
                                          <p:attrName>style.visibility</p:attrName>
                                        </p:attrNameLst>
                                      </p:cBhvr>
                                      <p:to>
                                        <p:strVal val="visible"/>
                                      </p:to>
                                    </p:set>
                                  </p:childTnLst>
                                </p:cTn>
                              </p:par>
                            </p:childTnLst>
                          </p:cTn>
                        </p:par>
                      </p:childTnLst>
                    </p:cTn>
                  </p:par>
                  <p:par>
                    <p:cTn id="499" fill="hold">
                      <p:stCondLst>
                        <p:cond delay="indefinite"/>
                      </p:stCondLst>
                      <p:childTnLst>
                        <p:par>
                          <p:cTn id="500" fill="hold">
                            <p:stCondLst>
                              <p:cond delay="0"/>
                            </p:stCondLst>
                            <p:childTnLst>
                              <p:par>
                                <p:cTn id="501" nodeType="clickEffect" fill="hold" presetClass="entr" presetID="1">
                                  <p:stCondLst>
                                    <p:cond delay="0"/>
                                  </p:stCondLst>
                                  <p:iterate type="lt">
                                    <p:tmAbs val="75"/>
                                  </p:iterate>
                                  <p:childTnLst>
                                    <p:set>
                                      <p:cBhvr>
                                        <p:cTn id="502" dur="1" fill="hold">
                                          <p:stCondLst>
                                            <p:cond delay="74"/>
                                          </p:stCondLst>
                                        </p:cTn>
                                        <p:tgtEl>
                                          <p:spTgt spid="355">
                                            <p:txEl>
                                              <p:pRg st="1" end="1"/>
                                            </p:txEl>
                                          </p:spTgt>
                                        </p:tgtEl>
                                        <p:attrNameLst>
                                          <p:attrName>style.visibility</p:attrName>
                                        </p:attrNameLst>
                                      </p:cBhvr>
                                      <p:to>
                                        <p:strVal val="visible"/>
                                      </p:to>
                                    </p:set>
                                  </p:childTnLst>
                                </p:cTn>
                              </p:par>
                            </p:childTnLst>
                          </p:cTn>
                        </p:par>
                      </p:childTnLst>
                    </p:cTn>
                  </p:par>
                  <p:par>
                    <p:cTn id="503" fill="hold">
                      <p:stCondLst>
                        <p:cond delay="indefinite"/>
                      </p:stCondLst>
                      <p:childTnLst>
                        <p:par>
                          <p:cTn id="504" fill="hold">
                            <p:stCondLst>
                              <p:cond delay="0"/>
                            </p:stCondLst>
                            <p:childTnLst>
                              <p:par>
                                <p:cTn id="505" nodeType="clickEffect" fill="hold" presetClass="entr" presetID="1">
                                  <p:stCondLst>
                                    <p:cond delay="0"/>
                                  </p:stCondLst>
                                  <p:iterate type="lt">
                                    <p:tmAbs val="75"/>
                                  </p:iterate>
                                  <p:childTnLst>
                                    <p:set>
                                      <p:cBhvr>
                                        <p:cTn id="506" dur="1" fill="hold">
                                          <p:stCondLst>
                                            <p:cond delay="74"/>
                                          </p:stCondLst>
                                        </p:cTn>
                                        <p:tgtEl>
                                          <p:spTgt spid="35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0"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zh-CN" sz="4400" spc="-1" strike="noStrike">
                <a:solidFill>
                  <a:srgbClr val="ffff00"/>
                </a:solidFill>
                <a:latin typeface="Times New Roman"/>
                <a:ea typeface="宋体"/>
              </a:rPr>
              <a:t>作业</a:t>
            </a:r>
            <a:endParaRPr b="0" lang="en-US" sz="4400" spc="-1" strike="noStrike">
              <a:solidFill>
                <a:srgbClr val="ff3399"/>
              </a:solidFill>
              <a:latin typeface="楷体_GB2312"/>
            </a:endParaRPr>
          </a:p>
        </p:txBody>
      </p:sp>
      <p:sp>
        <p:nvSpPr>
          <p:cNvPr id="1561"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en-US" sz="3200" spc="-1" strike="noStrike">
                <a:solidFill>
                  <a:srgbClr val="ffffff"/>
                </a:solidFill>
                <a:latin typeface="Times New Roman"/>
                <a:ea typeface="宋体"/>
              </a:rPr>
              <a:t>P1434</a:t>
            </a:r>
            <a:r>
              <a:rPr b="1" lang="zh-CN" sz="3200" spc="-1" strike="noStrike">
                <a:solidFill>
                  <a:srgbClr val="ffffff"/>
                </a:solidFill>
                <a:latin typeface="Times New Roman"/>
                <a:ea typeface="宋体"/>
              </a:rPr>
              <a:t>滑雪（拓扑排序、</a:t>
            </a:r>
            <a:r>
              <a:rPr b="1" lang="en-US" sz="3200" spc="-1" strike="noStrike">
                <a:solidFill>
                  <a:srgbClr val="ffffff"/>
                </a:solidFill>
                <a:latin typeface="Times New Roman"/>
                <a:ea typeface="宋体"/>
              </a:rPr>
              <a:t>DFS</a:t>
            </a:r>
            <a:r>
              <a:rPr b="1" lang="zh-CN" sz="3200" spc="-1" strike="noStrike">
                <a:solidFill>
                  <a:srgbClr val="ffffff"/>
                </a:solidFill>
                <a:latin typeface="Times New Roman"/>
                <a:ea typeface="宋体"/>
              </a:rPr>
              <a:t>）</a:t>
            </a:r>
            <a:endParaRPr b="0" lang="en-US" sz="3200" spc="-1" strike="noStrike">
              <a:solidFill>
                <a:srgbClr val="ffffff"/>
              </a:solidFill>
              <a:latin typeface="Times New Roman"/>
            </a:endParaRPr>
          </a:p>
        </p:txBody>
      </p:sp>
      <p:sp>
        <p:nvSpPr>
          <p:cNvPr id="1562" name="PlaceHolder 3"/>
          <p:cNvSpPr>
            <a:spLocks noGrp="1"/>
          </p:cNvSpPr>
          <p:nvPr>
            <p:ph type="sldNum" idx="95"/>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36786EA4-F635-4A83-BD08-6EB336792664}"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3"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endParaRPr b="0" lang="en-US" sz="2400" spc="-1" strike="noStrike">
              <a:solidFill>
                <a:srgbClr val="ff3399"/>
              </a:solidFill>
              <a:latin typeface="楷体_GB2312"/>
            </a:endParaRPr>
          </a:p>
        </p:txBody>
      </p:sp>
      <p:sp>
        <p:nvSpPr>
          <p:cNvPr id="1564" name="PlaceHolder 2"/>
          <p:cNvSpPr>
            <a:spLocks noGrp="1"/>
          </p:cNvSpPr>
          <p:nvPr>
            <p:ph/>
          </p:nvPr>
        </p:nvSpPr>
        <p:spPr>
          <a:xfrm>
            <a:off x="914400" y="1981080"/>
            <a:ext cx="10362960" cy="4114440"/>
          </a:xfrm>
          <a:prstGeom prst="rect">
            <a:avLst/>
          </a:prstGeom>
          <a:noFill/>
          <a:ln w="9360">
            <a:noFill/>
          </a:ln>
        </p:spPr>
        <p:txBody>
          <a:bodyPr numCol="1" spcCol="0" anchor="t">
            <a:noAutofit/>
          </a:bodyPr>
          <a:p>
            <a:endParaRPr b="0" lang="en-US" sz="3200" spc="-1" strike="noStrike">
              <a:solidFill>
                <a:srgbClr val="ffffff"/>
              </a:solidFill>
              <a:latin typeface="Times New Roman"/>
            </a:endParaRPr>
          </a:p>
        </p:txBody>
      </p:sp>
      <p:sp>
        <p:nvSpPr>
          <p:cNvPr id="1565" name="PlaceHolder 3"/>
          <p:cNvSpPr>
            <a:spLocks noGrp="1"/>
          </p:cNvSpPr>
          <p:nvPr>
            <p:ph type="sldNum" idx="96"/>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7061F706-25C8-4A87-B1B7-9868528D5937}"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6" name="PlaceHolder 1"/>
          <p:cNvSpPr>
            <a:spLocks noGrp="1"/>
          </p:cNvSpPr>
          <p:nvPr>
            <p:ph type="title"/>
          </p:nvPr>
        </p:nvSpPr>
        <p:spPr>
          <a:xfrm>
            <a:off x="914400" y="609480"/>
            <a:ext cx="10362960" cy="1142640"/>
          </a:xfrm>
          <a:prstGeom prst="rect">
            <a:avLst/>
          </a:prstGeom>
          <a:noFill/>
          <a:ln w="9360">
            <a:noFill/>
          </a:ln>
        </p:spPr>
        <p:txBody>
          <a:bodyPr numCol="1" spcCol="0" anchor="ctr">
            <a:noAutofit/>
          </a:bodyPr>
          <a:p>
            <a:pPr algn="ctr">
              <a:lnSpc>
                <a:spcPct val="100000"/>
              </a:lnSpc>
              <a:buNone/>
            </a:pPr>
            <a:r>
              <a:rPr b="1" lang="en-US" sz="4400" spc="-1" strike="noStrike">
                <a:solidFill>
                  <a:srgbClr val="ffff00"/>
                </a:solidFill>
                <a:latin typeface="Times New Roman"/>
                <a:ea typeface="宋体"/>
              </a:rPr>
              <a:t>Floyd</a:t>
            </a:r>
            <a:r>
              <a:rPr b="1" lang="zh-CN" sz="4400" spc="-1" strike="noStrike">
                <a:solidFill>
                  <a:srgbClr val="ffff00"/>
                </a:solidFill>
                <a:latin typeface="Times New Roman"/>
                <a:ea typeface="宋体"/>
              </a:rPr>
              <a:t>算法</a:t>
            </a:r>
            <a:endParaRPr b="0" lang="en-US" sz="4400" spc="-1" strike="noStrike">
              <a:solidFill>
                <a:srgbClr val="ff3399"/>
              </a:solidFill>
              <a:latin typeface="楷体_GB2312"/>
            </a:endParaRPr>
          </a:p>
        </p:txBody>
      </p:sp>
      <p:sp>
        <p:nvSpPr>
          <p:cNvPr id="1567" name="PlaceHolder 2"/>
          <p:cNvSpPr>
            <a:spLocks noGrp="1"/>
          </p:cNvSpPr>
          <p:nvPr>
            <p:ph/>
          </p:nvPr>
        </p:nvSpPr>
        <p:spPr>
          <a:xfrm>
            <a:off x="914400" y="1981080"/>
            <a:ext cx="10362960" cy="4114440"/>
          </a:xfrm>
          <a:prstGeom prst="rect">
            <a:avLst/>
          </a:prstGeom>
          <a:noFill/>
          <a:ln w="9360">
            <a:noFill/>
          </a:ln>
        </p:spPr>
        <p:txBody>
          <a:bodyPr numCol="1" spcCol="0" anchor="t">
            <a:noAutofit/>
          </a:bodyPr>
          <a:p>
            <a:pPr marL="343080" indent="-343080">
              <a:lnSpc>
                <a:spcPct val="100000"/>
              </a:lnSpc>
              <a:spcBef>
                <a:spcPts val="641"/>
              </a:spcBef>
              <a:buClr>
                <a:srgbClr val="ffffff"/>
              </a:buClr>
              <a:buFont typeface="Symbol" charset="2"/>
              <a:buChar char=""/>
            </a:pPr>
            <a:r>
              <a:rPr b="1" lang="zh-CN" sz="3200" spc="-1" strike="noStrike">
                <a:solidFill>
                  <a:srgbClr val="ffffff"/>
                </a:solidFill>
                <a:latin typeface="Times New Roman"/>
                <a:ea typeface="宋体"/>
              </a:rPr>
              <a:t>动态规划思想</a:t>
            </a:r>
            <a:endParaRPr b="0" lang="en-US" sz="3200" spc="-1" strike="noStrike">
              <a:solidFill>
                <a:srgbClr val="ffffff"/>
              </a:solidFill>
              <a:latin typeface="Times New Roman"/>
            </a:endParaRPr>
          </a:p>
        </p:txBody>
      </p:sp>
      <p:sp>
        <p:nvSpPr>
          <p:cNvPr id="1568" name="PlaceHolder 3"/>
          <p:cNvSpPr>
            <a:spLocks noGrp="1"/>
          </p:cNvSpPr>
          <p:nvPr>
            <p:ph type="sldNum" idx="97"/>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E42ABD48-44A4-47BE-A733-DB1AA0DF2B26}"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pic>
        <p:nvPicPr>
          <p:cNvPr id="1569" name="图片 5" descr=""/>
          <p:cNvPicPr/>
          <p:nvPr/>
        </p:nvPicPr>
        <p:blipFill>
          <a:blip r:embed="rId1"/>
          <a:stretch/>
        </p:blipFill>
        <p:spPr>
          <a:xfrm>
            <a:off x="1106640" y="5643720"/>
            <a:ext cx="4464000" cy="1169280"/>
          </a:xfrm>
          <a:prstGeom prst="rect">
            <a:avLst/>
          </a:prstGeom>
          <a:ln w="0">
            <a:noFill/>
          </a:ln>
        </p:spPr>
      </p:pic>
      <p:pic>
        <p:nvPicPr>
          <p:cNvPr id="1570" name="图片 7" descr="手机屏幕截图&#10;&#10;描述已自动生成"/>
          <p:cNvPicPr/>
          <p:nvPr/>
        </p:nvPicPr>
        <p:blipFill>
          <a:blip r:embed="rId2"/>
          <a:stretch/>
        </p:blipFill>
        <p:spPr>
          <a:xfrm>
            <a:off x="47160" y="2538720"/>
            <a:ext cx="12097080" cy="2977920"/>
          </a:xfrm>
          <a:prstGeom prst="rect">
            <a:avLst/>
          </a:prstGeom>
          <a:ln w="0">
            <a:noFill/>
          </a:ln>
        </p:spPr>
      </p:pic>
    </p:spTree>
  </p:cSld>
  <mc:AlternateContent>
    <mc:Choice Requires="p14">
      <p:transition spd="slow" p14:dur="2000"/>
    </mc:Choice>
    <mc:Fallback>
      <p:transition spd="slow"/>
    </mc:Fallback>
  </mc:AlternateContent>
  <p:timing>
    <p:tnLst>
      <p:par>
        <p:cTn id="2708" dur="indefinite" restart="never" nodeType="tmRoot">
          <p:childTnLst>
            <p:seq>
              <p:cTn id="2709" dur="indefinite" nodeType="mainSeq">
                <p:childTnLst>
                  <p:par>
                    <p:cTn id="2710" fill="hold">
                      <p:stCondLst>
                        <p:cond delay="indefinite"/>
                      </p:stCondLst>
                      <p:childTnLst>
                        <p:par>
                          <p:cTn id="2711" fill="hold">
                            <p:stCondLst>
                              <p:cond delay="0"/>
                            </p:stCondLst>
                            <p:childTnLst>
                              <p:par>
                                <p:cTn id="2712" nodeType="clickEffect" fill="hold" presetClass="entr" presetID="1">
                                  <p:stCondLst>
                                    <p:cond delay="0"/>
                                  </p:stCondLst>
                                  <p:childTnLst>
                                    <p:set>
                                      <p:cBhvr>
                                        <p:cTn id="2713" dur="1" fill="hold">
                                          <p:stCondLst>
                                            <p:cond delay="0"/>
                                          </p:stCondLst>
                                        </p:cTn>
                                        <p:tgtEl>
                                          <p:spTgt spid="15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1" name="PlaceHolder 1"/>
          <p:cNvSpPr>
            <a:spLocks noGrp="1"/>
          </p:cNvSpPr>
          <p:nvPr>
            <p:ph type="sldNum" idx="98"/>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9B995B9E-7145-46A0-8C67-6592F1DA4508}"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1572" name="Oval 2"/>
          <p:cNvSpPr/>
          <p:nvPr/>
        </p:nvSpPr>
        <p:spPr>
          <a:xfrm>
            <a:off x="4876920" y="2514600"/>
            <a:ext cx="761760" cy="761760"/>
          </a:xfrm>
          <a:prstGeom prst="ellipse">
            <a:avLst/>
          </a:prstGeom>
          <a:solidFill>
            <a:schemeClr val="tx1"/>
          </a:solidFill>
          <a:ln w="38100">
            <a:solidFill>
              <a:srgbClr val="ffffff"/>
            </a:solidFill>
            <a:round/>
          </a:ln>
        </p:spPr>
        <p:style>
          <a:lnRef idx="0"/>
          <a:fillRef idx="0"/>
          <a:effectRef idx="0"/>
          <a:fontRef idx="minor"/>
        </p:style>
        <p:txBody>
          <a:bodyPr wrap="none" lIns="90000" rIns="90000" tIns="45000" bIns="45000" anchor="ctr">
            <a:noAutofit/>
          </a:bodyPr>
          <a:p>
            <a:pPr algn="ctr">
              <a:lnSpc>
                <a:spcPct val="100000"/>
              </a:lnSpc>
              <a:buNone/>
            </a:pPr>
            <a:r>
              <a:rPr b="1" lang="zh-CN" sz="2800" spc="-1" strike="noStrike">
                <a:solidFill>
                  <a:srgbClr val="000000"/>
                </a:solidFill>
                <a:latin typeface="Times New Roman"/>
                <a:ea typeface="楷体_GB2312"/>
              </a:rPr>
              <a:t>图</a:t>
            </a:r>
            <a:endParaRPr b="0" lang="en-US" sz="2800" spc="-1" strike="noStrike">
              <a:latin typeface="Arial"/>
            </a:endParaRPr>
          </a:p>
        </p:txBody>
      </p:sp>
      <p:sp>
        <p:nvSpPr>
          <p:cNvPr id="1573" name="AutoShape 3"/>
          <p:cNvSpPr/>
          <p:nvPr/>
        </p:nvSpPr>
        <p:spPr>
          <a:xfrm>
            <a:off x="5791320" y="2057400"/>
            <a:ext cx="380520" cy="1676160"/>
          </a:xfrm>
          <a:prstGeom prst="leftBrace">
            <a:avLst>
              <a:gd name="adj1" fmla="val 36667"/>
              <a:gd name="adj2" fmla="val 50000"/>
            </a:avLst>
          </a:prstGeom>
          <a:noFill/>
          <a:ln w="38100">
            <a:solidFill>
              <a:srgbClr val="ffffff"/>
            </a:solidFill>
            <a:round/>
          </a:ln>
        </p:spPr>
        <p:style>
          <a:lnRef idx="0"/>
          <a:fillRef idx="0"/>
          <a:effectRef idx="0"/>
          <a:fontRef idx="minor"/>
        </p:style>
      </p:sp>
      <p:sp>
        <p:nvSpPr>
          <p:cNvPr id="1574" name="Rectangle 4"/>
          <p:cNvSpPr/>
          <p:nvPr/>
        </p:nvSpPr>
        <p:spPr>
          <a:xfrm>
            <a:off x="6172200" y="1828800"/>
            <a:ext cx="159984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存储结构</a:t>
            </a:r>
            <a:endParaRPr b="0" lang="en-US" sz="2400" spc="-1" strike="noStrike">
              <a:latin typeface="Arial"/>
            </a:endParaRPr>
          </a:p>
        </p:txBody>
      </p:sp>
      <p:sp>
        <p:nvSpPr>
          <p:cNvPr id="1575" name="Rectangle 5"/>
          <p:cNvSpPr/>
          <p:nvPr/>
        </p:nvSpPr>
        <p:spPr>
          <a:xfrm>
            <a:off x="6248520" y="3429000"/>
            <a:ext cx="137124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遍   历</a:t>
            </a:r>
            <a:endParaRPr b="0" lang="en-US" sz="2400" spc="-1" strike="noStrike">
              <a:latin typeface="Arial"/>
            </a:endParaRPr>
          </a:p>
        </p:txBody>
      </p:sp>
      <p:sp>
        <p:nvSpPr>
          <p:cNvPr id="1576" name="AutoShape 6"/>
          <p:cNvSpPr/>
          <p:nvPr/>
        </p:nvSpPr>
        <p:spPr>
          <a:xfrm>
            <a:off x="7620120" y="1295280"/>
            <a:ext cx="151920" cy="1523520"/>
          </a:xfrm>
          <a:prstGeom prst="leftBrace">
            <a:avLst>
              <a:gd name="adj1" fmla="val 83333"/>
              <a:gd name="adj2" fmla="val 50000"/>
            </a:avLst>
          </a:prstGeom>
          <a:noFill/>
          <a:ln w="38100">
            <a:solidFill>
              <a:srgbClr val="ffffff"/>
            </a:solidFill>
            <a:round/>
          </a:ln>
        </p:spPr>
        <p:style>
          <a:lnRef idx="0"/>
          <a:fillRef idx="0"/>
          <a:effectRef idx="0"/>
          <a:fontRef idx="minor"/>
        </p:style>
      </p:sp>
      <p:sp>
        <p:nvSpPr>
          <p:cNvPr id="1577" name="Rectangle 7"/>
          <p:cNvSpPr/>
          <p:nvPr/>
        </p:nvSpPr>
        <p:spPr>
          <a:xfrm>
            <a:off x="7772400" y="1143000"/>
            <a:ext cx="159984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邻接矩阵</a:t>
            </a:r>
            <a:endParaRPr b="0" lang="en-US" sz="2400" spc="-1" strike="noStrike">
              <a:latin typeface="Arial"/>
            </a:endParaRPr>
          </a:p>
        </p:txBody>
      </p:sp>
      <p:sp>
        <p:nvSpPr>
          <p:cNvPr id="1578" name="Rectangle 8"/>
          <p:cNvSpPr/>
          <p:nvPr/>
        </p:nvSpPr>
        <p:spPr>
          <a:xfrm>
            <a:off x="7772400" y="1600200"/>
            <a:ext cx="159984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邻 接 表</a:t>
            </a:r>
            <a:endParaRPr b="0" lang="en-US" sz="2400" spc="-1" strike="noStrike">
              <a:latin typeface="Arial"/>
            </a:endParaRPr>
          </a:p>
        </p:txBody>
      </p:sp>
      <p:sp>
        <p:nvSpPr>
          <p:cNvPr id="1579" name="Rectangle 9"/>
          <p:cNvSpPr/>
          <p:nvPr/>
        </p:nvSpPr>
        <p:spPr>
          <a:xfrm>
            <a:off x="7772400" y="1981080"/>
            <a:ext cx="159984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楷体_GB2312"/>
                <a:ea typeface="楷体_GB2312"/>
              </a:rPr>
              <a:t>十字链表</a:t>
            </a:r>
            <a:endParaRPr b="0" lang="en-US" sz="2400" spc="-1" strike="noStrike">
              <a:latin typeface="Arial"/>
            </a:endParaRPr>
          </a:p>
        </p:txBody>
      </p:sp>
      <p:sp>
        <p:nvSpPr>
          <p:cNvPr id="1580" name="Rectangle 10"/>
          <p:cNvSpPr/>
          <p:nvPr/>
        </p:nvSpPr>
        <p:spPr>
          <a:xfrm>
            <a:off x="7772400" y="2362320"/>
            <a:ext cx="190476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ff"/>
                </a:solidFill>
                <a:latin typeface="楷体_GB2312"/>
                <a:ea typeface="楷体_GB2312"/>
              </a:rPr>
              <a:t>邻接多重表</a:t>
            </a:r>
            <a:endParaRPr b="0" lang="en-US" sz="2400" spc="-1" strike="noStrike">
              <a:latin typeface="Arial"/>
            </a:endParaRPr>
          </a:p>
        </p:txBody>
      </p:sp>
      <p:sp>
        <p:nvSpPr>
          <p:cNvPr id="1581" name="AutoShape 11"/>
          <p:cNvSpPr/>
          <p:nvPr/>
        </p:nvSpPr>
        <p:spPr>
          <a:xfrm>
            <a:off x="7620120" y="3352680"/>
            <a:ext cx="151920" cy="685440"/>
          </a:xfrm>
          <a:prstGeom prst="leftBrace">
            <a:avLst>
              <a:gd name="adj1" fmla="val 37500"/>
              <a:gd name="adj2" fmla="val 50000"/>
            </a:avLst>
          </a:prstGeom>
          <a:noFill/>
          <a:ln w="38100">
            <a:solidFill>
              <a:srgbClr val="ffffff"/>
            </a:solidFill>
            <a:round/>
          </a:ln>
        </p:spPr>
        <p:style>
          <a:lnRef idx="0"/>
          <a:fillRef idx="0"/>
          <a:effectRef idx="0"/>
          <a:fontRef idx="minor"/>
        </p:style>
      </p:sp>
      <p:sp>
        <p:nvSpPr>
          <p:cNvPr id="1582" name="Rectangle 12"/>
          <p:cNvSpPr/>
          <p:nvPr/>
        </p:nvSpPr>
        <p:spPr>
          <a:xfrm>
            <a:off x="7772400" y="3124080"/>
            <a:ext cx="213336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深度优先搜索</a:t>
            </a:r>
            <a:endParaRPr b="0" lang="en-US" sz="2400" spc="-1" strike="noStrike">
              <a:latin typeface="Arial"/>
            </a:endParaRPr>
          </a:p>
        </p:txBody>
      </p:sp>
      <p:sp>
        <p:nvSpPr>
          <p:cNvPr id="1583" name="Rectangle 13"/>
          <p:cNvSpPr/>
          <p:nvPr/>
        </p:nvSpPr>
        <p:spPr>
          <a:xfrm>
            <a:off x="7772400" y="3657600"/>
            <a:ext cx="213336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广度优先搜索</a:t>
            </a:r>
            <a:endParaRPr b="0" lang="en-US" sz="2400" spc="-1" strike="noStrike">
              <a:latin typeface="Arial"/>
            </a:endParaRPr>
          </a:p>
        </p:txBody>
      </p:sp>
      <p:sp>
        <p:nvSpPr>
          <p:cNvPr id="1584" name="Line 14"/>
          <p:cNvSpPr/>
          <p:nvPr/>
        </p:nvSpPr>
        <p:spPr>
          <a:xfrm>
            <a:off x="2971800" y="3276360"/>
            <a:ext cx="360" cy="1371600"/>
          </a:xfrm>
          <a:prstGeom prst="line">
            <a:avLst/>
          </a:prstGeom>
          <a:ln w="38100">
            <a:solidFill>
              <a:srgbClr val="ffffff"/>
            </a:solidFill>
            <a:round/>
            <a:tailEnd len="med" type="triangle" w="med"/>
          </a:ln>
        </p:spPr>
        <p:style>
          <a:lnRef idx="0"/>
          <a:fillRef idx="0"/>
          <a:effectRef idx="0"/>
          <a:fontRef idx="minor"/>
        </p:style>
      </p:sp>
      <p:sp>
        <p:nvSpPr>
          <p:cNvPr id="1585" name="Rectangle 15"/>
          <p:cNvSpPr/>
          <p:nvPr/>
        </p:nvSpPr>
        <p:spPr>
          <a:xfrm>
            <a:off x="1981080" y="4800600"/>
            <a:ext cx="1980720" cy="533160"/>
          </a:xfrm>
          <a:prstGeom prst="rect">
            <a:avLst/>
          </a:prstGeom>
          <a:solidFill>
            <a:schemeClr val="tx1"/>
          </a:solidFill>
          <a:ln w="38100">
            <a:solidFill>
              <a:srgbClr val="ffffff"/>
            </a:solidFill>
            <a:miter/>
          </a:ln>
          <a:effectLst>
            <a:outerShdw algn="ctr" dir="18900000" dist="107423" rotWithShape="0">
              <a:schemeClr val="bg2"/>
            </a:outerShdw>
          </a:effectLst>
        </p:spPr>
        <p:style>
          <a:lnRef idx="0"/>
          <a:fillRef idx="0"/>
          <a:effectRef idx="0"/>
          <a:fontRef idx="minor"/>
        </p:style>
        <p:txBody>
          <a:bodyPr wrap="none" lIns="90000" rIns="90000" tIns="45000" bIns="45000" anchor="ctr">
            <a:noAutofit/>
          </a:bodyPr>
          <a:p>
            <a:pPr algn="ctr">
              <a:lnSpc>
                <a:spcPct val="100000"/>
              </a:lnSpc>
              <a:buNone/>
            </a:pPr>
            <a:r>
              <a:rPr b="1" lang="zh-CN" sz="2400" spc="-1" strike="noStrike">
                <a:solidFill>
                  <a:srgbClr val="000000"/>
                </a:solidFill>
                <a:latin typeface="Times New Roman"/>
                <a:ea typeface="楷体_GB2312"/>
              </a:rPr>
              <a:t>无向图的应用</a:t>
            </a:r>
            <a:endParaRPr b="0" lang="en-US" sz="2400" spc="-1" strike="noStrike">
              <a:latin typeface="Arial"/>
            </a:endParaRPr>
          </a:p>
        </p:txBody>
      </p:sp>
      <p:grpSp>
        <p:nvGrpSpPr>
          <p:cNvPr id="1586" name="Group 16"/>
          <p:cNvGrpSpPr/>
          <p:nvPr/>
        </p:nvGrpSpPr>
        <p:grpSpPr>
          <a:xfrm>
            <a:off x="2438280" y="2666880"/>
            <a:ext cx="2285640" cy="609480"/>
            <a:chOff x="2438280" y="2666880"/>
            <a:chExt cx="2285640" cy="609480"/>
          </a:xfrm>
        </p:grpSpPr>
        <p:sp>
          <p:nvSpPr>
            <p:cNvPr id="1587" name="AutoShape 17"/>
            <p:cNvSpPr/>
            <p:nvPr/>
          </p:nvSpPr>
          <p:spPr>
            <a:xfrm>
              <a:off x="3657600" y="2666880"/>
              <a:ext cx="1066320" cy="533160"/>
            </a:xfrm>
            <a:prstGeom prst="leftArrow">
              <a:avLst>
                <a:gd name="adj1" fmla="val 50000"/>
                <a:gd name="adj2" fmla="val 50000"/>
              </a:avLst>
            </a:prstGeom>
            <a:noFill/>
            <a:ln w="38100">
              <a:solidFill>
                <a:srgbClr val="ffffff"/>
              </a:solidFill>
              <a:miter/>
            </a:ln>
          </p:spPr>
          <p:style>
            <a:lnRef idx="0"/>
            <a:fillRef idx="0"/>
            <a:effectRef idx="0"/>
            <a:fontRef idx="minor"/>
          </p:style>
        </p:sp>
        <p:sp>
          <p:nvSpPr>
            <p:cNvPr id="1588" name="Rectangle 18"/>
            <p:cNvSpPr/>
            <p:nvPr/>
          </p:nvSpPr>
          <p:spPr>
            <a:xfrm>
              <a:off x="2438280" y="2743200"/>
              <a:ext cx="1066320" cy="533160"/>
            </a:xfrm>
            <a:prstGeom prst="rect">
              <a:avLst/>
            </a:prstGeom>
            <a:solidFill>
              <a:schemeClr val="tx1"/>
            </a:solidFill>
            <a:ln w="38100">
              <a:solidFill>
                <a:srgbClr val="ffffff"/>
              </a:solidFill>
              <a:miter/>
            </a:ln>
            <a:effectLst>
              <a:outerShdw algn="ctr" dir="18900000" dist="107423" rotWithShape="0">
                <a:schemeClr val="bg2"/>
              </a:outerShdw>
            </a:effectLst>
          </p:spPr>
          <p:style>
            <a:lnRef idx="0"/>
            <a:fillRef idx="0"/>
            <a:effectRef idx="0"/>
            <a:fontRef idx="minor"/>
          </p:style>
          <p:txBody>
            <a:bodyPr wrap="none" lIns="90000" rIns="90000" tIns="45000" bIns="45000" anchor="ctr">
              <a:noAutofit/>
            </a:bodyPr>
            <a:p>
              <a:pPr algn="ctr">
                <a:lnSpc>
                  <a:spcPct val="100000"/>
                </a:lnSpc>
                <a:buNone/>
              </a:pPr>
              <a:r>
                <a:rPr b="1" lang="zh-CN" sz="2400" spc="-1" strike="noStrike">
                  <a:solidFill>
                    <a:srgbClr val="000000"/>
                  </a:solidFill>
                  <a:latin typeface="楷体_GB2312"/>
                  <a:ea typeface="楷体_GB2312"/>
                </a:rPr>
                <a:t>应用</a:t>
              </a:r>
              <a:endParaRPr b="0" lang="en-US" sz="2400" spc="-1" strike="noStrike">
                <a:latin typeface="Arial"/>
              </a:endParaRPr>
            </a:p>
          </p:txBody>
        </p:sp>
      </p:grpSp>
      <p:sp>
        <p:nvSpPr>
          <p:cNvPr id="1589" name="AutoShape 19"/>
          <p:cNvSpPr/>
          <p:nvPr/>
        </p:nvSpPr>
        <p:spPr>
          <a:xfrm>
            <a:off x="4114800" y="4495680"/>
            <a:ext cx="228240" cy="1066320"/>
          </a:xfrm>
          <a:prstGeom prst="leftBrace">
            <a:avLst>
              <a:gd name="adj1" fmla="val 38889"/>
              <a:gd name="adj2" fmla="val 50000"/>
            </a:avLst>
          </a:prstGeom>
          <a:noFill/>
          <a:ln w="38100">
            <a:solidFill>
              <a:srgbClr val="ffffff"/>
            </a:solidFill>
            <a:round/>
          </a:ln>
        </p:spPr>
        <p:style>
          <a:lnRef idx="0"/>
          <a:fillRef idx="0"/>
          <a:effectRef idx="0"/>
          <a:fontRef idx="minor"/>
        </p:style>
      </p:sp>
      <p:sp>
        <p:nvSpPr>
          <p:cNvPr id="1590" name="Rectangle 20"/>
          <p:cNvSpPr/>
          <p:nvPr/>
        </p:nvSpPr>
        <p:spPr>
          <a:xfrm>
            <a:off x="4343400" y="4343400"/>
            <a:ext cx="220932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图的连通分量</a:t>
            </a:r>
            <a:endParaRPr b="0" lang="en-US" sz="2400" spc="-1" strike="noStrike">
              <a:latin typeface="Arial"/>
            </a:endParaRPr>
          </a:p>
        </p:txBody>
      </p:sp>
      <p:sp>
        <p:nvSpPr>
          <p:cNvPr id="1591" name="Rectangle 21"/>
          <p:cNvSpPr/>
          <p:nvPr/>
        </p:nvSpPr>
        <p:spPr>
          <a:xfrm>
            <a:off x="4343400" y="5257800"/>
            <a:ext cx="182844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图的生成树</a:t>
            </a:r>
            <a:endParaRPr b="0" lang="en-US" sz="2400" spc="-1" strike="noStrike">
              <a:latin typeface="Arial"/>
            </a:endParaRPr>
          </a:p>
        </p:txBody>
      </p:sp>
      <p:sp>
        <p:nvSpPr>
          <p:cNvPr id="1592" name="Line 22"/>
          <p:cNvSpPr/>
          <p:nvPr/>
        </p:nvSpPr>
        <p:spPr>
          <a:xfrm>
            <a:off x="6019560" y="5486400"/>
            <a:ext cx="457200" cy="360"/>
          </a:xfrm>
          <a:prstGeom prst="line">
            <a:avLst/>
          </a:prstGeom>
          <a:ln w="38100">
            <a:solidFill>
              <a:srgbClr val="ffffff"/>
            </a:solidFill>
            <a:round/>
            <a:tailEnd len="med" type="triangle" w="med"/>
          </a:ln>
        </p:spPr>
        <p:style>
          <a:lnRef idx="0"/>
          <a:fillRef idx="0"/>
          <a:effectRef idx="0"/>
          <a:fontRef idx="minor"/>
        </p:style>
      </p:sp>
      <p:sp>
        <p:nvSpPr>
          <p:cNvPr id="1593" name="Rectangle 23"/>
          <p:cNvSpPr/>
          <p:nvPr/>
        </p:nvSpPr>
        <p:spPr>
          <a:xfrm>
            <a:off x="6400800" y="5257800"/>
            <a:ext cx="182844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最小生成树</a:t>
            </a:r>
            <a:endParaRPr b="0" lang="en-US" sz="2400" spc="-1" strike="noStrike">
              <a:latin typeface="Arial"/>
            </a:endParaRPr>
          </a:p>
        </p:txBody>
      </p:sp>
      <p:sp>
        <p:nvSpPr>
          <p:cNvPr id="1594" name="AutoShape 24"/>
          <p:cNvSpPr/>
          <p:nvPr/>
        </p:nvSpPr>
        <p:spPr>
          <a:xfrm>
            <a:off x="8077320" y="5181480"/>
            <a:ext cx="228240" cy="761760"/>
          </a:xfrm>
          <a:prstGeom prst="leftBrace">
            <a:avLst>
              <a:gd name="adj1" fmla="val 27778"/>
              <a:gd name="adj2" fmla="val 50000"/>
            </a:avLst>
          </a:prstGeom>
          <a:noFill/>
          <a:ln w="38100">
            <a:solidFill>
              <a:srgbClr val="ffffff"/>
            </a:solidFill>
            <a:round/>
          </a:ln>
        </p:spPr>
        <p:style>
          <a:lnRef idx="0"/>
          <a:fillRef idx="0"/>
          <a:effectRef idx="0"/>
          <a:fontRef idx="minor"/>
        </p:style>
      </p:sp>
      <p:sp>
        <p:nvSpPr>
          <p:cNvPr id="1595" name="Rectangle 25"/>
          <p:cNvSpPr/>
          <p:nvPr/>
        </p:nvSpPr>
        <p:spPr>
          <a:xfrm>
            <a:off x="8381880" y="5029200"/>
            <a:ext cx="167616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00"/>
                </a:solidFill>
                <a:latin typeface="Times New Roman"/>
                <a:ea typeface="楷体_GB2312"/>
              </a:rPr>
              <a:t>Prim</a:t>
            </a:r>
            <a:r>
              <a:rPr b="1" lang="zh-CN" sz="2400" spc="-1" strike="noStrike">
                <a:solidFill>
                  <a:srgbClr val="ffff00"/>
                </a:solidFill>
                <a:latin typeface="楷体_GB2312"/>
                <a:ea typeface="楷体_GB2312"/>
              </a:rPr>
              <a:t>算法</a:t>
            </a:r>
            <a:endParaRPr b="0" lang="en-US" sz="2400" spc="-1" strike="noStrike">
              <a:latin typeface="Arial"/>
            </a:endParaRPr>
          </a:p>
        </p:txBody>
      </p:sp>
      <p:sp>
        <p:nvSpPr>
          <p:cNvPr id="1596" name="Rectangle 26"/>
          <p:cNvSpPr/>
          <p:nvPr/>
        </p:nvSpPr>
        <p:spPr>
          <a:xfrm>
            <a:off x="8305920" y="5562720"/>
            <a:ext cx="198072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00"/>
                </a:solidFill>
                <a:latin typeface="Times New Roman"/>
                <a:ea typeface="楷体_GB2312"/>
              </a:rPr>
              <a:t>Kruskal</a:t>
            </a:r>
            <a:r>
              <a:rPr b="1" lang="zh-CN" sz="2400" spc="-1" strike="noStrike">
                <a:solidFill>
                  <a:srgbClr val="ffff00"/>
                </a:solidFill>
                <a:latin typeface="楷体_GB2312"/>
                <a:ea typeface="楷体_GB2312"/>
              </a:rPr>
              <a:t>算法</a:t>
            </a:r>
            <a:endParaRPr b="0" lang="en-US" sz="2400" spc="-1" strike="noStrike">
              <a:latin typeface="Arial"/>
            </a:endParaRPr>
          </a:p>
        </p:txBody>
      </p:sp>
      <p:sp>
        <p:nvSpPr>
          <p:cNvPr id="1597" name="Line 27"/>
          <p:cNvSpPr/>
          <p:nvPr/>
        </p:nvSpPr>
        <p:spPr>
          <a:xfrm flipV="1">
            <a:off x="2971800" y="1828800"/>
            <a:ext cx="360" cy="838080"/>
          </a:xfrm>
          <a:prstGeom prst="line">
            <a:avLst/>
          </a:prstGeom>
          <a:ln w="38100">
            <a:solidFill>
              <a:srgbClr val="ffffff"/>
            </a:solidFill>
            <a:round/>
            <a:tailEnd len="med" type="triangle" w="med"/>
          </a:ln>
        </p:spPr>
        <p:style>
          <a:lnRef idx="0"/>
          <a:fillRef idx="0"/>
          <a:effectRef idx="0"/>
          <a:fontRef idx="minor"/>
        </p:style>
      </p:sp>
      <p:sp>
        <p:nvSpPr>
          <p:cNvPr id="1598" name="Rectangle 28"/>
          <p:cNvSpPr/>
          <p:nvPr/>
        </p:nvSpPr>
        <p:spPr>
          <a:xfrm>
            <a:off x="1676520" y="1371600"/>
            <a:ext cx="2666520" cy="533160"/>
          </a:xfrm>
          <a:prstGeom prst="rect">
            <a:avLst/>
          </a:prstGeom>
          <a:solidFill>
            <a:schemeClr val="tx1"/>
          </a:solidFill>
          <a:ln w="38100">
            <a:solidFill>
              <a:srgbClr val="ffffff"/>
            </a:solidFill>
            <a:miter/>
          </a:ln>
          <a:effectLst>
            <a:outerShdw algn="ctr" dir="18900000" dist="107423" rotWithShape="0">
              <a:schemeClr val="bg2"/>
            </a:outerShdw>
          </a:effectLst>
        </p:spPr>
        <p:style>
          <a:lnRef idx="0"/>
          <a:fillRef idx="0"/>
          <a:effectRef idx="0"/>
          <a:fontRef idx="minor"/>
        </p:style>
        <p:txBody>
          <a:bodyPr wrap="none" lIns="90000" rIns="90000" tIns="45000" bIns="45000" anchor="ctr">
            <a:noAutofit/>
          </a:bodyPr>
          <a:p>
            <a:pPr algn="ctr">
              <a:lnSpc>
                <a:spcPct val="100000"/>
              </a:lnSpc>
              <a:buNone/>
            </a:pPr>
            <a:r>
              <a:rPr b="1" lang="zh-CN" sz="2400" spc="-1" strike="noStrike">
                <a:solidFill>
                  <a:srgbClr val="000000"/>
                </a:solidFill>
                <a:latin typeface="Times New Roman"/>
                <a:ea typeface="楷体_GB2312"/>
              </a:rPr>
              <a:t>无环图的应用</a:t>
            </a:r>
            <a:endParaRPr b="0" lang="en-US" sz="2400" spc="-1" strike="noStrike">
              <a:latin typeface="Arial"/>
            </a:endParaRPr>
          </a:p>
        </p:txBody>
      </p:sp>
      <p:grpSp>
        <p:nvGrpSpPr>
          <p:cNvPr id="1599" name="Group 29"/>
          <p:cNvGrpSpPr/>
          <p:nvPr/>
        </p:nvGrpSpPr>
        <p:grpSpPr>
          <a:xfrm>
            <a:off x="2971800" y="685800"/>
            <a:ext cx="2666520" cy="685800"/>
            <a:chOff x="2971800" y="685800"/>
            <a:chExt cx="2666520" cy="685800"/>
          </a:xfrm>
        </p:grpSpPr>
        <p:sp>
          <p:nvSpPr>
            <p:cNvPr id="1600" name="Rectangle 30"/>
            <p:cNvSpPr/>
            <p:nvPr/>
          </p:nvSpPr>
          <p:spPr>
            <a:xfrm>
              <a:off x="4114800" y="685800"/>
              <a:ext cx="152352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最短路径</a:t>
              </a:r>
              <a:endParaRPr b="0" lang="en-US" sz="2400" spc="-1" strike="noStrike">
                <a:latin typeface="Arial"/>
              </a:endParaRPr>
            </a:p>
          </p:txBody>
        </p:sp>
        <p:sp>
          <p:nvSpPr>
            <p:cNvPr id="1601" name="Line 31"/>
            <p:cNvSpPr/>
            <p:nvPr/>
          </p:nvSpPr>
          <p:spPr>
            <a:xfrm flipV="1">
              <a:off x="2971800" y="914400"/>
              <a:ext cx="360" cy="457200"/>
            </a:xfrm>
            <a:prstGeom prst="line">
              <a:avLst/>
            </a:prstGeom>
            <a:ln w="38100">
              <a:solidFill>
                <a:srgbClr val="ffffff"/>
              </a:solidFill>
              <a:round/>
            </a:ln>
          </p:spPr>
          <p:style>
            <a:lnRef idx="0"/>
            <a:fillRef idx="0"/>
            <a:effectRef idx="0"/>
            <a:fontRef idx="minor"/>
          </p:style>
        </p:sp>
        <p:sp>
          <p:nvSpPr>
            <p:cNvPr id="1602" name="Line 32"/>
            <p:cNvSpPr/>
            <p:nvPr/>
          </p:nvSpPr>
          <p:spPr>
            <a:xfrm>
              <a:off x="2971800" y="914400"/>
              <a:ext cx="1143000" cy="360"/>
            </a:xfrm>
            <a:prstGeom prst="line">
              <a:avLst/>
            </a:prstGeom>
            <a:ln w="38100">
              <a:solidFill>
                <a:srgbClr val="ffffff"/>
              </a:solidFill>
              <a:round/>
              <a:tailEnd len="med" type="triangle" w="med"/>
            </a:ln>
          </p:spPr>
          <p:style>
            <a:lnRef idx="0"/>
            <a:fillRef idx="0"/>
            <a:effectRef idx="0"/>
            <a:fontRef idx="minor"/>
          </p:style>
        </p:sp>
      </p:grpSp>
      <p:sp>
        <p:nvSpPr>
          <p:cNvPr id="1603" name="AutoShape 33"/>
          <p:cNvSpPr/>
          <p:nvPr/>
        </p:nvSpPr>
        <p:spPr>
          <a:xfrm>
            <a:off x="5486400" y="533520"/>
            <a:ext cx="228240" cy="761760"/>
          </a:xfrm>
          <a:prstGeom prst="leftBrace">
            <a:avLst>
              <a:gd name="adj1" fmla="val 27778"/>
              <a:gd name="adj2" fmla="val 50000"/>
            </a:avLst>
          </a:prstGeom>
          <a:noFill/>
          <a:ln w="38100">
            <a:solidFill>
              <a:srgbClr val="ffffff"/>
            </a:solidFill>
            <a:round/>
          </a:ln>
        </p:spPr>
        <p:style>
          <a:lnRef idx="0"/>
          <a:fillRef idx="0"/>
          <a:effectRef idx="0"/>
          <a:fontRef idx="minor"/>
        </p:style>
      </p:sp>
      <p:sp>
        <p:nvSpPr>
          <p:cNvPr id="1604" name="Rectangle 34"/>
          <p:cNvSpPr/>
          <p:nvPr/>
        </p:nvSpPr>
        <p:spPr>
          <a:xfrm>
            <a:off x="5638680" y="457200"/>
            <a:ext cx="1904760" cy="82116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00"/>
                </a:solidFill>
                <a:latin typeface="Times New Roman"/>
                <a:ea typeface="仿宋_GB2312"/>
              </a:rPr>
              <a:t>Dijkstra</a:t>
            </a:r>
            <a:r>
              <a:rPr b="1" lang="zh-CN" sz="2400" spc="-1" strike="noStrike">
                <a:solidFill>
                  <a:srgbClr val="ffff00"/>
                </a:solidFill>
                <a:latin typeface="楷体_GB2312"/>
                <a:ea typeface="楷体_GB2312"/>
              </a:rPr>
              <a:t>算法</a:t>
            </a:r>
            <a:endParaRPr b="0" lang="en-US" sz="2400" spc="-1" strike="noStrike">
              <a:latin typeface="Arial"/>
            </a:endParaRPr>
          </a:p>
        </p:txBody>
      </p:sp>
      <p:sp>
        <p:nvSpPr>
          <p:cNvPr id="1605" name="Rectangle 35"/>
          <p:cNvSpPr/>
          <p:nvPr/>
        </p:nvSpPr>
        <p:spPr>
          <a:xfrm>
            <a:off x="5638680" y="990720"/>
            <a:ext cx="167616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en-US" sz="2400" spc="-1" strike="noStrike">
                <a:solidFill>
                  <a:srgbClr val="ffffff"/>
                </a:solidFill>
                <a:latin typeface="Times New Roman"/>
                <a:ea typeface="楷体_GB2312"/>
              </a:rPr>
              <a:t>Floyd</a:t>
            </a:r>
            <a:r>
              <a:rPr b="1" lang="zh-CN" sz="2400" spc="-1" strike="noStrike">
                <a:solidFill>
                  <a:srgbClr val="ffffff"/>
                </a:solidFill>
                <a:latin typeface="楷体_GB2312"/>
                <a:ea typeface="楷体_GB2312"/>
              </a:rPr>
              <a:t>算法</a:t>
            </a:r>
            <a:endParaRPr b="0" lang="en-US" sz="2400" spc="-1" strike="noStrike">
              <a:latin typeface="Arial"/>
            </a:endParaRPr>
          </a:p>
        </p:txBody>
      </p:sp>
      <p:sp>
        <p:nvSpPr>
          <p:cNvPr id="1606" name="Rectangle 36"/>
          <p:cNvSpPr/>
          <p:nvPr/>
        </p:nvSpPr>
        <p:spPr>
          <a:xfrm>
            <a:off x="6248520" y="4343400"/>
            <a:ext cx="1980720" cy="82116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楷体_GB2312"/>
                <a:ea typeface="楷体_GB2312"/>
              </a:rPr>
              <a:t>（利用</a:t>
            </a:r>
            <a:r>
              <a:rPr b="1" lang="en-US" sz="2400" spc="-1" strike="noStrike">
                <a:solidFill>
                  <a:srgbClr val="ffff00"/>
                </a:solidFill>
                <a:latin typeface="楷体_GB2312"/>
                <a:ea typeface="楷体_GB2312"/>
              </a:rPr>
              <a:t>DFS</a:t>
            </a:r>
            <a:r>
              <a:rPr b="1" lang="zh-CN" sz="2400" spc="-1" strike="noStrike">
                <a:solidFill>
                  <a:srgbClr val="ffff00"/>
                </a:solidFill>
                <a:latin typeface="楷体_GB2312"/>
                <a:ea typeface="楷体_GB2312"/>
              </a:rPr>
              <a:t>）</a:t>
            </a:r>
            <a:endParaRPr b="0" lang="en-US" sz="2400" spc="-1" strike="noStrike">
              <a:latin typeface="Arial"/>
            </a:endParaRPr>
          </a:p>
        </p:txBody>
      </p:sp>
      <p:sp>
        <p:nvSpPr>
          <p:cNvPr id="1607" name="PlaceHolder 2"/>
          <p:cNvSpPr>
            <a:spLocks noGrp="1"/>
          </p:cNvSpPr>
          <p:nvPr>
            <p:ph type="title"/>
          </p:nvPr>
        </p:nvSpPr>
        <p:spPr>
          <a:xfrm>
            <a:off x="1828800" y="152280"/>
            <a:ext cx="2590560" cy="456840"/>
          </a:xfrm>
          <a:prstGeom prst="rect">
            <a:avLst/>
          </a:prstGeom>
          <a:noFill/>
          <a:ln w="9360">
            <a:noFill/>
          </a:ln>
        </p:spPr>
        <p:txBody>
          <a:bodyPr numCol="1" spcCol="0" anchor="ctr">
            <a:noAutofit/>
          </a:bodyPr>
          <a:p>
            <a:pPr algn="ctr">
              <a:lnSpc>
                <a:spcPct val="100000"/>
              </a:lnSpc>
              <a:buNone/>
            </a:pPr>
            <a:r>
              <a:rPr b="1" lang="zh-CN" sz="2800" spc="-1" strike="noStrike">
                <a:solidFill>
                  <a:srgbClr val="ffff00"/>
                </a:solidFill>
                <a:latin typeface="黑体"/>
                <a:ea typeface="黑体"/>
              </a:rPr>
              <a:t>第</a:t>
            </a:r>
            <a:r>
              <a:rPr b="1" lang="en-US" sz="2800" spc="-1" strike="noStrike">
                <a:solidFill>
                  <a:srgbClr val="ffff00"/>
                </a:solidFill>
                <a:latin typeface="黑体"/>
                <a:ea typeface="黑体"/>
              </a:rPr>
              <a:t>6</a:t>
            </a:r>
            <a:r>
              <a:rPr b="1" lang="zh-CN" sz="2800" spc="-1" strike="noStrike">
                <a:solidFill>
                  <a:srgbClr val="ffff00"/>
                </a:solidFill>
                <a:latin typeface="黑体"/>
                <a:ea typeface="黑体"/>
              </a:rPr>
              <a:t>章小结</a:t>
            </a:r>
            <a:endParaRPr b="0" lang="en-US" sz="2800" spc="-1" strike="noStrike">
              <a:solidFill>
                <a:srgbClr val="ff3399"/>
              </a:solidFill>
              <a:latin typeface="楷体_GB2312"/>
            </a:endParaRPr>
          </a:p>
        </p:txBody>
      </p:sp>
      <p:sp>
        <p:nvSpPr>
          <p:cNvPr id="1608" name="AutoShape 38"/>
          <p:cNvSpPr/>
          <p:nvPr/>
        </p:nvSpPr>
        <p:spPr>
          <a:xfrm>
            <a:off x="7391520" y="228600"/>
            <a:ext cx="1676160" cy="456840"/>
          </a:xfrm>
          <a:prstGeom prst="wedgeEllipseCallout">
            <a:avLst>
              <a:gd name="adj1" fmla="val 21875"/>
              <a:gd name="adj2" fmla="val 3472"/>
            </a:avLst>
          </a:prstGeom>
          <a:solidFill>
            <a:srgbClr val="000066"/>
          </a:solidFill>
          <a:ln w="28575">
            <a:solidFill>
              <a:srgbClr val="ffffff"/>
            </a:solidFill>
            <a:miter/>
          </a:ln>
        </p:spPr>
        <p:style>
          <a:lnRef idx="0"/>
          <a:fillRef idx="0"/>
          <a:effectRef idx="0"/>
          <a:fontRef idx="minor"/>
        </p:style>
        <p:txBody>
          <a:bodyPr lIns="90000" rIns="90000" tIns="46800" bIns="46800" anchor="t">
            <a:noAutofit/>
          </a:bodyPr>
          <a:p>
            <a:pPr algn="ctr">
              <a:lnSpc>
                <a:spcPct val="100000"/>
              </a:lnSpc>
              <a:buNone/>
            </a:pPr>
            <a:r>
              <a:rPr b="1" lang="en-US" sz="2400" spc="-1" strike="noStrike">
                <a:solidFill>
                  <a:srgbClr val="ffff00"/>
                </a:solidFill>
                <a:latin typeface="Times New Roman"/>
                <a:ea typeface="宋体"/>
              </a:rPr>
              <a:t>AOV</a:t>
            </a:r>
            <a:r>
              <a:rPr b="1" lang="zh-CN" sz="2400" spc="-1" strike="noStrike">
                <a:solidFill>
                  <a:srgbClr val="ffff00"/>
                </a:solidFill>
                <a:latin typeface="Times New Roman"/>
                <a:ea typeface="宋体"/>
              </a:rPr>
              <a:t>网</a:t>
            </a:r>
            <a:endParaRPr b="0" lang="en-US" sz="2400" spc="-1" strike="noStrike">
              <a:latin typeface="Arial"/>
            </a:endParaRPr>
          </a:p>
        </p:txBody>
      </p:sp>
      <p:sp>
        <p:nvSpPr>
          <p:cNvPr id="1609" name="AutoShape 39"/>
          <p:cNvSpPr/>
          <p:nvPr/>
        </p:nvSpPr>
        <p:spPr>
          <a:xfrm>
            <a:off x="8763120" y="533520"/>
            <a:ext cx="1676160" cy="456840"/>
          </a:xfrm>
          <a:prstGeom prst="wedgeEllipseCallout">
            <a:avLst>
              <a:gd name="adj1" fmla="val -32009"/>
              <a:gd name="adj2" fmla="val 10764"/>
            </a:avLst>
          </a:prstGeom>
          <a:solidFill>
            <a:srgbClr val="000066"/>
          </a:solidFill>
          <a:ln w="28575">
            <a:solidFill>
              <a:srgbClr val="ffffff"/>
            </a:solidFill>
            <a:miter/>
          </a:ln>
        </p:spPr>
        <p:style>
          <a:lnRef idx="0"/>
          <a:fillRef idx="0"/>
          <a:effectRef idx="0"/>
          <a:fontRef idx="minor"/>
        </p:style>
        <p:txBody>
          <a:bodyPr lIns="90000" rIns="90000" tIns="46800" bIns="46800" anchor="t">
            <a:noAutofit/>
          </a:bodyPr>
          <a:p>
            <a:pPr algn="ctr">
              <a:lnSpc>
                <a:spcPct val="100000"/>
              </a:lnSpc>
              <a:buNone/>
            </a:pPr>
            <a:r>
              <a:rPr b="1" lang="en-US" sz="2400" spc="-1" strike="noStrike">
                <a:solidFill>
                  <a:srgbClr val="ffff00"/>
                </a:solidFill>
                <a:latin typeface="Times New Roman"/>
                <a:ea typeface="宋体"/>
              </a:rPr>
              <a:t>AOE</a:t>
            </a:r>
            <a:r>
              <a:rPr b="1" lang="zh-CN" sz="2400" spc="-1" strike="noStrike">
                <a:solidFill>
                  <a:srgbClr val="ffff00"/>
                </a:solidFill>
                <a:latin typeface="Times New Roman"/>
                <a:ea typeface="宋体"/>
              </a:rPr>
              <a:t>网</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2714" dur="indefinite" restart="never" nodeType="tmRoot">
          <p:childTnLst>
            <p:seq>
              <p:cTn id="2715" dur="indefinite" nodeType="mainSeq">
                <p:childTnLst>
                  <p:par>
                    <p:cTn id="2716" fill="hold">
                      <p:stCondLst>
                        <p:cond delay="indefinite"/>
                      </p:stCondLst>
                      <p:childTnLst>
                        <p:par>
                          <p:cTn id="2717" fill="hold">
                            <p:stCondLst>
                              <p:cond delay="0"/>
                            </p:stCondLst>
                            <p:childTnLst>
                              <p:par>
                                <p:cTn id="2718" nodeType="clickEffect" fill="hold" presetClass="entr" presetID="23" presetSubtype="16">
                                  <p:stCondLst>
                                    <p:cond delay="0"/>
                                  </p:stCondLst>
                                  <p:childTnLst>
                                    <p:set>
                                      <p:cBhvr>
                                        <p:cTn id="2719" dur="1" fill="hold">
                                          <p:stCondLst>
                                            <p:cond delay="0"/>
                                          </p:stCondLst>
                                        </p:cTn>
                                        <p:tgtEl>
                                          <p:spTgt spid="1572"/>
                                        </p:tgtEl>
                                        <p:attrNameLst>
                                          <p:attrName>style.visibility</p:attrName>
                                        </p:attrNameLst>
                                      </p:cBhvr>
                                      <p:to>
                                        <p:strVal val="visible"/>
                                      </p:to>
                                    </p:set>
                                    <p:anim calcmode="lin" valueType="num">
                                      <p:cBhvr additive="repl">
                                        <p:cTn id="2720" dur="500" fill="hold"/>
                                        <p:tgtEl>
                                          <p:spTgt spid="1572"/>
                                        </p:tgtEl>
                                        <p:attrNameLst>
                                          <p:attrName>ppt_w</p:attrName>
                                        </p:attrNameLst>
                                      </p:cBhvr>
                                      <p:tavLst>
                                        <p:tav tm="0">
                                          <p:val>
                                            <p:fltVal val="0"/>
                                          </p:val>
                                        </p:tav>
                                        <p:tav tm="100000">
                                          <p:val>
                                            <p:strVal val="#ppt_w"/>
                                          </p:val>
                                        </p:tav>
                                      </p:tavLst>
                                    </p:anim>
                                    <p:anim calcmode="lin" valueType="num">
                                      <p:cBhvr additive="repl">
                                        <p:cTn id="2721" dur="500" fill="hold"/>
                                        <p:tgtEl>
                                          <p:spTgt spid="1572"/>
                                        </p:tgtEl>
                                        <p:attrNameLst>
                                          <p:attrName>ppt_h</p:attrName>
                                        </p:attrNameLst>
                                      </p:cBhvr>
                                      <p:tavLst>
                                        <p:tav tm="0">
                                          <p:val>
                                            <p:fltVal val="0"/>
                                          </p:val>
                                        </p:tav>
                                        <p:tav tm="100000">
                                          <p:val>
                                            <p:strVal val="#ppt_h"/>
                                          </p:val>
                                        </p:tav>
                                      </p:tavLst>
                                    </p:anim>
                                  </p:childTnLst>
                                </p:cTn>
                              </p:par>
                            </p:childTnLst>
                          </p:cTn>
                        </p:par>
                      </p:childTnLst>
                    </p:cTn>
                  </p:par>
                  <p:par>
                    <p:cTn id="2722" fill="hold">
                      <p:stCondLst>
                        <p:cond delay="indefinite"/>
                      </p:stCondLst>
                      <p:childTnLst>
                        <p:par>
                          <p:cTn id="2723" fill="hold">
                            <p:stCondLst>
                              <p:cond delay="0"/>
                            </p:stCondLst>
                            <p:childTnLst>
                              <p:par>
                                <p:cTn id="2724" nodeType="clickEffect" fill="hold" presetClass="entr" presetID="22" presetSubtype="1">
                                  <p:stCondLst>
                                    <p:cond delay="0"/>
                                  </p:stCondLst>
                                  <p:childTnLst>
                                    <p:set>
                                      <p:cBhvr>
                                        <p:cTn id="2725" dur="1" fill="hold">
                                          <p:stCondLst>
                                            <p:cond delay="0"/>
                                          </p:stCondLst>
                                        </p:cTn>
                                        <p:tgtEl>
                                          <p:spTgt spid="1573"/>
                                        </p:tgtEl>
                                        <p:attrNameLst>
                                          <p:attrName>style.visibility</p:attrName>
                                        </p:attrNameLst>
                                      </p:cBhvr>
                                      <p:to>
                                        <p:strVal val="visible"/>
                                      </p:to>
                                    </p:set>
                                    <p:animEffect filter="wipe(up)" transition="in">
                                      <p:cBhvr additive="repl">
                                        <p:cTn id="2726" dur="500"/>
                                        <p:tgtEl>
                                          <p:spTgt spid="1573"/>
                                        </p:tgtEl>
                                      </p:cBhvr>
                                    </p:animEffect>
                                  </p:childTnLst>
                                </p:cTn>
                              </p:par>
                            </p:childTnLst>
                          </p:cTn>
                        </p:par>
                      </p:childTnLst>
                    </p:cTn>
                  </p:par>
                  <p:par>
                    <p:cTn id="2727" fill="hold">
                      <p:stCondLst>
                        <p:cond delay="indefinite"/>
                      </p:stCondLst>
                      <p:childTnLst>
                        <p:par>
                          <p:cTn id="2728" fill="hold">
                            <p:stCondLst>
                              <p:cond delay="0"/>
                            </p:stCondLst>
                            <p:childTnLst>
                              <p:par>
                                <p:cTn id="2729" nodeType="clickEffect" fill="hold" presetClass="entr" presetID="23" presetSubtype="16">
                                  <p:stCondLst>
                                    <p:cond delay="0"/>
                                  </p:stCondLst>
                                  <p:childTnLst>
                                    <p:set>
                                      <p:cBhvr>
                                        <p:cTn id="2730" dur="1" fill="hold">
                                          <p:stCondLst>
                                            <p:cond delay="0"/>
                                          </p:stCondLst>
                                        </p:cTn>
                                        <p:tgtEl>
                                          <p:spTgt spid="1574"/>
                                        </p:tgtEl>
                                        <p:attrNameLst>
                                          <p:attrName>style.visibility</p:attrName>
                                        </p:attrNameLst>
                                      </p:cBhvr>
                                      <p:to>
                                        <p:strVal val="visible"/>
                                      </p:to>
                                    </p:set>
                                    <p:anim calcmode="lin" valueType="num">
                                      <p:cBhvr additive="repl">
                                        <p:cTn id="2731" dur="500" fill="hold"/>
                                        <p:tgtEl>
                                          <p:spTgt spid="1574"/>
                                        </p:tgtEl>
                                        <p:attrNameLst>
                                          <p:attrName>ppt_w</p:attrName>
                                        </p:attrNameLst>
                                      </p:cBhvr>
                                      <p:tavLst>
                                        <p:tav tm="0">
                                          <p:val>
                                            <p:fltVal val="0"/>
                                          </p:val>
                                        </p:tav>
                                        <p:tav tm="100000">
                                          <p:val>
                                            <p:strVal val="#ppt_w"/>
                                          </p:val>
                                        </p:tav>
                                      </p:tavLst>
                                    </p:anim>
                                    <p:anim calcmode="lin" valueType="num">
                                      <p:cBhvr additive="repl">
                                        <p:cTn id="2732" dur="500" fill="hold"/>
                                        <p:tgtEl>
                                          <p:spTgt spid="1574"/>
                                        </p:tgtEl>
                                        <p:attrNameLst>
                                          <p:attrName>ppt_h</p:attrName>
                                        </p:attrNameLst>
                                      </p:cBhvr>
                                      <p:tavLst>
                                        <p:tav tm="0">
                                          <p:val>
                                            <p:fltVal val="0"/>
                                          </p:val>
                                        </p:tav>
                                        <p:tav tm="100000">
                                          <p:val>
                                            <p:strVal val="#ppt_h"/>
                                          </p:val>
                                        </p:tav>
                                      </p:tavLst>
                                    </p:anim>
                                  </p:childTnLst>
                                </p:cTn>
                              </p:par>
                            </p:childTnLst>
                          </p:cTn>
                        </p:par>
                      </p:childTnLst>
                    </p:cTn>
                  </p:par>
                  <p:par>
                    <p:cTn id="2733" fill="hold">
                      <p:stCondLst>
                        <p:cond delay="indefinite"/>
                      </p:stCondLst>
                      <p:childTnLst>
                        <p:par>
                          <p:cTn id="2734" fill="hold">
                            <p:stCondLst>
                              <p:cond delay="0"/>
                            </p:stCondLst>
                            <p:childTnLst>
                              <p:par>
                                <p:cTn id="2735" nodeType="clickEffect" fill="hold" presetClass="entr" presetID="23" presetSubtype="16">
                                  <p:stCondLst>
                                    <p:cond delay="0"/>
                                  </p:stCondLst>
                                  <p:childTnLst>
                                    <p:set>
                                      <p:cBhvr>
                                        <p:cTn id="2736" dur="1" fill="hold">
                                          <p:stCondLst>
                                            <p:cond delay="0"/>
                                          </p:stCondLst>
                                        </p:cTn>
                                        <p:tgtEl>
                                          <p:spTgt spid="1575"/>
                                        </p:tgtEl>
                                        <p:attrNameLst>
                                          <p:attrName>style.visibility</p:attrName>
                                        </p:attrNameLst>
                                      </p:cBhvr>
                                      <p:to>
                                        <p:strVal val="visible"/>
                                      </p:to>
                                    </p:set>
                                    <p:anim calcmode="lin" valueType="num">
                                      <p:cBhvr additive="repl">
                                        <p:cTn id="2737" dur="500" fill="hold"/>
                                        <p:tgtEl>
                                          <p:spTgt spid="1575"/>
                                        </p:tgtEl>
                                        <p:attrNameLst>
                                          <p:attrName>ppt_w</p:attrName>
                                        </p:attrNameLst>
                                      </p:cBhvr>
                                      <p:tavLst>
                                        <p:tav tm="0">
                                          <p:val>
                                            <p:fltVal val="0"/>
                                          </p:val>
                                        </p:tav>
                                        <p:tav tm="100000">
                                          <p:val>
                                            <p:strVal val="#ppt_w"/>
                                          </p:val>
                                        </p:tav>
                                      </p:tavLst>
                                    </p:anim>
                                    <p:anim calcmode="lin" valueType="num">
                                      <p:cBhvr additive="repl">
                                        <p:cTn id="2738" dur="500" fill="hold"/>
                                        <p:tgtEl>
                                          <p:spTgt spid="1575"/>
                                        </p:tgtEl>
                                        <p:attrNameLst>
                                          <p:attrName>ppt_h</p:attrName>
                                        </p:attrNameLst>
                                      </p:cBhvr>
                                      <p:tavLst>
                                        <p:tav tm="0">
                                          <p:val>
                                            <p:fltVal val="0"/>
                                          </p:val>
                                        </p:tav>
                                        <p:tav tm="100000">
                                          <p:val>
                                            <p:strVal val="#ppt_h"/>
                                          </p:val>
                                        </p:tav>
                                      </p:tavLst>
                                    </p:anim>
                                  </p:childTnLst>
                                </p:cTn>
                              </p:par>
                            </p:childTnLst>
                          </p:cTn>
                        </p:par>
                      </p:childTnLst>
                    </p:cTn>
                  </p:par>
                  <p:par>
                    <p:cTn id="2739" fill="hold">
                      <p:stCondLst>
                        <p:cond delay="indefinite"/>
                      </p:stCondLst>
                      <p:childTnLst>
                        <p:par>
                          <p:cTn id="2740" fill="hold">
                            <p:stCondLst>
                              <p:cond delay="0"/>
                            </p:stCondLst>
                            <p:childTnLst>
                              <p:par>
                                <p:cTn id="2741" nodeType="clickEffect" fill="hold" presetClass="entr" presetID="22" presetSubtype="1">
                                  <p:stCondLst>
                                    <p:cond delay="0"/>
                                  </p:stCondLst>
                                  <p:childTnLst>
                                    <p:set>
                                      <p:cBhvr>
                                        <p:cTn id="2742" dur="1" fill="hold">
                                          <p:stCondLst>
                                            <p:cond delay="0"/>
                                          </p:stCondLst>
                                        </p:cTn>
                                        <p:tgtEl>
                                          <p:spTgt spid="1576"/>
                                        </p:tgtEl>
                                        <p:attrNameLst>
                                          <p:attrName>style.visibility</p:attrName>
                                        </p:attrNameLst>
                                      </p:cBhvr>
                                      <p:to>
                                        <p:strVal val="visible"/>
                                      </p:to>
                                    </p:set>
                                    <p:animEffect filter="wipe(up)" transition="in">
                                      <p:cBhvr additive="repl">
                                        <p:cTn id="2743" dur="500"/>
                                        <p:tgtEl>
                                          <p:spTgt spid="1576"/>
                                        </p:tgtEl>
                                      </p:cBhvr>
                                    </p:animEffect>
                                  </p:childTnLst>
                                </p:cTn>
                              </p:par>
                            </p:childTnLst>
                          </p:cTn>
                        </p:par>
                      </p:childTnLst>
                    </p:cTn>
                  </p:par>
                  <p:par>
                    <p:cTn id="2744" fill="hold">
                      <p:stCondLst>
                        <p:cond delay="indefinite"/>
                      </p:stCondLst>
                      <p:childTnLst>
                        <p:par>
                          <p:cTn id="2745" fill="hold">
                            <p:stCondLst>
                              <p:cond delay="0"/>
                            </p:stCondLst>
                            <p:childTnLst>
                              <p:par>
                                <p:cTn id="2746" nodeType="clickEffect" fill="hold" presetClass="entr" presetID="22" presetSubtype="8">
                                  <p:stCondLst>
                                    <p:cond delay="0"/>
                                  </p:stCondLst>
                                  <p:childTnLst>
                                    <p:set>
                                      <p:cBhvr>
                                        <p:cTn id="2747" dur="1" fill="hold">
                                          <p:stCondLst>
                                            <p:cond delay="0"/>
                                          </p:stCondLst>
                                        </p:cTn>
                                        <p:tgtEl>
                                          <p:spTgt spid="1577"/>
                                        </p:tgtEl>
                                        <p:attrNameLst>
                                          <p:attrName>style.visibility</p:attrName>
                                        </p:attrNameLst>
                                      </p:cBhvr>
                                      <p:to>
                                        <p:strVal val="visible"/>
                                      </p:to>
                                    </p:set>
                                    <p:animEffect filter="wipe(left)" transition="in">
                                      <p:cBhvr additive="repl">
                                        <p:cTn id="2748" dur="500"/>
                                        <p:tgtEl>
                                          <p:spTgt spid="1577"/>
                                        </p:tgtEl>
                                      </p:cBhvr>
                                    </p:animEffect>
                                  </p:childTnLst>
                                </p:cTn>
                              </p:par>
                            </p:childTnLst>
                          </p:cTn>
                        </p:par>
                      </p:childTnLst>
                    </p:cTn>
                  </p:par>
                  <p:par>
                    <p:cTn id="2749" fill="hold">
                      <p:stCondLst>
                        <p:cond delay="indefinite"/>
                      </p:stCondLst>
                      <p:childTnLst>
                        <p:par>
                          <p:cTn id="2750" fill="hold">
                            <p:stCondLst>
                              <p:cond delay="0"/>
                            </p:stCondLst>
                            <p:childTnLst>
                              <p:par>
                                <p:cTn id="2751" nodeType="clickEffect" fill="hold" presetClass="entr" presetID="22" presetSubtype="8">
                                  <p:stCondLst>
                                    <p:cond delay="0"/>
                                  </p:stCondLst>
                                  <p:childTnLst>
                                    <p:set>
                                      <p:cBhvr>
                                        <p:cTn id="2752" dur="1" fill="hold">
                                          <p:stCondLst>
                                            <p:cond delay="0"/>
                                          </p:stCondLst>
                                        </p:cTn>
                                        <p:tgtEl>
                                          <p:spTgt spid="1578"/>
                                        </p:tgtEl>
                                        <p:attrNameLst>
                                          <p:attrName>style.visibility</p:attrName>
                                        </p:attrNameLst>
                                      </p:cBhvr>
                                      <p:to>
                                        <p:strVal val="visible"/>
                                      </p:to>
                                    </p:set>
                                    <p:animEffect filter="wipe(left)" transition="in">
                                      <p:cBhvr additive="repl">
                                        <p:cTn id="2753" dur="500"/>
                                        <p:tgtEl>
                                          <p:spTgt spid="1578"/>
                                        </p:tgtEl>
                                      </p:cBhvr>
                                    </p:animEffect>
                                  </p:childTnLst>
                                </p:cTn>
                              </p:par>
                            </p:childTnLst>
                          </p:cTn>
                        </p:par>
                      </p:childTnLst>
                    </p:cTn>
                  </p:par>
                  <p:par>
                    <p:cTn id="2754" fill="hold">
                      <p:stCondLst>
                        <p:cond delay="indefinite"/>
                      </p:stCondLst>
                      <p:childTnLst>
                        <p:par>
                          <p:cTn id="2755" fill="hold">
                            <p:stCondLst>
                              <p:cond delay="0"/>
                            </p:stCondLst>
                            <p:childTnLst>
                              <p:par>
                                <p:cTn id="2756" nodeType="clickEffect" fill="hold" presetClass="entr" presetID="22" presetSubtype="8">
                                  <p:stCondLst>
                                    <p:cond delay="0"/>
                                  </p:stCondLst>
                                  <p:childTnLst>
                                    <p:set>
                                      <p:cBhvr>
                                        <p:cTn id="2757" dur="1" fill="hold">
                                          <p:stCondLst>
                                            <p:cond delay="0"/>
                                          </p:stCondLst>
                                        </p:cTn>
                                        <p:tgtEl>
                                          <p:spTgt spid="1579"/>
                                        </p:tgtEl>
                                        <p:attrNameLst>
                                          <p:attrName>style.visibility</p:attrName>
                                        </p:attrNameLst>
                                      </p:cBhvr>
                                      <p:to>
                                        <p:strVal val="visible"/>
                                      </p:to>
                                    </p:set>
                                    <p:animEffect filter="wipe(left)" transition="in">
                                      <p:cBhvr additive="repl">
                                        <p:cTn id="2758" dur="500"/>
                                        <p:tgtEl>
                                          <p:spTgt spid="1579"/>
                                        </p:tgtEl>
                                      </p:cBhvr>
                                    </p:animEffect>
                                  </p:childTnLst>
                                </p:cTn>
                              </p:par>
                            </p:childTnLst>
                          </p:cTn>
                        </p:par>
                      </p:childTnLst>
                    </p:cTn>
                  </p:par>
                  <p:par>
                    <p:cTn id="2759" fill="hold">
                      <p:stCondLst>
                        <p:cond delay="indefinite"/>
                      </p:stCondLst>
                      <p:childTnLst>
                        <p:par>
                          <p:cTn id="2760" fill="hold">
                            <p:stCondLst>
                              <p:cond delay="0"/>
                            </p:stCondLst>
                            <p:childTnLst>
                              <p:par>
                                <p:cTn id="2761" nodeType="clickEffect" fill="hold" presetClass="entr" presetID="22" presetSubtype="8">
                                  <p:stCondLst>
                                    <p:cond delay="0"/>
                                  </p:stCondLst>
                                  <p:childTnLst>
                                    <p:set>
                                      <p:cBhvr>
                                        <p:cTn id="2762" dur="1" fill="hold">
                                          <p:stCondLst>
                                            <p:cond delay="0"/>
                                          </p:stCondLst>
                                        </p:cTn>
                                        <p:tgtEl>
                                          <p:spTgt spid="1580"/>
                                        </p:tgtEl>
                                        <p:attrNameLst>
                                          <p:attrName>style.visibility</p:attrName>
                                        </p:attrNameLst>
                                      </p:cBhvr>
                                      <p:to>
                                        <p:strVal val="visible"/>
                                      </p:to>
                                    </p:set>
                                    <p:animEffect filter="wipe(left)" transition="in">
                                      <p:cBhvr additive="repl">
                                        <p:cTn id="2763" dur="500"/>
                                        <p:tgtEl>
                                          <p:spTgt spid="1580"/>
                                        </p:tgtEl>
                                      </p:cBhvr>
                                    </p:animEffect>
                                  </p:childTnLst>
                                </p:cTn>
                              </p:par>
                            </p:childTnLst>
                          </p:cTn>
                        </p:par>
                      </p:childTnLst>
                    </p:cTn>
                  </p:par>
                  <p:par>
                    <p:cTn id="2764" fill="hold">
                      <p:stCondLst>
                        <p:cond delay="indefinite"/>
                      </p:stCondLst>
                      <p:childTnLst>
                        <p:par>
                          <p:cTn id="2765" fill="hold">
                            <p:stCondLst>
                              <p:cond delay="0"/>
                            </p:stCondLst>
                            <p:childTnLst>
                              <p:par>
                                <p:cTn id="2766" nodeType="clickEffect" fill="hold" presetClass="entr" presetID="22" presetSubtype="1">
                                  <p:stCondLst>
                                    <p:cond delay="0"/>
                                  </p:stCondLst>
                                  <p:childTnLst>
                                    <p:set>
                                      <p:cBhvr>
                                        <p:cTn id="2767" dur="1" fill="hold">
                                          <p:stCondLst>
                                            <p:cond delay="0"/>
                                          </p:stCondLst>
                                        </p:cTn>
                                        <p:tgtEl>
                                          <p:spTgt spid="1581"/>
                                        </p:tgtEl>
                                        <p:attrNameLst>
                                          <p:attrName>style.visibility</p:attrName>
                                        </p:attrNameLst>
                                      </p:cBhvr>
                                      <p:to>
                                        <p:strVal val="visible"/>
                                      </p:to>
                                    </p:set>
                                    <p:animEffect filter="wipe(up)" transition="in">
                                      <p:cBhvr additive="repl">
                                        <p:cTn id="2768" dur="500"/>
                                        <p:tgtEl>
                                          <p:spTgt spid="1581"/>
                                        </p:tgtEl>
                                      </p:cBhvr>
                                    </p:animEffect>
                                  </p:childTnLst>
                                </p:cTn>
                              </p:par>
                            </p:childTnLst>
                          </p:cTn>
                        </p:par>
                      </p:childTnLst>
                    </p:cTn>
                  </p:par>
                  <p:par>
                    <p:cTn id="2769" fill="hold">
                      <p:stCondLst>
                        <p:cond delay="indefinite"/>
                      </p:stCondLst>
                      <p:childTnLst>
                        <p:par>
                          <p:cTn id="2770" fill="hold">
                            <p:stCondLst>
                              <p:cond delay="0"/>
                            </p:stCondLst>
                            <p:childTnLst>
                              <p:par>
                                <p:cTn id="2771" nodeType="clickEffect" fill="hold" presetClass="entr" presetID="22" presetSubtype="8">
                                  <p:stCondLst>
                                    <p:cond delay="0"/>
                                  </p:stCondLst>
                                  <p:childTnLst>
                                    <p:set>
                                      <p:cBhvr>
                                        <p:cTn id="2772" dur="1" fill="hold">
                                          <p:stCondLst>
                                            <p:cond delay="0"/>
                                          </p:stCondLst>
                                        </p:cTn>
                                        <p:tgtEl>
                                          <p:spTgt spid="1582"/>
                                        </p:tgtEl>
                                        <p:attrNameLst>
                                          <p:attrName>style.visibility</p:attrName>
                                        </p:attrNameLst>
                                      </p:cBhvr>
                                      <p:to>
                                        <p:strVal val="visible"/>
                                      </p:to>
                                    </p:set>
                                    <p:animEffect filter="wipe(left)" transition="in">
                                      <p:cBhvr additive="repl">
                                        <p:cTn id="2773" dur="500"/>
                                        <p:tgtEl>
                                          <p:spTgt spid="1582"/>
                                        </p:tgtEl>
                                      </p:cBhvr>
                                    </p:animEffect>
                                  </p:childTnLst>
                                </p:cTn>
                              </p:par>
                            </p:childTnLst>
                          </p:cTn>
                        </p:par>
                      </p:childTnLst>
                    </p:cTn>
                  </p:par>
                  <p:par>
                    <p:cTn id="2774" fill="hold">
                      <p:stCondLst>
                        <p:cond delay="indefinite"/>
                      </p:stCondLst>
                      <p:childTnLst>
                        <p:par>
                          <p:cTn id="2775" fill="hold">
                            <p:stCondLst>
                              <p:cond delay="0"/>
                            </p:stCondLst>
                            <p:childTnLst>
                              <p:par>
                                <p:cTn id="2776" nodeType="clickEffect" fill="hold" presetClass="entr" presetID="22" presetSubtype="8">
                                  <p:stCondLst>
                                    <p:cond delay="0"/>
                                  </p:stCondLst>
                                  <p:childTnLst>
                                    <p:set>
                                      <p:cBhvr>
                                        <p:cTn id="2777" dur="1" fill="hold">
                                          <p:stCondLst>
                                            <p:cond delay="0"/>
                                          </p:stCondLst>
                                        </p:cTn>
                                        <p:tgtEl>
                                          <p:spTgt spid="1583"/>
                                        </p:tgtEl>
                                        <p:attrNameLst>
                                          <p:attrName>style.visibility</p:attrName>
                                        </p:attrNameLst>
                                      </p:cBhvr>
                                      <p:to>
                                        <p:strVal val="visible"/>
                                      </p:to>
                                    </p:set>
                                    <p:animEffect filter="wipe(left)" transition="in">
                                      <p:cBhvr additive="repl">
                                        <p:cTn id="2778" dur="500"/>
                                        <p:tgtEl>
                                          <p:spTgt spid="1583"/>
                                        </p:tgtEl>
                                      </p:cBhvr>
                                    </p:animEffect>
                                  </p:childTnLst>
                                </p:cTn>
                              </p:par>
                            </p:childTnLst>
                          </p:cTn>
                        </p:par>
                      </p:childTnLst>
                    </p:cTn>
                  </p:par>
                  <p:par>
                    <p:cTn id="2779" fill="hold">
                      <p:stCondLst>
                        <p:cond delay="indefinite"/>
                      </p:stCondLst>
                      <p:childTnLst>
                        <p:par>
                          <p:cTn id="2780" fill="hold">
                            <p:stCondLst>
                              <p:cond delay="0"/>
                            </p:stCondLst>
                            <p:childTnLst>
                              <p:par>
                                <p:cTn id="2781" nodeType="clickEffect" fill="hold" presetClass="entr" presetID="22" presetSubtype="2">
                                  <p:stCondLst>
                                    <p:cond delay="0"/>
                                  </p:stCondLst>
                                  <p:childTnLst>
                                    <p:set>
                                      <p:cBhvr>
                                        <p:cTn id="2782" dur="1" fill="hold">
                                          <p:stCondLst>
                                            <p:cond delay="0"/>
                                          </p:stCondLst>
                                        </p:cTn>
                                        <p:tgtEl>
                                          <p:spTgt spid="1586"/>
                                        </p:tgtEl>
                                        <p:attrNameLst>
                                          <p:attrName>style.visibility</p:attrName>
                                        </p:attrNameLst>
                                      </p:cBhvr>
                                      <p:to>
                                        <p:strVal val="visible"/>
                                      </p:to>
                                    </p:set>
                                    <p:animEffect filter="wipe(right)" transition="in">
                                      <p:cBhvr additive="repl">
                                        <p:cTn id="2783" dur="500"/>
                                        <p:tgtEl>
                                          <p:spTgt spid="1586"/>
                                        </p:tgtEl>
                                      </p:cBhvr>
                                    </p:animEffect>
                                  </p:childTnLst>
                                </p:cTn>
                              </p:par>
                            </p:childTnLst>
                          </p:cTn>
                        </p:par>
                      </p:childTnLst>
                    </p:cTn>
                  </p:par>
                  <p:par>
                    <p:cTn id="2784" fill="hold">
                      <p:stCondLst>
                        <p:cond delay="indefinite"/>
                      </p:stCondLst>
                      <p:childTnLst>
                        <p:par>
                          <p:cTn id="2785" fill="hold">
                            <p:stCondLst>
                              <p:cond delay="0"/>
                            </p:stCondLst>
                            <p:childTnLst>
                              <p:par>
                                <p:cTn id="2786" nodeType="clickEffect" fill="hold" presetClass="entr" presetID="22" presetSubtype="1">
                                  <p:stCondLst>
                                    <p:cond delay="0"/>
                                  </p:stCondLst>
                                  <p:childTnLst>
                                    <p:set>
                                      <p:cBhvr>
                                        <p:cTn id="2787" dur="1" fill="hold">
                                          <p:stCondLst>
                                            <p:cond delay="0"/>
                                          </p:stCondLst>
                                        </p:cTn>
                                        <p:tgtEl>
                                          <p:spTgt spid="1584"/>
                                        </p:tgtEl>
                                        <p:attrNameLst>
                                          <p:attrName>style.visibility</p:attrName>
                                        </p:attrNameLst>
                                      </p:cBhvr>
                                      <p:to>
                                        <p:strVal val="visible"/>
                                      </p:to>
                                    </p:set>
                                    <p:animEffect filter="wipe(up)" transition="in">
                                      <p:cBhvr additive="repl">
                                        <p:cTn id="2788" dur="500"/>
                                        <p:tgtEl>
                                          <p:spTgt spid="1584"/>
                                        </p:tgtEl>
                                      </p:cBhvr>
                                    </p:animEffect>
                                  </p:childTnLst>
                                </p:cTn>
                              </p:par>
                            </p:childTnLst>
                          </p:cTn>
                        </p:par>
                      </p:childTnLst>
                    </p:cTn>
                  </p:par>
                  <p:par>
                    <p:cTn id="2789" fill="hold">
                      <p:stCondLst>
                        <p:cond delay="indefinite"/>
                      </p:stCondLst>
                      <p:childTnLst>
                        <p:par>
                          <p:cTn id="2790" fill="hold">
                            <p:stCondLst>
                              <p:cond delay="0"/>
                            </p:stCondLst>
                            <p:childTnLst>
                              <p:par>
                                <p:cTn id="2791" nodeType="clickEffect" fill="hold" presetClass="entr" presetID="23" presetSubtype="16">
                                  <p:stCondLst>
                                    <p:cond delay="0"/>
                                  </p:stCondLst>
                                  <p:childTnLst>
                                    <p:set>
                                      <p:cBhvr>
                                        <p:cTn id="2792" dur="1" fill="hold">
                                          <p:stCondLst>
                                            <p:cond delay="0"/>
                                          </p:stCondLst>
                                        </p:cTn>
                                        <p:tgtEl>
                                          <p:spTgt spid="1585"/>
                                        </p:tgtEl>
                                        <p:attrNameLst>
                                          <p:attrName>style.visibility</p:attrName>
                                        </p:attrNameLst>
                                      </p:cBhvr>
                                      <p:to>
                                        <p:strVal val="visible"/>
                                      </p:to>
                                    </p:set>
                                    <p:anim calcmode="lin" valueType="num">
                                      <p:cBhvr additive="repl">
                                        <p:cTn id="2793" dur="500" fill="hold"/>
                                        <p:tgtEl>
                                          <p:spTgt spid="1585"/>
                                        </p:tgtEl>
                                        <p:attrNameLst>
                                          <p:attrName>ppt_w</p:attrName>
                                        </p:attrNameLst>
                                      </p:cBhvr>
                                      <p:tavLst>
                                        <p:tav tm="0">
                                          <p:val>
                                            <p:fltVal val="0"/>
                                          </p:val>
                                        </p:tav>
                                        <p:tav tm="100000">
                                          <p:val>
                                            <p:strVal val="#ppt_w"/>
                                          </p:val>
                                        </p:tav>
                                      </p:tavLst>
                                    </p:anim>
                                    <p:anim calcmode="lin" valueType="num">
                                      <p:cBhvr additive="repl">
                                        <p:cTn id="2794" dur="500" fill="hold"/>
                                        <p:tgtEl>
                                          <p:spTgt spid="1585"/>
                                        </p:tgtEl>
                                        <p:attrNameLst>
                                          <p:attrName>ppt_h</p:attrName>
                                        </p:attrNameLst>
                                      </p:cBhvr>
                                      <p:tavLst>
                                        <p:tav tm="0">
                                          <p:val>
                                            <p:fltVal val="0"/>
                                          </p:val>
                                        </p:tav>
                                        <p:tav tm="100000">
                                          <p:val>
                                            <p:strVal val="#ppt_h"/>
                                          </p:val>
                                        </p:tav>
                                      </p:tavLst>
                                    </p:anim>
                                  </p:childTnLst>
                                </p:cTn>
                              </p:par>
                            </p:childTnLst>
                          </p:cTn>
                        </p:par>
                      </p:childTnLst>
                    </p:cTn>
                  </p:par>
                  <p:par>
                    <p:cTn id="2795" fill="hold">
                      <p:stCondLst>
                        <p:cond delay="indefinite"/>
                      </p:stCondLst>
                      <p:childTnLst>
                        <p:par>
                          <p:cTn id="2796" fill="hold">
                            <p:stCondLst>
                              <p:cond delay="0"/>
                            </p:stCondLst>
                            <p:childTnLst>
                              <p:par>
                                <p:cTn id="2797" nodeType="clickEffect" fill="hold" presetClass="entr" presetID="22" presetSubtype="1">
                                  <p:stCondLst>
                                    <p:cond delay="0"/>
                                  </p:stCondLst>
                                  <p:childTnLst>
                                    <p:set>
                                      <p:cBhvr>
                                        <p:cTn id="2798" dur="1" fill="hold">
                                          <p:stCondLst>
                                            <p:cond delay="0"/>
                                          </p:stCondLst>
                                        </p:cTn>
                                        <p:tgtEl>
                                          <p:spTgt spid="1589"/>
                                        </p:tgtEl>
                                        <p:attrNameLst>
                                          <p:attrName>style.visibility</p:attrName>
                                        </p:attrNameLst>
                                      </p:cBhvr>
                                      <p:to>
                                        <p:strVal val="visible"/>
                                      </p:to>
                                    </p:set>
                                    <p:animEffect filter="wipe(up)" transition="in">
                                      <p:cBhvr additive="repl">
                                        <p:cTn id="2799" dur="500"/>
                                        <p:tgtEl>
                                          <p:spTgt spid="1589"/>
                                        </p:tgtEl>
                                      </p:cBhvr>
                                    </p:animEffect>
                                  </p:childTnLst>
                                </p:cTn>
                              </p:par>
                            </p:childTnLst>
                          </p:cTn>
                        </p:par>
                      </p:childTnLst>
                    </p:cTn>
                  </p:par>
                  <p:par>
                    <p:cTn id="2800" fill="hold">
                      <p:stCondLst>
                        <p:cond delay="indefinite"/>
                      </p:stCondLst>
                      <p:childTnLst>
                        <p:par>
                          <p:cTn id="2801" fill="hold">
                            <p:stCondLst>
                              <p:cond delay="0"/>
                            </p:stCondLst>
                            <p:childTnLst>
                              <p:par>
                                <p:cTn id="2802" nodeType="clickEffect" fill="hold" presetClass="entr" presetID="22" presetSubtype="8">
                                  <p:stCondLst>
                                    <p:cond delay="0"/>
                                  </p:stCondLst>
                                  <p:childTnLst>
                                    <p:set>
                                      <p:cBhvr>
                                        <p:cTn id="2803" dur="1" fill="hold">
                                          <p:stCondLst>
                                            <p:cond delay="0"/>
                                          </p:stCondLst>
                                        </p:cTn>
                                        <p:tgtEl>
                                          <p:spTgt spid="1590"/>
                                        </p:tgtEl>
                                        <p:attrNameLst>
                                          <p:attrName>style.visibility</p:attrName>
                                        </p:attrNameLst>
                                      </p:cBhvr>
                                      <p:to>
                                        <p:strVal val="visible"/>
                                      </p:to>
                                    </p:set>
                                    <p:animEffect filter="wipe(left)" transition="in">
                                      <p:cBhvr additive="repl">
                                        <p:cTn id="2804" dur="500"/>
                                        <p:tgtEl>
                                          <p:spTgt spid="1590"/>
                                        </p:tgtEl>
                                      </p:cBhvr>
                                    </p:animEffect>
                                  </p:childTnLst>
                                </p:cTn>
                              </p:par>
                            </p:childTnLst>
                          </p:cTn>
                        </p:par>
                      </p:childTnLst>
                    </p:cTn>
                  </p:par>
                  <p:par>
                    <p:cTn id="2805" fill="hold">
                      <p:stCondLst>
                        <p:cond delay="indefinite"/>
                      </p:stCondLst>
                      <p:childTnLst>
                        <p:par>
                          <p:cTn id="2806" fill="hold">
                            <p:stCondLst>
                              <p:cond delay="0"/>
                            </p:stCondLst>
                            <p:childTnLst>
                              <p:par>
                                <p:cTn id="2807" nodeType="clickEffect" fill="hold" presetClass="entr" presetID="22" presetSubtype="8">
                                  <p:stCondLst>
                                    <p:cond delay="0"/>
                                  </p:stCondLst>
                                  <p:childTnLst>
                                    <p:set>
                                      <p:cBhvr>
                                        <p:cTn id="2808" dur="1" fill="hold">
                                          <p:stCondLst>
                                            <p:cond delay="0"/>
                                          </p:stCondLst>
                                        </p:cTn>
                                        <p:tgtEl>
                                          <p:spTgt spid="1606"/>
                                        </p:tgtEl>
                                        <p:attrNameLst>
                                          <p:attrName>style.visibility</p:attrName>
                                        </p:attrNameLst>
                                      </p:cBhvr>
                                      <p:to>
                                        <p:strVal val="visible"/>
                                      </p:to>
                                    </p:set>
                                    <p:animEffect filter="wipe(left)" transition="in">
                                      <p:cBhvr additive="repl">
                                        <p:cTn id="2809" dur="500"/>
                                        <p:tgtEl>
                                          <p:spTgt spid="1606"/>
                                        </p:tgtEl>
                                      </p:cBhvr>
                                    </p:animEffect>
                                  </p:childTnLst>
                                </p:cTn>
                              </p:par>
                            </p:childTnLst>
                          </p:cTn>
                        </p:par>
                      </p:childTnLst>
                    </p:cTn>
                  </p:par>
                  <p:par>
                    <p:cTn id="2810" fill="hold">
                      <p:stCondLst>
                        <p:cond delay="indefinite"/>
                      </p:stCondLst>
                      <p:childTnLst>
                        <p:par>
                          <p:cTn id="2811" fill="hold">
                            <p:stCondLst>
                              <p:cond delay="0"/>
                            </p:stCondLst>
                            <p:childTnLst>
                              <p:par>
                                <p:cTn id="2812" nodeType="clickEffect" fill="hold" presetClass="entr" presetID="22" presetSubtype="8">
                                  <p:stCondLst>
                                    <p:cond delay="0"/>
                                  </p:stCondLst>
                                  <p:childTnLst>
                                    <p:set>
                                      <p:cBhvr>
                                        <p:cTn id="2813" dur="1" fill="hold">
                                          <p:stCondLst>
                                            <p:cond delay="0"/>
                                          </p:stCondLst>
                                        </p:cTn>
                                        <p:tgtEl>
                                          <p:spTgt spid="1591"/>
                                        </p:tgtEl>
                                        <p:attrNameLst>
                                          <p:attrName>style.visibility</p:attrName>
                                        </p:attrNameLst>
                                      </p:cBhvr>
                                      <p:to>
                                        <p:strVal val="visible"/>
                                      </p:to>
                                    </p:set>
                                    <p:animEffect filter="wipe(left)" transition="in">
                                      <p:cBhvr additive="repl">
                                        <p:cTn id="2814" dur="500"/>
                                        <p:tgtEl>
                                          <p:spTgt spid="1591"/>
                                        </p:tgtEl>
                                      </p:cBhvr>
                                    </p:animEffect>
                                  </p:childTnLst>
                                </p:cTn>
                              </p:par>
                            </p:childTnLst>
                          </p:cTn>
                        </p:par>
                      </p:childTnLst>
                    </p:cTn>
                  </p:par>
                  <p:par>
                    <p:cTn id="2815" fill="hold">
                      <p:stCondLst>
                        <p:cond delay="indefinite"/>
                      </p:stCondLst>
                      <p:childTnLst>
                        <p:par>
                          <p:cTn id="2816" fill="hold">
                            <p:stCondLst>
                              <p:cond delay="0"/>
                            </p:stCondLst>
                            <p:childTnLst>
                              <p:par>
                                <p:cTn id="2817" nodeType="clickEffect" fill="hold" presetClass="entr" presetID="22" presetSubtype="8">
                                  <p:stCondLst>
                                    <p:cond delay="0"/>
                                  </p:stCondLst>
                                  <p:childTnLst>
                                    <p:set>
                                      <p:cBhvr>
                                        <p:cTn id="2818" dur="1" fill="hold">
                                          <p:stCondLst>
                                            <p:cond delay="0"/>
                                          </p:stCondLst>
                                        </p:cTn>
                                        <p:tgtEl>
                                          <p:spTgt spid="1592"/>
                                        </p:tgtEl>
                                        <p:attrNameLst>
                                          <p:attrName>style.visibility</p:attrName>
                                        </p:attrNameLst>
                                      </p:cBhvr>
                                      <p:to>
                                        <p:strVal val="visible"/>
                                      </p:to>
                                    </p:set>
                                    <p:animEffect filter="wipe(left)" transition="in">
                                      <p:cBhvr additive="repl">
                                        <p:cTn id="2819" dur="500"/>
                                        <p:tgtEl>
                                          <p:spTgt spid="1592"/>
                                        </p:tgtEl>
                                      </p:cBhvr>
                                    </p:animEffect>
                                  </p:childTnLst>
                                </p:cTn>
                              </p:par>
                            </p:childTnLst>
                          </p:cTn>
                        </p:par>
                      </p:childTnLst>
                    </p:cTn>
                  </p:par>
                  <p:par>
                    <p:cTn id="2820" fill="hold">
                      <p:stCondLst>
                        <p:cond delay="indefinite"/>
                      </p:stCondLst>
                      <p:childTnLst>
                        <p:par>
                          <p:cTn id="2821" fill="hold">
                            <p:stCondLst>
                              <p:cond delay="0"/>
                            </p:stCondLst>
                            <p:childTnLst>
                              <p:par>
                                <p:cTn id="2822" nodeType="clickEffect" fill="hold" presetClass="entr" presetID="22" presetSubtype="8">
                                  <p:stCondLst>
                                    <p:cond delay="0"/>
                                  </p:stCondLst>
                                  <p:childTnLst>
                                    <p:set>
                                      <p:cBhvr>
                                        <p:cTn id="2823" dur="1" fill="hold">
                                          <p:stCondLst>
                                            <p:cond delay="0"/>
                                          </p:stCondLst>
                                        </p:cTn>
                                        <p:tgtEl>
                                          <p:spTgt spid="1593"/>
                                        </p:tgtEl>
                                        <p:attrNameLst>
                                          <p:attrName>style.visibility</p:attrName>
                                        </p:attrNameLst>
                                      </p:cBhvr>
                                      <p:to>
                                        <p:strVal val="visible"/>
                                      </p:to>
                                    </p:set>
                                    <p:animEffect filter="wipe(left)" transition="in">
                                      <p:cBhvr additive="repl">
                                        <p:cTn id="2824" dur="500"/>
                                        <p:tgtEl>
                                          <p:spTgt spid="1593"/>
                                        </p:tgtEl>
                                      </p:cBhvr>
                                    </p:animEffect>
                                  </p:childTnLst>
                                </p:cTn>
                              </p:par>
                            </p:childTnLst>
                          </p:cTn>
                        </p:par>
                      </p:childTnLst>
                    </p:cTn>
                  </p:par>
                  <p:par>
                    <p:cTn id="2825" fill="hold">
                      <p:stCondLst>
                        <p:cond delay="indefinite"/>
                      </p:stCondLst>
                      <p:childTnLst>
                        <p:par>
                          <p:cTn id="2826" fill="hold">
                            <p:stCondLst>
                              <p:cond delay="0"/>
                            </p:stCondLst>
                            <p:childTnLst>
                              <p:par>
                                <p:cTn id="2827" nodeType="clickEffect" fill="hold" presetClass="entr" presetID="22" presetSubtype="1">
                                  <p:stCondLst>
                                    <p:cond delay="0"/>
                                  </p:stCondLst>
                                  <p:childTnLst>
                                    <p:set>
                                      <p:cBhvr>
                                        <p:cTn id="2828" dur="1" fill="hold">
                                          <p:stCondLst>
                                            <p:cond delay="0"/>
                                          </p:stCondLst>
                                        </p:cTn>
                                        <p:tgtEl>
                                          <p:spTgt spid="1594"/>
                                        </p:tgtEl>
                                        <p:attrNameLst>
                                          <p:attrName>style.visibility</p:attrName>
                                        </p:attrNameLst>
                                      </p:cBhvr>
                                      <p:to>
                                        <p:strVal val="visible"/>
                                      </p:to>
                                    </p:set>
                                    <p:animEffect filter="wipe(up)" transition="in">
                                      <p:cBhvr additive="repl">
                                        <p:cTn id="2829" dur="500"/>
                                        <p:tgtEl>
                                          <p:spTgt spid="1594"/>
                                        </p:tgtEl>
                                      </p:cBhvr>
                                    </p:animEffect>
                                  </p:childTnLst>
                                </p:cTn>
                              </p:par>
                            </p:childTnLst>
                          </p:cTn>
                        </p:par>
                      </p:childTnLst>
                    </p:cTn>
                  </p:par>
                  <p:par>
                    <p:cTn id="2830" fill="hold">
                      <p:stCondLst>
                        <p:cond delay="indefinite"/>
                      </p:stCondLst>
                      <p:childTnLst>
                        <p:par>
                          <p:cTn id="2831" fill="hold">
                            <p:stCondLst>
                              <p:cond delay="0"/>
                            </p:stCondLst>
                            <p:childTnLst>
                              <p:par>
                                <p:cTn id="2832" nodeType="clickEffect" fill="hold" presetClass="entr" presetID="22" presetSubtype="8">
                                  <p:stCondLst>
                                    <p:cond delay="0"/>
                                  </p:stCondLst>
                                  <p:childTnLst>
                                    <p:set>
                                      <p:cBhvr>
                                        <p:cTn id="2833" dur="1" fill="hold">
                                          <p:stCondLst>
                                            <p:cond delay="0"/>
                                          </p:stCondLst>
                                        </p:cTn>
                                        <p:tgtEl>
                                          <p:spTgt spid="1595"/>
                                        </p:tgtEl>
                                        <p:attrNameLst>
                                          <p:attrName>style.visibility</p:attrName>
                                        </p:attrNameLst>
                                      </p:cBhvr>
                                      <p:to>
                                        <p:strVal val="visible"/>
                                      </p:to>
                                    </p:set>
                                    <p:animEffect filter="wipe(left)" transition="in">
                                      <p:cBhvr additive="repl">
                                        <p:cTn id="2834" dur="500"/>
                                        <p:tgtEl>
                                          <p:spTgt spid="1595"/>
                                        </p:tgtEl>
                                      </p:cBhvr>
                                    </p:animEffect>
                                  </p:childTnLst>
                                </p:cTn>
                              </p:par>
                            </p:childTnLst>
                          </p:cTn>
                        </p:par>
                      </p:childTnLst>
                    </p:cTn>
                  </p:par>
                  <p:par>
                    <p:cTn id="2835" fill="hold">
                      <p:stCondLst>
                        <p:cond delay="indefinite"/>
                      </p:stCondLst>
                      <p:childTnLst>
                        <p:par>
                          <p:cTn id="2836" fill="hold">
                            <p:stCondLst>
                              <p:cond delay="0"/>
                            </p:stCondLst>
                            <p:childTnLst>
                              <p:par>
                                <p:cTn id="2837" nodeType="clickEffect" fill="hold" presetClass="entr" presetID="22" presetSubtype="8">
                                  <p:stCondLst>
                                    <p:cond delay="0"/>
                                  </p:stCondLst>
                                  <p:childTnLst>
                                    <p:set>
                                      <p:cBhvr>
                                        <p:cTn id="2838" dur="1" fill="hold">
                                          <p:stCondLst>
                                            <p:cond delay="0"/>
                                          </p:stCondLst>
                                        </p:cTn>
                                        <p:tgtEl>
                                          <p:spTgt spid="1596"/>
                                        </p:tgtEl>
                                        <p:attrNameLst>
                                          <p:attrName>style.visibility</p:attrName>
                                        </p:attrNameLst>
                                      </p:cBhvr>
                                      <p:to>
                                        <p:strVal val="visible"/>
                                      </p:to>
                                    </p:set>
                                    <p:animEffect filter="wipe(left)" transition="in">
                                      <p:cBhvr additive="repl">
                                        <p:cTn id="2839" dur="500"/>
                                        <p:tgtEl>
                                          <p:spTgt spid="1596"/>
                                        </p:tgtEl>
                                      </p:cBhvr>
                                    </p:animEffect>
                                  </p:childTnLst>
                                </p:cTn>
                              </p:par>
                            </p:childTnLst>
                          </p:cTn>
                        </p:par>
                      </p:childTnLst>
                    </p:cTn>
                  </p:par>
                  <p:par>
                    <p:cTn id="2840" fill="hold">
                      <p:stCondLst>
                        <p:cond delay="indefinite"/>
                      </p:stCondLst>
                      <p:childTnLst>
                        <p:par>
                          <p:cTn id="2841" fill="hold">
                            <p:stCondLst>
                              <p:cond delay="0"/>
                            </p:stCondLst>
                            <p:childTnLst>
                              <p:par>
                                <p:cTn id="2842" nodeType="clickEffect" fill="hold" presetClass="entr" presetID="22" presetSubtype="4">
                                  <p:stCondLst>
                                    <p:cond delay="0"/>
                                  </p:stCondLst>
                                  <p:childTnLst>
                                    <p:set>
                                      <p:cBhvr>
                                        <p:cTn id="2843" dur="1" fill="hold">
                                          <p:stCondLst>
                                            <p:cond delay="0"/>
                                          </p:stCondLst>
                                        </p:cTn>
                                        <p:tgtEl>
                                          <p:spTgt spid="1597"/>
                                        </p:tgtEl>
                                        <p:attrNameLst>
                                          <p:attrName>style.visibility</p:attrName>
                                        </p:attrNameLst>
                                      </p:cBhvr>
                                      <p:to>
                                        <p:strVal val="visible"/>
                                      </p:to>
                                    </p:set>
                                    <p:animEffect filter="wipe(down)" transition="in">
                                      <p:cBhvr additive="repl">
                                        <p:cTn id="2844" dur="500"/>
                                        <p:tgtEl>
                                          <p:spTgt spid="1597"/>
                                        </p:tgtEl>
                                      </p:cBhvr>
                                    </p:animEffect>
                                  </p:childTnLst>
                                </p:cTn>
                              </p:par>
                            </p:childTnLst>
                          </p:cTn>
                        </p:par>
                      </p:childTnLst>
                    </p:cTn>
                  </p:par>
                  <p:par>
                    <p:cTn id="2845" fill="hold">
                      <p:stCondLst>
                        <p:cond delay="indefinite"/>
                      </p:stCondLst>
                      <p:childTnLst>
                        <p:par>
                          <p:cTn id="2846" fill="hold">
                            <p:stCondLst>
                              <p:cond delay="0"/>
                            </p:stCondLst>
                            <p:childTnLst>
                              <p:par>
                                <p:cTn id="2847" nodeType="clickEffect" fill="hold" presetClass="entr" presetID="23" presetSubtype="16">
                                  <p:stCondLst>
                                    <p:cond delay="0"/>
                                  </p:stCondLst>
                                  <p:childTnLst>
                                    <p:set>
                                      <p:cBhvr>
                                        <p:cTn id="2848" dur="1" fill="hold">
                                          <p:stCondLst>
                                            <p:cond delay="0"/>
                                          </p:stCondLst>
                                        </p:cTn>
                                        <p:tgtEl>
                                          <p:spTgt spid="1598"/>
                                        </p:tgtEl>
                                        <p:attrNameLst>
                                          <p:attrName>style.visibility</p:attrName>
                                        </p:attrNameLst>
                                      </p:cBhvr>
                                      <p:to>
                                        <p:strVal val="visible"/>
                                      </p:to>
                                    </p:set>
                                    <p:anim calcmode="lin" valueType="num">
                                      <p:cBhvr additive="repl">
                                        <p:cTn id="2849" dur="500" fill="hold"/>
                                        <p:tgtEl>
                                          <p:spTgt spid="1598"/>
                                        </p:tgtEl>
                                        <p:attrNameLst>
                                          <p:attrName>ppt_w</p:attrName>
                                        </p:attrNameLst>
                                      </p:cBhvr>
                                      <p:tavLst>
                                        <p:tav tm="0">
                                          <p:val>
                                            <p:fltVal val="0"/>
                                          </p:val>
                                        </p:tav>
                                        <p:tav tm="100000">
                                          <p:val>
                                            <p:strVal val="#ppt_w"/>
                                          </p:val>
                                        </p:tav>
                                      </p:tavLst>
                                    </p:anim>
                                    <p:anim calcmode="lin" valueType="num">
                                      <p:cBhvr additive="repl">
                                        <p:cTn id="2850" dur="500" fill="hold"/>
                                        <p:tgtEl>
                                          <p:spTgt spid="1598"/>
                                        </p:tgtEl>
                                        <p:attrNameLst>
                                          <p:attrName>ppt_h</p:attrName>
                                        </p:attrNameLst>
                                      </p:cBhvr>
                                      <p:tavLst>
                                        <p:tav tm="0">
                                          <p:val>
                                            <p:fltVal val="0"/>
                                          </p:val>
                                        </p:tav>
                                        <p:tav tm="100000">
                                          <p:val>
                                            <p:strVal val="#ppt_h"/>
                                          </p:val>
                                        </p:tav>
                                      </p:tavLst>
                                    </p:anim>
                                  </p:childTnLst>
                                </p:cTn>
                              </p:par>
                            </p:childTnLst>
                          </p:cTn>
                        </p:par>
                      </p:childTnLst>
                    </p:cTn>
                  </p:par>
                  <p:par>
                    <p:cTn id="2851" fill="hold">
                      <p:stCondLst>
                        <p:cond delay="indefinite"/>
                      </p:stCondLst>
                      <p:childTnLst>
                        <p:par>
                          <p:cTn id="2852" fill="hold">
                            <p:stCondLst>
                              <p:cond delay="0"/>
                            </p:stCondLst>
                            <p:childTnLst>
                              <p:par>
                                <p:cTn id="2853" nodeType="clickEffect" fill="hold" presetClass="entr" presetID="22" presetSubtype="8">
                                  <p:stCondLst>
                                    <p:cond delay="0"/>
                                  </p:stCondLst>
                                  <p:childTnLst>
                                    <p:set>
                                      <p:cBhvr>
                                        <p:cTn id="2854" dur="1" fill="hold">
                                          <p:stCondLst>
                                            <p:cond delay="0"/>
                                          </p:stCondLst>
                                        </p:cTn>
                                        <p:tgtEl>
                                          <p:spTgt spid="1599"/>
                                        </p:tgtEl>
                                        <p:attrNameLst>
                                          <p:attrName>style.visibility</p:attrName>
                                        </p:attrNameLst>
                                      </p:cBhvr>
                                      <p:to>
                                        <p:strVal val="visible"/>
                                      </p:to>
                                    </p:set>
                                    <p:animEffect filter="wipe(left)" transition="in">
                                      <p:cBhvr additive="repl">
                                        <p:cTn id="2855" dur="500"/>
                                        <p:tgtEl>
                                          <p:spTgt spid="1599"/>
                                        </p:tgtEl>
                                      </p:cBhvr>
                                    </p:animEffect>
                                  </p:childTnLst>
                                </p:cTn>
                              </p:par>
                            </p:childTnLst>
                          </p:cTn>
                        </p:par>
                      </p:childTnLst>
                    </p:cTn>
                  </p:par>
                  <p:par>
                    <p:cTn id="2856" fill="hold">
                      <p:stCondLst>
                        <p:cond delay="indefinite"/>
                      </p:stCondLst>
                      <p:childTnLst>
                        <p:par>
                          <p:cTn id="2857" fill="hold">
                            <p:stCondLst>
                              <p:cond delay="0"/>
                            </p:stCondLst>
                            <p:childTnLst>
                              <p:par>
                                <p:cTn id="2858" nodeType="clickEffect" fill="hold" presetClass="entr" presetID="22" presetSubtype="1">
                                  <p:stCondLst>
                                    <p:cond delay="0"/>
                                  </p:stCondLst>
                                  <p:childTnLst>
                                    <p:set>
                                      <p:cBhvr>
                                        <p:cTn id="2859" dur="1" fill="hold">
                                          <p:stCondLst>
                                            <p:cond delay="0"/>
                                          </p:stCondLst>
                                        </p:cTn>
                                        <p:tgtEl>
                                          <p:spTgt spid="1603"/>
                                        </p:tgtEl>
                                        <p:attrNameLst>
                                          <p:attrName>style.visibility</p:attrName>
                                        </p:attrNameLst>
                                      </p:cBhvr>
                                      <p:to>
                                        <p:strVal val="visible"/>
                                      </p:to>
                                    </p:set>
                                    <p:animEffect filter="wipe(up)" transition="in">
                                      <p:cBhvr additive="repl">
                                        <p:cTn id="2860" dur="500"/>
                                        <p:tgtEl>
                                          <p:spTgt spid="1603"/>
                                        </p:tgtEl>
                                      </p:cBhvr>
                                    </p:animEffect>
                                  </p:childTnLst>
                                </p:cTn>
                              </p:par>
                            </p:childTnLst>
                          </p:cTn>
                        </p:par>
                      </p:childTnLst>
                    </p:cTn>
                  </p:par>
                  <p:par>
                    <p:cTn id="2861" fill="hold">
                      <p:stCondLst>
                        <p:cond delay="indefinite"/>
                      </p:stCondLst>
                      <p:childTnLst>
                        <p:par>
                          <p:cTn id="2862" fill="hold">
                            <p:stCondLst>
                              <p:cond delay="0"/>
                            </p:stCondLst>
                            <p:childTnLst>
                              <p:par>
                                <p:cTn id="2863" nodeType="clickEffect" fill="hold" presetClass="entr" presetID="22" presetSubtype="8">
                                  <p:stCondLst>
                                    <p:cond delay="0"/>
                                  </p:stCondLst>
                                  <p:childTnLst>
                                    <p:set>
                                      <p:cBhvr>
                                        <p:cTn id="2864" dur="1" fill="hold">
                                          <p:stCondLst>
                                            <p:cond delay="0"/>
                                          </p:stCondLst>
                                        </p:cTn>
                                        <p:tgtEl>
                                          <p:spTgt spid="1604"/>
                                        </p:tgtEl>
                                        <p:attrNameLst>
                                          <p:attrName>style.visibility</p:attrName>
                                        </p:attrNameLst>
                                      </p:cBhvr>
                                      <p:to>
                                        <p:strVal val="visible"/>
                                      </p:to>
                                    </p:set>
                                    <p:animEffect filter="wipe(left)" transition="in">
                                      <p:cBhvr additive="repl">
                                        <p:cTn id="2865" dur="500"/>
                                        <p:tgtEl>
                                          <p:spTgt spid="1604"/>
                                        </p:tgtEl>
                                      </p:cBhvr>
                                    </p:animEffect>
                                  </p:childTnLst>
                                </p:cTn>
                              </p:par>
                            </p:childTnLst>
                          </p:cTn>
                        </p:par>
                      </p:childTnLst>
                    </p:cTn>
                  </p:par>
                  <p:par>
                    <p:cTn id="2866" fill="hold">
                      <p:stCondLst>
                        <p:cond delay="indefinite"/>
                      </p:stCondLst>
                      <p:childTnLst>
                        <p:par>
                          <p:cTn id="2867" fill="hold">
                            <p:stCondLst>
                              <p:cond delay="0"/>
                            </p:stCondLst>
                            <p:childTnLst>
                              <p:par>
                                <p:cTn id="2868" nodeType="clickEffect" fill="hold" presetClass="entr" presetID="22" presetSubtype="8">
                                  <p:stCondLst>
                                    <p:cond delay="0"/>
                                  </p:stCondLst>
                                  <p:childTnLst>
                                    <p:set>
                                      <p:cBhvr>
                                        <p:cTn id="2869" dur="1" fill="hold">
                                          <p:stCondLst>
                                            <p:cond delay="0"/>
                                          </p:stCondLst>
                                        </p:cTn>
                                        <p:tgtEl>
                                          <p:spTgt spid="1605"/>
                                        </p:tgtEl>
                                        <p:attrNameLst>
                                          <p:attrName>style.visibility</p:attrName>
                                        </p:attrNameLst>
                                      </p:cBhvr>
                                      <p:to>
                                        <p:strVal val="visible"/>
                                      </p:to>
                                    </p:set>
                                    <p:animEffect filter="wipe(left)" transition="in">
                                      <p:cBhvr additive="repl">
                                        <p:cTn id="2870" dur="500"/>
                                        <p:tgtEl>
                                          <p:spTgt spid="1605"/>
                                        </p:tgtEl>
                                      </p:cBhvr>
                                    </p:animEffect>
                                  </p:childTnLst>
                                </p:cTn>
                              </p:par>
                            </p:childTnLst>
                          </p:cTn>
                        </p:par>
                      </p:childTnLst>
                    </p:cTn>
                  </p:par>
                  <p:par>
                    <p:cTn id="2871" fill="hold">
                      <p:stCondLst>
                        <p:cond delay="indefinite"/>
                      </p:stCondLst>
                      <p:childTnLst>
                        <p:par>
                          <p:cTn id="2872" fill="hold">
                            <p:stCondLst>
                              <p:cond delay="0"/>
                            </p:stCondLst>
                            <p:childTnLst>
                              <p:par>
                                <p:cTn id="2873" nodeType="clickEffect" fill="hold" presetClass="entr" presetID="23" presetSubtype="16">
                                  <p:stCondLst>
                                    <p:cond delay="0"/>
                                  </p:stCondLst>
                                  <p:childTnLst>
                                    <p:set>
                                      <p:cBhvr>
                                        <p:cTn id="2874" dur="1" fill="hold">
                                          <p:stCondLst>
                                            <p:cond delay="0"/>
                                          </p:stCondLst>
                                        </p:cTn>
                                        <p:tgtEl>
                                          <p:spTgt spid="1608"/>
                                        </p:tgtEl>
                                        <p:attrNameLst>
                                          <p:attrName>style.visibility</p:attrName>
                                        </p:attrNameLst>
                                      </p:cBhvr>
                                      <p:to>
                                        <p:strVal val="visible"/>
                                      </p:to>
                                    </p:set>
                                    <p:anim calcmode="lin" valueType="num">
                                      <p:cBhvr additive="repl">
                                        <p:cTn id="2875" dur="500" fill="hold"/>
                                        <p:tgtEl>
                                          <p:spTgt spid="1608"/>
                                        </p:tgtEl>
                                        <p:attrNameLst>
                                          <p:attrName>ppt_w</p:attrName>
                                        </p:attrNameLst>
                                      </p:cBhvr>
                                      <p:tavLst>
                                        <p:tav tm="0">
                                          <p:val>
                                            <p:fltVal val="0"/>
                                          </p:val>
                                        </p:tav>
                                        <p:tav tm="100000">
                                          <p:val>
                                            <p:strVal val="#ppt_w"/>
                                          </p:val>
                                        </p:tav>
                                      </p:tavLst>
                                    </p:anim>
                                    <p:anim calcmode="lin" valueType="num">
                                      <p:cBhvr additive="repl">
                                        <p:cTn id="2876" dur="500" fill="hold"/>
                                        <p:tgtEl>
                                          <p:spTgt spid="1608"/>
                                        </p:tgtEl>
                                        <p:attrNameLst>
                                          <p:attrName>ppt_h</p:attrName>
                                        </p:attrNameLst>
                                      </p:cBhvr>
                                      <p:tavLst>
                                        <p:tav tm="0">
                                          <p:val>
                                            <p:fltVal val="0"/>
                                          </p:val>
                                        </p:tav>
                                        <p:tav tm="100000">
                                          <p:val>
                                            <p:strVal val="#ppt_h"/>
                                          </p:val>
                                        </p:tav>
                                      </p:tavLst>
                                    </p:anim>
                                  </p:childTnLst>
                                </p:cTn>
                              </p:par>
                            </p:childTnLst>
                          </p:cTn>
                        </p:par>
                      </p:childTnLst>
                    </p:cTn>
                  </p:par>
                  <p:par>
                    <p:cTn id="2877" fill="hold">
                      <p:stCondLst>
                        <p:cond delay="indefinite"/>
                      </p:stCondLst>
                      <p:childTnLst>
                        <p:par>
                          <p:cTn id="2878" fill="hold">
                            <p:stCondLst>
                              <p:cond delay="0"/>
                            </p:stCondLst>
                            <p:childTnLst>
                              <p:par>
                                <p:cTn id="2879" nodeType="clickEffect" fill="hold" presetClass="entr" presetID="23" presetSubtype="16">
                                  <p:stCondLst>
                                    <p:cond delay="0"/>
                                  </p:stCondLst>
                                  <p:childTnLst>
                                    <p:set>
                                      <p:cBhvr>
                                        <p:cTn id="2880" dur="1" fill="hold">
                                          <p:stCondLst>
                                            <p:cond delay="0"/>
                                          </p:stCondLst>
                                        </p:cTn>
                                        <p:tgtEl>
                                          <p:spTgt spid="1609"/>
                                        </p:tgtEl>
                                        <p:attrNameLst>
                                          <p:attrName>style.visibility</p:attrName>
                                        </p:attrNameLst>
                                      </p:cBhvr>
                                      <p:to>
                                        <p:strVal val="visible"/>
                                      </p:to>
                                    </p:set>
                                    <p:anim calcmode="lin" valueType="num">
                                      <p:cBhvr additive="repl">
                                        <p:cTn id="2881" dur="500" fill="hold"/>
                                        <p:tgtEl>
                                          <p:spTgt spid="1609"/>
                                        </p:tgtEl>
                                        <p:attrNameLst>
                                          <p:attrName>ppt_w</p:attrName>
                                        </p:attrNameLst>
                                      </p:cBhvr>
                                      <p:tavLst>
                                        <p:tav tm="0">
                                          <p:val>
                                            <p:fltVal val="0"/>
                                          </p:val>
                                        </p:tav>
                                        <p:tav tm="100000">
                                          <p:val>
                                            <p:strVal val="#ppt_w"/>
                                          </p:val>
                                        </p:tav>
                                      </p:tavLst>
                                    </p:anim>
                                    <p:anim calcmode="lin" valueType="num">
                                      <p:cBhvr additive="repl">
                                        <p:cTn id="2882" dur="500" fill="hold"/>
                                        <p:tgtEl>
                                          <p:spTgt spid="16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Num" idx="24"/>
          </p:nvPr>
        </p:nvSpPr>
        <p:spPr>
          <a:xfrm>
            <a:off x="8737560" y="6248520"/>
            <a:ext cx="2539800" cy="456840"/>
          </a:xfrm>
          <a:prstGeom prst="rect">
            <a:avLst/>
          </a:prstGeom>
          <a:noFill/>
          <a:ln w="9360">
            <a:noFill/>
          </a:ln>
        </p:spPr>
        <p:txBody>
          <a:bodyPr numCol="1" spcCol="0" anchor="t">
            <a:noAutofit/>
          </a:bodyPr>
          <a:lstStyle>
            <a:lvl1pPr algn="r">
              <a:lnSpc>
                <a:spcPct val="100000"/>
              </a:lnSpc>
              <a:buNone/>
              <a:defRPr b="1" lang="en-US" sz="1400" spc="-1" strike="noStrike">
                <a:solidFill>
                  <a:srgbClr val="ffffff"/>
                </a:solidFill>
                <a:latin typeface="Times New Roman"/>
                <a:ea typeface="宋体"/>
              </a:defRPr>
            </a:lvl1pPr>
          </a:lstStyle>
          <a:p>
            <a:pPr algn="r">
              <a:lnSpc>
                <a:spcPct val="100000"/>
              </a:lnSpc>
              <a:buNone/>
            </a:pPr>
            <a:fld id="{C411E9AE-A635-4E78-A51A-D765FEE9E07A}" type="slidenum">
              <a:rPr b="1" lang="en-US" sz="1400" spc="-1" strike="noStrike">
                <a:solidFill>
                  <a:srgbClr val="ffffff"/>
                </a:solidFill>
                <a:latin typeface="Times New Roman"/>
                <a:ea typeface="宋体"/>
              </a:rPr>
              <a:t>&lt;编号&gt;</a:t>
            </a:fld>
            <a:endParaRPr b="0" lang="en-US" sz="1400" spc="-1" strike="noStrike">
              <a:latin typeface="Times New Roman"/>
            </a:endParaRPr>
          </a:p>
        </p:txBody>
      </p:sp>
      <p:sp>
        <p:nvSpPr>
          <p:cNvPr id="381" name="PlaceHolder 2"/>
          <p:cNvSpPr>
            <a:spLocks noGrp="1"/>
          </p:cNvSpPr>
          <p:nvPr>
            <p:ph type="title"/>
          </p:nvPr>
        </p:nvSpPr>
        <p:spPr>
          <a:xfrm>
            <a:off x="1752480" y="228600"/>
            <a:ext cx="6400440" cy="533160"/>
          </a:xfrm>
          <a:prstGeom prst="rect">
            <a:avLst/>
          </a:prstGeom>
          <a:noFill/>
          <a:ln w="9360">
            <a:noFill/>
          </a:ln>
        </p:spPr>
        <p:txBody>
          <a:bodyPr numCol="1" spcCol="0" anchor="ctr">
            <a:noAutofit/>
          </a:bodyPr>
          <a:p>
            <a:pPr>
              <a:lnSpc>
                <a:spcPct val="100000"/>
              </a:lnSpc>
              <a:buNone/>
            </a:pPr>
            <a:r>
              <a:rPr b="1" lang="zh-CN" sz="2400" spc="-1" strike="noStrike">
                <a:solidFill>
                  <a:srgbClr val="ffff00"/>
                </a:solidFill>
                <a:latin typeface="Times New Roman"/>
                <a:ea typeface="宋体"/>
              </a:rPr>
              <a:t>例</a:t>
            </a:r>
            <a:r>
              <a:rPr b="1" lang="en-US" sz="2400" spc="-1" strike="noStrike">
                <a:solidFill>
                  <a:srgbClr val="ffff00"/>
                </a:solidFill>
                <a:latin typeface="Times New Roman"/>
                <a:ea typeface="宋体"/>
              </a:rPr>
              <a:t>2 </a:t>
            </a:r>
            <a:r>
              <a:rPr b="1" lang="zh-CN" sz="2400" spc="-1" strike="noStrike">
                <a:solidFill>
                  <a:srgbClr val="ffff00"/>
                </a:solidFill>
                <a:latin typeface="Times New Roman"/>
                <a:ea typeface="宋体"/>
              </a:rPr>
              <a:t>：</a:t>
            </a:r>
            <a:r>
              <a:rPr b="1" lang="zh-CN" sz="2400" spc="-1" strike="noStrike">
                <a:solidFill>
                  <a:srgbClr val="ffffff"/>
                </a:solidFill>
                <a:latin typeface="Times New Roman"/>
                <a:ea typeface="宋体"/>
              </a:rPr>
              <a:t>有向图的邻接矩阵如何表示？</a:t>
            </a:r>
            <a:endParaRPr b="0" lang="en-US" sz="2400" spc="-1" strike="noStrike">
              <a:solidFill>
                <a:srgbClr val="ff3399"/>
              </a:solidFill>
              <a:latin typeface="楷体_GB2312"/>
            </a:endParaRPr>
          </a:p>
        </p:txBody>
      </p:sp>
      <p:sp>
        <p:nvSpPr>
          <p:cNvPr id="382" name="Rectangle 3"/>
          <p:cNvSpPr/>
          <p:nvPr/>
        </p:nvSpPr>
        <p:spPr>
          <a:xfrm>
            <a:off x="1828800" y="4038480"/>
            <a:ext cx="8610120" cy="3100680"/>
          </a:xfrm>
          <a:prstGeom prst="rect">
            <a:avLst/>
          </a:prstGeom>
          <a:noFill/>
          <a:ln w="9525">
            <a:noFill/>
          </a:ln>
        </p:spPr>
        <p:style>
          <a:lnRef idx="0"/>
          <a:fillRef idx="0"/>
          <a:effectRef idx="0"/>
          <a:fontRef idx="minor"/>
        </p:style>
        <p:txBody>
          <a:bodyPr lIns="90000" rIns="90000" tIns="45000" bIns="45000" anchor="t">
            <a:spAutoFit/>
          </a:bodyPr>
          <a:p>
            <a:pPr>
              <a:lnSpc>
                <a:spcPct val="100000"/>
              </a:lnSpc>
              <a:spcBef>
                <a:spcPts val="519"/>
              </a:spcBef>
              <a:buNone/>
            </a:pPr>
            <a:r>
              <a:rPr b="1" lang="zh-CN" sz="2600" spc="-1" strike="noStrike">
                <a:solidFill>
                  <a:srgbClr val="ffff00"/>
                </a:solidFill>
                <a:latin typeface="楷体_GB2312"/>
                <a:ea typeface="楷体_GB2312"/>
              </a:rPr>
              <a:t>分析</a:t>
            </a:r>
            <a:r>
              <a:rPr b="1" lang="en-US" sz="2600" spc="-1" strike="noStrike">
                <a:solidFill>
                  <a:srgbClr val="ffff00"/>
                </a:solidFill>
                <a:latin typeface="楷体_GB2312"/>
                <a:ea typeface="楷体_GB2312"/>
              </a:rPr>
              <a:t>1</a:t>
            </a:r>
            <a:r>
              <a:rPr b="1" lang="zh-CN" sz="2600" spc="-1" strike="noStrike">
                <a:solidFill>
                  <a:srgbClr val="ffff00"/>
                </a:solidFill>
                <a:latin typeface="楷体_GB2312"/>
                <a:ea typeface="楷体_GB2312"/>
              </a:rPr>
              <a:t>：</a:t>
            </a:r>
            <a:r>
              <a:rPr b="1" lang="zh-CN" sz="2400" spc="-1" strike="noStrike">
                <a:solidFill>
                  <a:srgbClr val="ffffff"/>
                </a:solidFill>
                <a:latin typeface="Times New Roman"/>
                <a:ea typeface="楷体_GB2312"/>
              </a:rPr>
              <a:t>有向图的邻接矩阵</a:t>
            </a:r>
            <a:r>
              <a:rPr b="1" lang="zh-CN" sz="2400" spc="-1" strike="noStrike">
                <a:solidFill>
                  <a:srgbClr val="99ff33"/>
                </a:solidFill>
                <a:latin typeface="Times New Roman"/>
                <a:ea typeface="楷体_GB2312"/>
              </a:rPr>
              <a:t>可能是不对称</a:t>
            </a:r>
            <a:r>
              <a:rPr b="1" lang="zh-CN" sz="2400" spc="-1" strike="noStrike">
                <a:solidFill>
                  <a:srgbClr val="ffffff"/>
                </a:solidFill>
                <a:latin typeface="Times New Roman"/>
                <a:ea typeface="楷体_GB2312"/>
              </a:rPr>
              <a:t>的。</a:t>
            </a:r>
            <a:endParaRPr b="0" lang="en-US" sz="2400" spc="-1" strike="noStrike">
              <a:latin typeface="Arial"/>
            </a:endParaRPr>
          </a:p>
          <a:p>
            <a:pPr>
              <a:lnSpc>
                <a:spcPct val="100000"/>
              </a:lnSpc>
              <a:buNone/>
            </a:pPr>
            <a:r>
              <a:rPr b="1" lang="zh-CN" sz="2600" spc="-1" strike="noStrike">
                <a:solidFill>
                  <a:srgbClr val="ffff00"/>
                </a:solidFill>
                <a:latin typeface="楷体_GB2312"/>
                <a:ea typeface="楷体_GB2312"/>
              </a:rPr>
              <a:t>分析</a:t>
            </a:r>
            <a:r>
              <a:rPr b="1" lang="en-US" sz="2600" spc="-1" strike="noStrike">
                <a:solidFill>
                  <a:srgbClr val="ffff00"/>
                </a:solidFill>
                <a:latin typeface="楷体_GB2312"/>
                <a:ea typeface="楷体_GB2312"/>
              </a:rPr>
              <a:t>2</a:t>
            </a:r>
            <a:r>
              <a:rPr b="1" lang="zh-CN" sz="2600" spc="-1" strike="noStrike">
                <a:solidFill>
                  <a:srgbClr val="ffff00"/>
                </a:solidFill>
                <a:latin typeface="楷体_GB2312"/>
                <a:ea typeface="楷体_GB2312"/>
              </a:rPr>
              <a:t>：</a:t>
            </a:r>
            <a:r>
              <a:rPr b="1" lang="zh-CN" sz="2400" spc="-1" strike="noStrike">
                <a:solidFill>
                  <a:srgbClr val="ffffff"/>
                </a:solidFill>
                <a:latin typeface="楷体_GB2312"/>
                <a:ea typeface="楷体_GB2312"/>
              </a:rPr>
              <a:t>顶点</a:t>
            </a:r>
            <a:r>
              <a:rPr b="1" lang="en-US" sz="2400" spc="-1" strike="noStrike">
                <a:solidFill>
                  <a:srgbClr val="ffff00"/>
                </a:solidFill>
                <a:latin typeface="楷体_GB2312"/>
                <a:ea typeface="楷体_GB2312"/>
              </a:rPr>
              <a:t>v</a:t>
            </a:r>
            <a:r>
              <a:rPr b="1" lang="en-US" sz="2400" spc="-1" strike="noStrike" baseline="-25000">
                <a:solidFill>
                  <a:srgbClr val="ffff00"/>
                </a:solidFill>
                <a:latin typeface="楷体_GB2312"/>
                <a:ea typeface="楷体_GB2312"/>
              </a:rPr>
              <a:t>i</a:t>
            </a:r>
            <a:r>
              <a:rPr b="1" lang="zh-CN" sz="2400" spc="-1" strike="noStrike">
                <a:solidFill>
                  <a:srgbClr val="ffffff"/>
                </a:solidFill>
                <a:latin typeface="楷体_GB2312"/>
                <a:ea typeface="楷体_GB2312"/>
              </a:rPr>
              <a:t>的</a:t>
            </a:r>
            <a:r>
              <a:rPr b="1" lang="zh-CN" sz="2400" spc="-1" strike="noStrike">
                <a:solidFill>
                  <a:srgbClr val="ffff00"/>
                </a:solidFill>
                <a:latin typeface="楷体_GB2312"/>
                <a:ea typeface="楷体_GB2312"/>
              </a:rPr>
              <a:t>出度</a:t>
            </a:r>
            <a:r>
              <a:rPr b="1" lang="en-US" sz="2400" spc="-1" strike="noStrike">
                <a:solidFill>
                  <a:srgbClr val="ffffff"/>
                </a:solidFill>
                <a:latin typeface="楷体_GB2312"/>
                <a:ea typeface="楷体_GB2312"/>
              </a:rPr>
              <a:t>=</a:t>
            </a:r>
            <a:r>
              <a:rPr b="1" lang="zh-CN" sz="2400" spc="-1" strike="noStrike">
                <a:solidFill>
                  <a:srgbClr val="ffff00"/>
                </a:solidFill>
                <a:latin typeface="楷体_GB2312"/>
                <a:ea typeface="楷体_GB2312"/>
              </a:rPr>
              <a:t>第</a:t>
            </a:r>
            <a:r>
              <a:rPr b="1" lang="en-US" sz="2400" spc="-1" strike="noStrike">
                <a:solidFill>
                  <a:srgbClr val="ffff00"/>
                </a:solidFill>
                <a:latin typeface="楷体_GB2312"/>
                <a:ea typeface="楷体_GB2312"/>
              </a:rPr>
              <a:t>i</a:t>
            </a:r>
            <a:r>
              <a:rPr b="1" lang="zh-CN" sz="2400" spc="-1" strike="noStrike">
                <a:solidFill>
                  <a:srgbClr val="ffff00"/>
                </a:solidFill>
                <a:latin typeface="楷体_GB2312"/>
                <a:ea typeface="楷体_GB2312"/>
              </a:rPr>
              <a:t>行元素之和，</a:t>
            </a:r>
            <a:r>
              <a:rPr b="1" i="1" lang="en-US" sz="2000" spc="-1" strike="noStrike">
                <a:solidFill>
                  <a:srgbClr val="99ff33"/>
                </a:solidFill>
                <a:latin typeface="Times New Roman"/>
                <a:ea typeface="黑体"/>
              </a:rPr>
              <a:t>OD(</a:t>
            </a:r>
            <a:r>
              <a:rPr b="1" lang="en-US" sz="2400" spc="-1" strike="noStrike">
                <a:solidFill>
                  <a:srgbClr val="99ff33"/>
                </a:solidFill>
                <a:latin typeface="楷体_GB2312"/>
                <a:ea typeface="楷体_GB2312"/>
              </a:rPr>
              <a:t>v</a:t>
            </a:r>
            <a:r>
              <a:rPr b="1" lang="en-US" sz="2400" spc="-1" strike="noStrike" baseline="-25000">
                <a:solidFill>
                  <a:srgbClr val="99ff33"/>
                </a:solidFill>
                <a:latin typeface="楷体_GB2312"/>
                <a:ea typeface="楷体_GB2312"/>
              </a:rPr>
              <a:t>i</a:t>
            </a:r>
            <a:r>
              <a:rPr b="1" i="1" lang="en-US" sz="2000" spc="-1" strike="noStrike">
                <a:solidFill>
                  <a:srgbClr val="99ff33"/>
                </a:solidFill>
                <a:latin typeface="Times New Roman"/>
                <a:ea typeface="黑体"/>
              </a:rPr>
              <a:t> )=</a:t>
            </a:r>
            <a:r>
              <a:rPr b="1" i="1" lang="en-US" sz="2000" spc="-1" strike="noStrike">
                <a:solidFill>
                  <a:srgbClr val="99ff33"/>
                </a:solidFill>
                <a:latin typeface="Symbol"/>
                <a:ea typeface="黑体"/>
              </a:rPr>
              <a:t></a:t>
            </a:r>
            <a:r>
              <a:rPr b="1" i="1" lang="en-US" sz="2000" spc="-1" strike="noStrike">
                <a:solidFill>
                  <a:srgbClr val="99ff33"/>
                </a:solidFill>
                <a:latin typeface="Times New Roman"/>
                <a:ea typeface="黑体"/>
              </a:rPr>
              <a:t> A.Edge[ i ][j ]</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                  </a:t>
            </a:r>
            <a:r>
              <a:rPr b="1" lang="zh-CN" sz="2400" spc="-1" strike="noStrike">
                <a:solidFill>
                  <a:srgbClr val="ffffff"/>
                </a:solidFill>
                <a:latin typeface="楷体_GB2312"/>
                <a:ea typeface="楷体_GB2312"/>
              </a:rPr>
              <a:t>顶点</a:t>
            </a:r>
            <a:r>
              <a:rPr b="1" lang="en-US" sz="2400" spc="-1" strike="noStrike">
                <a:solidFill>
                  <a:srgbClr val="ffff00"/>
                </a:solidFill>
                <a:latin typeface="楷体_GB2312"/>
                <a:ea typeface="楷体_GB2312"/>
              </a:rPr>
              <a:t>v</a:t>
            </a:r>
            <a:r>
              <a:rPr b="1" lang="en-US" sz="2400" spc="-1" strike="noStrike" baseline="-25000">
                <a:solidFill>
                  <a:srgbClr val="ffff00"/>
                </a:solidFill>
                <a:latin typeface="楷体_GB2312"/>
                <a:ea typeface="楷体_GB2312"/>
              </a:rPr>
              <a:t>i</a:t>
            </a:r>
            <a:r>
              <a:rPr b="1" lang="zh-CN" sz="2400" spc="-1" strike="noStrike">
                <a:solidFill>
                  <a:srgbClr val="ffffff"/>
                </a:solidFill>
                <a:latin typeface="楷体_GB2312"/>
                <a:ea typeface="楷体_GB2312"/>
              </a:rPr>
              <a:t>的</a:t>
            </a:r>
            <a:r>
              <a:rPr b="1" lang="zh-CN" sz="2400" spc="-1" strike="noStrike">
                <a:solidFill>
                  <a:srgbClr val="ffff00"/>
                </a:solidFill>
                <a:latin typeface="楷体_GB2312"/>
                <a:ea typeface="楷体_GB2312"/>
              </a:rPr>
              <a:t>入度</a:t>
            </a:r>
            <a:r>
              <a:rPr b="1" lang="en-US" sz="2400" spc="-1" strike="noStrike">
                <a:solidFill>
                  <a:srgbClr val="ffffff"/>
                </a:solidFill>
                <a:latin typeface="楷体_GB2312"/>
                <a:ea typeface="楷体_GB2312"/>
              </a:rPr>
              <a:t>=</a:t>
            </a:r>
            <a:r>
              <a:rPr b="1" lang="zh-CN" sz="2400" spc="-1" strike="noStrike">
                <a:solidFill>
                  <a:srgbClr val="ffff00"/>
                </a:solidFill>
                <a:latin typeface="楷体_GB2312"/>
                <a:ea typeface="楷体_GB2312"/>
              </a:rPr>
              <a:t>第</a:t>
            </a:r>
            <a:r>
              <a:rPr b="1" lang="en-US" sz="2400" spc="-1" strike="noStrike">
                <a:solidFill>
                  <a:srgbClr val="ffff00"/>
                </a:solidFill>
                <a:latin typeface="楷体_GB2312"/>
                <a:ea typeface="楷体_GB2312"/>
              </a:rPr>
              <a:t>i</a:t>
            </a:r>
            <a:r>
              <a:rPr b="1" lang="zh-CN" sz="2400" spc="-1" strike="noStrike">
                <a:solidFill>
                  <a:srgbClr val="ffff00"/>
                </a:solidFill>
                <a:latin typeface="楷体_GB2312"/>
                <a:ea typeface="楷体_GB2312"/>
              </a:rPr>
              <a:t>列元素之和。</a:t>
            </a:r>
            <a:r>
              <a:rPr b="1" i="1" lang="en-US" sz="2000" spc="-1" strike="noStrike">
                <a:solidFill>
                  <a:srgbClr val="99ff33"/>
                </a:solidFill>
                <a:latin typeface="Times New Roman"/>
                <a:ea typeface="黑体"/>
              </a:rPr>
              <a:t>ID(</a:t>
            </a:r>
            <a:r>
              <a:rPr b="1" lang="en-US" sz="2400" spc="-1" strike="noStrike">
                <a:solidFill>
                  <a:srgbClr val="99ff33"/>
                </a:solidFill>
                <a:latin typeface="楷体_GB2312"/>
                <a:ea typeface="楷体_GB2312"/>
              </a:rPr>
              <a:t>v</a:t>
            </a:r>
            <a:r>
              <a:rPr b="1" lang="en-US" sz="2400" spc="-1" strike="noStrike" baseline="-25000">
                <a:solidFill>
                  <a:srgbClr val="99ff33"/>
                </a:solidFill>
                <a:latin typeface="楷体_GB2312"/>
                <a:ea typeface="楷体_GB2312"/>
              </a:rPr>
              <a:t>i</a:t>
            </a:r>
            <a:r>
              <a:rPr b="1" i="1" lang="en-US" sz="2000" spc="-1" strike="noStrike">
                <a:solidFill>
                  <a:srgbClr val="99ff33"/>
                </a:solidFill>
                <a:latin typeface="Times New Roman"/>
                <a:ea typeface="黑体"/>
              </a:rPr>
              <a:t> )=</a:t>
            </a:r>
            <a:r>
              <a:rPr b="1" i="1" lang="en-US" sz="2000" spc="-1" strike="noStrike">
                <a:solidFill>
                  <a:srgbClr val="99ff33"/>
                </a:solidFill>
                <a:latin typeface="Symbol"/>
                <a:ea typeface="黑体"/>
              </a:rPr>
              <a:t></a:t>
            </a:r>
            <a:r>
              <a:rPr b="1" i="1" lang="en-US" sz="2000" spc="-1" strike="noStrike">
                <a:solidFill>
                  <a:srgbClr val="99ff33"/>
                </a:solidFill>
                <a:latin typeface="Times New Roman"/>
                <a:ea typeface="黑体"/>
              </a:rPr>
              <a:t> A.Edge[ j ][i ]</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                  </a:t>
            </a:r>
            <a:r>
              <a:rPr b="1" lang="zh-CN" sz="2400" spc="-1" strike="noStrike">
                <a:solidFill>
                  <a:srgbClr val="ffffff"/>
                </a:solidFill>
                <a:latin typeface="楷体_GB2312"/>
                <a:ea typeface="楷体_GB2312"/>
              </a:rPr>
              <a:t>顶点的</a:t>
            </a:r>
            <a:r>
              <a:rPr b="1" lang="zh-CN" sz="2400" spc="-1" strike="noStrike">
                <a:solidFill>
                  <a:srgbClr val="ffff00"/>
                </a:solidFill>
                <a:latin typeface="楷体_GB2312"/>
                <a:ea typeface="楷体_GB2312"/>
              </a:rPr>
              <a:t>度</a:t>
            </a:r>
            <a:r>
              <a:rPr b="1" lang="en-US" sz="2400" spc="-1" strike="noStrike">
                <a:solidFill>
                  <a:srgbClr val="ffffff"/>
                </a:solidFill>
                <a:latin typeface="楷体_GB2312"/>
                <a:ea typeface="楷体_GB2312"/>
              </a:rPr>
              <a:t>=</a:t>
            </a:r>
            <a:r>
              <a:rPr b="1" lang="zh-CN" sz="2400" spc="-1" strike="noStrike">
                <a:solidFill>
                  <a:srgbClr val="ffff00"/>
                </a:solidFill>
                <a:latin typeface="楷体_GB2312"/>
                <a:ea typeface="楷体_GB2312"/>
              </a:rPr>
              <a:t>第</a:t>
            </a:r>
            <a:r>
              <a:rPr b="1" lang="en-US" sz="2400" spc="-1" strike="noStrike">
                <a:solidFill>
                  <a:srgbClr val="ffff00"/>
                </a:solidFill>
                <a:latin typeface="楷体_GB2312"/>
                <a:ea typeface="楷体_GB2312"/>
              </a:rPr>
              <a:t>i</a:t>
            </a:r>
            <a:r>
              <a:rPr b="1" lang="zh-CN" sz="2400" spc="-1" strike="noStrike">
                <a:solidFill>
                  <a:srgbClr val="ffff00"/>
                </a:solidFill>
                <a:latin typeface="楷体_GB2312"/>
                <a:ea typeface="楷体_GB2312"/>
              </a:rPr>
              <a:t>行元素之和</a:t>
            </a:r>
            <a:r>
              <a:rPr b="1" lang="en-US" sz="2400" spc="-1" strike="noStrike">
                <a:solidFill>
                  <a:srgbClr val="ffffff"/>
                </a:solidFill>
                <a:latin typeface="楷体_GB2312"/>
                <a:ea typeface="楷体_GB2312"/>
              </a:rPr>
              <a:t>+</a:t>
            </a:r>
            <a:r>
              <a:rPr b="1" lang="zh-CN" sz="2400" spc="-1" strike="noStrike">
                <a:solidFill>
                  <a:srgbClr val="ffff00"/>
                </a:solidFill>
                <a:latin typeface="楷体_GB2312"/>
                <a:ea typeface="楷体_GB2312"/>
              </a:rPr>
              <a:t>第</a:t>
            </a:r>
            <a:r>
              <a:rPr b="1" lang="en-US" sz="2400" spc="-1" strike="noStrike">
                <a:solidFill>
                  <a:srgbClr val="ffff00"/>
                </a:solidFill>
                <a:latin typeface="楷体_GB2312"/>
                <a:ea typeface="楷体_GB2312"/>
              </a:rPr>
              <a:t>i</a:t>
            </a:r>
            <a:r>
              <a:rPr b="1" lang="zh-CN" sz="2400" spc="-1" strike="noStrike">
                <a:solidFill>
                  <a:srgbClr val="ffff00"/>
                </a:solidFill>
                <a:latin typeface="楷体_GB2312"/>
                <a:ea typeface="楷体_GB2312"/>
              </a:rPr>
              <a:t>列元素之和</a:t>
            </a:r>
            <a:r>
              <a:rPr b="1" lang="en-US" sz="2400" spc="-1" strike="noStrike">
                <a:solidFill>
                  <a:srgbClr val="ffff00"/>
                </a:solidFill>
                <a:latin typeface="楷体_GB2312"/>
                <a:ea typeface="楷体_GB2312"/>
              </a:rPr>
              <a:t>,</a:t>
            </a:r>
            <a:endParaRPr b="0" lang="en-US" sz="2400" spc="-1" strike="noStrike">
              <a:latin typeface="Arial"/>
            </a:endParaRPr>
          </a:p>
          <a:p>
            <a:pPr>
              <a:lnSpc>
                <a:spcPct val="100000"/>
              </a:lnSpc>
              <a:buNone/>
            </a:pPr>
            <a:r>
              <a:rPr b="1" lang="en-US" sz="2400" spc="-1" strike="noStrike">
                <a:solidFill>
                  <a:srgbClr val="ffffff"/>
                </a:solidFill>
                <a:latin typeface="楷体_GB2312"/>
                <a:ea typeface="楷体_GB2312"/>
              </a:rPr>
              <a:t>         </a:t>
            </a:r>
            <a:r>
              <a:rPr b="1" lang="zh-CN" sz="2400" spc="-1" strike="noStrike">
                <a:solidFill>
                  <a:srgbClr val="ffffff"/>
                </a:solidFill>
                <a:latin typeface="楷体_GB2312"/>
                <a:ea typeface="楷体_GB2312"/>
              </a:rPr>
              <a:t>即：</a:t>
            </a:r>
            <a:r>
              <a:rPr b="1" i="1" lang="en-US" sz="2000" spc="-1" strike="noStrike">
                <a:solidFill>
                  <a:srgbClr val="ffffff"/>
                </a:solidFill>
                <a:latin typeface="Times New Roman"/>
                <a:ea typeface="黑体"/>
              </a:rPr>
              <a:t>TD( </a:t>
            </a:r>
            <a:r>
              <a:rPr b="1" lang="en-US" sz="2400" spc="-1" strike="noStrike">
                <a:solidFill>
                  <a:srgbClr val="ffff00"/>
                </a:solidFill>
                <a:latin typeface="楷体_GB2312"/>
                <a:ea typeface="楷体_GB2312"/>
              </a:rPr>
              <a:t>v</a:t>
            </a:r>
            <a:r>
              <a:rPr b="1" lang="en-US" sz="2400" spc="-1" strike="noStrike" baseline="-25000">
                <a:solidFill>
                  <a:srgbClr val="ffff00"/>
                </a:solidFill>
                <a:latin typeface="楷体_GB2312"/>
                <a:ea typeface="楷体_GB2312"/>
              </a:rPr>
              <a:t>i</a:t>
            </a:r>
            <a:r>
              <a:rPr b="1" lang="en-US" sz="2400" spc="-1" strike="noStrike" baseline="-25000">
                <a:solidFill>
                  <a:srgbClr val="ffff00"/>
                </a:solidFill>
                <a:latin typeface="楷体_GB2312"/>
                <a:ea typeface="楷体_GB2312"/>
              </a:rPr>
              <a:t> </a:t>
            </a:r>
            <a:r>
              <a:rPr b="1" i="1" lang="en-US" sz="2000" spc="-1" strike="noStrike">
                <a:solidFill>
                  <a:srgbClr val="ffffff"/>
                </a:solidFill>
                <a:latin typeface="Times New Roman"/>
                <a:ea typeface="黑体"/>
              </a:rPr>
              <a:t>) = OD( vi )  + ID( vi )</a:t>
            </a:r>
            <a:endParaRPr b="0" lang="en-US" sz="2000" spc="-1" strike="noStrike">
              <a:latin typeface="Arial"/>
            </a:endParaRPr>
          </a:p>
        </p:txBody>
      </p:sp>
      <p:grpSp>
        <p:nvGrpSpPr>
          <p:cNvPr id="383" name="Group 4"/>
          <p:cNvGrpSpPr/>
          <p:nvPr/>
        </p:nvGrpSpPr>
        <p:grpSpPr>
          <a:xfrm>
            <a:off x="1829520" y="1066680"/>
            <a:ext cx="2970720" cy="1295280"/>
            <a:chOff x="1829520" y="1066680"/>
            <a:chExt cx="2970720" cy="1295280"/>
          </a:xfrm>
        </p:grpSpPr>
        <p:sp>
          <p:nvSpPr>
            <p:cNvPr id="384" name="Oval 5"/>
            <p:cNvSpPr/>
            <p:nvPr/>
          </p:nvSpPr>
          <p:spPr>
            <a:xfrm>
              <a:off x="2755800" y="1120680"/>
              <a:ext cx="510840" cy="377640"/>
            </a:xfrm>
            <a:prstGeom prst="ellipse">
              <a:avLst/>
            </a:prstGeom>
            <a:solidFill>
              <a:srgbClr val="00ffff"/>
            </a:solidFill>
            <a:ln w="38100">
              <a:solidFill>
                <a:srgbClr val="ffff00"/>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v1</a:t>
              </a:r>
              <a:endParaRPr b="0" lang="en-US" sz="2400" spc="-1" strike="noStrike">
                <a:latin typeface="Arial"/>
              </a:endParaRPr>
            </a:p>
          </p:txBody>
        </p:sp>
        <p:sp>
          <p:nvSpPr>
            <p:cNvPr id="385" name="Oval 6"/>
            <p:cNvSpPr/>
            <p:nvPr/>
          </p:nvSpPr>
          <p:spPr>
            <a:xfrm>
              <a:off x="4289400" y="1066680"/>
              <a:ext cx="510840" cy="377640"/>
            </a:xfrm>
            <a:prstGeom prst="ellipse">
              <a:avLst/>
            </a:prstGeom>
            <a:solidFill>
              <a:srgbClr val="00ffff"/>
            </a:solidFill>
            <a:ln w="38100">
              <a:solidFill>
                <a:srgbClr val="ffff00"/>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v2</a:t>
              </a:r>
              <a:endParaRPr b="0" lang="en-US" sz="2400" spc="-1" strike="noStrike">
                <a:latin typeface="Arial"/>
              </a:endParaRPr>
            </a:p>
          </p:txBody>
        </p:sp>
        <p:sp>
          <p:nvSpPr>
            <p:cNvPr id="386" name="Oval 7"/>
            <p:cNvSpPr/>
            <p:nvPr/>
          </p:nvSpPr>
          <p:spPr>
            <a:xfrm>
              <a:off x="2671920" y="1984320"/>
              <a:ext cx="510840" cy="377640"/>
            </a:xfrm>
            <a:prstGeom prst="ellipse">
              <a:avLst/>
            </a:prstGeom>
            <a:solidFill>
              <a:srgbClr val="00ffff"/>
            </a:solidFill>
            <a:ln w="38100">
              <a:solidFill>
                <a:srgbClr val="ffff00"/>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v3</a:t>
              </a:r>
              <a:endParaRPr b="0" lang="en-US" sz="2400" spc="-1" strike="noStrike">
                <a:latin typeface="Arial"/>
              </a:endParaRPr>
            </a:p>
          </p:txBody>
        </p:sp>
        <p:sp>
          <p:nvSpPr>
            <p:cNvPr id="387" name="Oval 8"/>
            <p:cNvSpPr/>
            <p:nvPr/>
          </p:nvSpPr>
          <p:spPr>
            <a:xfrm>
              <a:off x="4289400" y="1984320"/>
              <a:ext cx="510840" cy="377640"/>
            </a:xfrm>
            <a:prstGeom prst="ellipse">
              <a:avLst/>
            </a:prstGeom>
            <a:solidFill>
              <a:srgbClr val="00ffff"/>
            </a:solidFill>
            <a:ln w="38100">
              <a:solidFill>
                <a:srgbClr val="ffff00"/>
              </a:solidFill>
              <a:round/>
            </a:ln>
          </p:spPr>
          <p:style>
            <a:lnRef idx="0"/>
            <a:fillRef idx="0"/>
            <a:effectRef idx="0"/>
            <a:fontRef idx="minor"/>
          </p:style>
          <p:txBody>
            <a:bodyPr wrap="none" lIns="90000" rIns="90000" tIns="45000" bIns="45000" anchor="ctr">
              <a:noAutofit/>
            </a:bodyPr>
            <a:p>
              <a:pPr algn="ctr">
                <a:lnSpc>
                  <a:spcPct val="100000"/>
                </a:lnSpc>
                <a:buNone/>
              </a:pPr>
              <a:r>
                <a:rPr b="1" lang="en-US" sz="2400" spc="-1" strike="noStrike">
                  <a:solidFill>
                    <a:srgbClr val="000066"/>
                  </a:solidFill>
                  <a:latin typeface="Times New Roman"/>
                  <a:ea typeface="黑体"/>
                </a:rPr>
                <a:t>v4</a:t>
              </a:r>
              <a:endParaRPr b="0" lang="en-US" sz="2400" spc="-1" strike="noStrike">
                <a:latin typeface="Arial"/>
              </a:endParaRPr>
            </a:p>
          </p:txBody>
        </p:sp>
        <p:sp>
          <p:nvSpPr>
            <p:cNvPr id="388" name="Line 9"/>
            <p:cNvSpPr/>
            <p:nvPr/>
          </p:nvSpPr>
          <p:spPr>
            <a:xfrm>
              <a:off x="3267000" y="1282680"/>
              <a:ext cx="1022400" cy="360"/>
            </a:xfrm>
            <a:prstGeom prst="line">
              <a:avLst/>
            </a:prstGeom>
            <a:ln w="38100">
              <a:solidFill>
                <a:srgbClr val="ffff00"/>
              </a:solidFill>
              <a:round/>
              <a:tailEnd len="med" type="triangle" w="med"/>
            </a:ln>
          </p:spPr>
          <p:style>
            <a:lnRef idx="0"/>
            <a:fillRef idx="0"/>
            <a:effectRef idx="0"/>
            <a:fontRef idx="minor"/>
          </p:style>
        </p:sp>
        <p:sp>
          <p:nvSpPr>
            <p:cNvPr id="389" name="Line 10"/>
            <p:cNvSpPr/>
            <p:nvPr/>
          </p:nvSpPr>
          <p:spPr>
            <a:xfrm>
              <a:off x="3011400" y="1498320"/>
              <a:ext cx="360" cy="486000"/>
            </a:xfrm>
            <a:prstGeom prst="line">
              <a:avLst/>
            </a:prstGeom>
            <a:ln w="38100">
              <a:solidFill>
                <a:srgbClr val="ffff00"/>
              </a:solidFill>
              <a:round/>
              <a:tailEnd len="med" type="triangle" w="med"/>
            </a:ln>
          </p:spPr>
          <p:style>
            <a:lnRef idx="0"/>
            <a:fillRef idx="0"/>
            <a:effectRef idx="0"/>
            <a:fontRef idx="minor"/>
          </p:style>
        </p:sp>
        <p:sp>
          <p:nvSpPr>
            <p:cNvPr id="390" name="Line 11"/>
            <p:cNvSpPr/>
            <p:nvPr/>
          </p:nvSpPr>
          <p:spPr>
            <a:xfrm>
              <a:off x="3182760" y="2199960"/>
              <a:ext cx="1106640" cy="360"/>
            </a:xfrm>
            <a:prstGeom prst="line">
              <a:avLst/>
            </a:prstGeom>
            <a:ln w="38100">
              <a:solidFill>
                <a:srgbClr val="ffff00"/>
              </a:solidFill>
              <a:round/>
              <a:tailEnd len="med" type="triangle" w="med"/>
            </a:ln>
          </p:spPr>
          <p:style>
            <a:lnRef idx="0"/>
            <a:fillRef idx="0"/>
            <a:effectRef idx="0"/>
            <a:fontRef idx="minor"/>
          </p:style>
        </p:sp>
        <p:sp>
          <p:nvSpPr>
            <p:cNvPr id="391" name="Line 12"/>
            <p:cNvSpPr/>
            <p:nvPr/>
          </p:nvSpPr>
          <p:spPr>
            <a:xfrm>
              <a:off x="3182760" y="1444320"/>
              <a:ext cx="1192320" cy="594000"/>
            </a:xfrm>
            <a:prstGeom prst="line">
              <a:avLst/>
            </a:prstGeom>
            <a:ln w="38100">
              <a:solidFill>
                <a:srgbClr val="ffff00"/>
              </a:solidFill>
              <a:round/>
              <a:headEnd len="med" type="triangle" w="med"/>
            </a:ln>
          </p:spPr>
          <p:style>
            <a:lnRef idx="0"/>
            <a:fillRef idx="0"/>
            <a:effectRef idx="0"/>
            <a:fontRef idx="minor"/>
          </p:style>
        </p:sp>
        <p:sp>
          <p:nvSpPr>
            <p:cNvPr id="392" name="Rectangle 13"/>
            <p:cNvSpPr/>
            <p:nvPr/>
          </p:nvSpPr>
          <p:spPr>
            <a:xfrm>
              <a:off x="1829520" y="1469880"/>
              <a:ext cx="420480" cy="48564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en-US" sz="2600" spc="-1" strike="noStrike">
                  <a:solidFill>
                    <a:srgbClr val="ffffff"/>
                  </a:solidFill>
                  <a:latin typeface="Times New Roman"/>
                  <a:ea typeface="仿宋_GB2312"/>
                </a:rPr>
                <a:t>A</a:t>
              </a:r>
              <a:endParaRPr b="0" lang="en-US" sz="2600" spc="-1" strike="noStrike">
                <a:latin typeface="Arial"/>
              </a:endParaRPr>
            </a:p>
          </p:txBody>
        </p:sp>
      </p:grpSp>
      <p:sp>
        <p:nvSpPr>
          <p:cNvPr id="393" name="Text Box 14"/>
          <p:cNvSpPr/>
          <p:nvPr/>
        </p:nvSpPr>
        <p:spPr>
          <a:xfrm>
            <a:off x="5410080" y="1295280"/>
            <a:ext cx="1752120" cy="45540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Times New Roman"/>
                <a:ea typeface="黑体"/>
              </a:rPr>
              <a:t>邻接矩阵：</a:t>
            </a:r>
            <a:endParaRPr b="0" lang="en-US" sz="2400" spc="-1" strike="noStrike">
              <a:latin typeface="Arial"/>
            </a:endParaRPr>
          </a:p>
        </p:txBody>
      </p:sp>
      <p:sp>
        <p:nvSpPr>
          <p:cNvPr id="394" name="AutoShape 15"/>
          <p:cNvSpPr/>
          <p:nvPr/>
        </p:nvSpPr>
        <p:spPr>
          <a:xfrm>
            <a:off x="7335720" y="1371600"/>
            <a:ext cx="151920" cy="1218960"/>
          </a:xfrm>
          <a:prstGeom prst="leftBracket">
            <a:avLst>
              <a:gd name="adj" fmla="val 66667"/>
            </a:avLst>
          </a:prstGeom>
          <a:noFill/>
          <a:ln w="38100">
            <a:solidFill>
              <a:srgbClr val="ffff00"/>
            </a:solidFill>
            <a:round/>
          </a:ln>
        </p:spPr>
        <p:style>
          <a:lnRef idx="0"/>
          <a:fillRef idx="0"/>
          <a:effectRef idx="0"/>
          <a:fontRef idx="minor"/>
        </p:style>
      </p:sp>
      <p:sp>
        <p:nvSpPr>
          <p:cNvPr id="395" name="AutoShape 16"/>
          <p:cNvSpPr/>
          <p:nvPr/>
        </p:nvSpPr>
        <p:spPr>
          <a:xfrm>
            <a:off x="8707320" y="1371600"/>
            <a:ext cx="207720" cy="1218960"/>
          </a:xfrm>
          <a:prstGeom prst="rightBracket">
            <a:avLst>
              <a:gd name="adj" fmla="val 48855"/>
            </a:avLst>
          </a:prstGeom>
          <a:noFill/>
          <a:ln w="38100">
            <a:solidFill>
              <a:srgbClr val="ffff00"/>
            </a:solidFill>
            <a:round/>
          </a:ln>
        </p:spPr>
        <p:style>
          <a:lnRef idx="0"/>
          <a:fillRef idx="0"/>
          <a:effectRef idx="0"/>
          <a:fontRef idx="minor"/>
        </p:style>
      </p:sp>
      <p:sp>
        <p:nvSpPr>
          <p:cNvPr id="396" name="Text Box 17"/>
          <p:cNvSpPr/>
          <p:nvPr/>
        </p:nvSpPr>
        <p:spPr>
          <a:xfrm>
            <a:off x="5638680" y="1600200"/>
            <a:ext cx="1599840" cy="516240"/>
          </a:xfrm>
          <a:prstGeom prst="rect">
            <a:avLst/>
          </a:prstGeom>
          <a:noFill/>
          <a:ln w="38100">
            <a:noFill/>
          </a:ln>
        </p:spPr>
        <p:style>
          <a:lnRef idx="0"/>
          <a:fillRef idx="0"/>
          <a:effectRef idx="0"/>
          <a:fontRef idx="minor"/>
        </p:style>
        <p:txBody>
          <a:bodyPr lIns="90000" rIns="90000" tIns="45000" bIns="45000" anchor="t">
            <a:spAutoFit/>
          </a:bodyPr>
          <a:p>
            <a:pPr>
              <a:lnSpc>
                <a:spcPct val="100000"/>
              </a:lnSpc>
              <a:spcBef>
                <a:spcPts val="1400"/>
              </a:spcBef>
              <a:buNone/>
            </a:pPr>
            <a:r>
              <a:rPr b="1" lang="en-US" sz="2800" spc="-1" strike="noStrike">
                <a:solidFill>
                  <a:srgbClr val="ffff00"/>
                </a:solidFill>
                <a:latin typeface="Times New Roman"/>
                <a:ea typeface="黑体"/>
              </a:rPr>
              <a:t>A.</a:t>
            </a:r>
            <a:r>
              <a:rPr b="1" i="1" lang="en-US" sz="2800" spc="-1" strike="noStrike">
                <a:solidFill>
                  <a:srgbClr val="ffff00"/>
                </a:solidFill>
                <a:latin typeface="Times New Roman"/>
                <a:ea typeface="黑体"/>
              </a:rPr>
              <a:t>Edge</a:t>
            </a:r>
            <a:r>
              <a:rPr b="1" lang="en-US" sz="2800" spc="-1" strike="noStrike">
                <a:solidFill>
                  <a:srgbClr val="ffff00"/>
                </a:solidFill>
                <a:latin typeface="Times New Roman"/>
                <a:ea typeface="黑体"/>
              </a:rPr>
              <a:t> =</a:t>
            </a:r>
            <a:endParaRPr b="0" lang="en-US" sz="2800" spc="-1" strike="noStrike">
              <a:latin typeface="Arial"/>
            </a:endParaRPr>
          </a:p>
        </p:txBody>
      </p:sp>
      <p:sp>
        <p:nvSpPr>
          <p:cNvPr id="397" name="Rectangle 18"/>
          <p:cNvSpPr/>
          <p:nvPr/>
        </p:nvSpPr>
        <p:spPr>
          <a:xfrm>
            <a:off x="7238880" y="987480"/>
            <a:ext cx="1883880" cy="307440"/>
          </a:xfrm>
          <a:prstGeom prst="rect">
            <a:avLst/>
          </a:prstGeom>
          <a:noFill/>
          <a:ln w="38100">
            <a:noFill/>
          </a:ln>
        </p:spPr>
        <p:style>
          <a:lnRef idx="0"/>
          <a:fillRef idx="0"/>
          <a:effectRef idx="0"/>
          <a:fontRef idx="minor"/>
        </p:style>
        <p:txBody>
          <a:bodyPr wrap="none" lIns="90000" rIns="90000" tIns="45000" bIns="45000" anchor="ctr">
            <a:noAutofit/>
          </a:bodyPr>
          <a:p>
            <a:pPr>
              <a:lnSpc>
                <a:spcPct val="100000"/>
              </a:lnSpc>
              <a:buNone/>
            </a:pPr>
            <a:r>
              <a:rPr b="1" lang="en-US" sz="2000" spc="-1" strike="noStrike">
                <a:solidFill>
                  <a:srgbClr val="ffff00"/>
                </a:solidFill>
                <a:latin typeface="Times New Roman"/>
                <a:ea typeface="黑体"/>
              </a:rPr>
              <a:t>( v1 v2</a:t>
            </a:r>
            <a:r>
              <a:rPr b="1" lang="en-US" sz="2000" spc="-1" strike="noStrike" baseline="-6000">
                <a:solidFill>
                  <a:srgbClr val="ffff00"/>
                </a:solidFill>
                <a:latin typeface="Times New Roman"/>
                <a:ea typeface="黑体"/>
              </a:rPr>
              <a:t>  </a:t>
            </a:r>
            <a:r>
              <a:rPr b="1" lang="en-US" sz="2000" spc="-1" strike="noStrike">
                <a:solidFill>
                  <a:srgbClr val="ffff00"/>
                </a:solidFill>
                <a:latin typeface="Times New Roman"/>
                <a:ea typeface="黑体"/>
              </a:rPr>
              <a:t>v3 v4 )</a:t>
            </a:r>
            <a:endParaRPr b="0" lang="en-US" sz="2000" spc="-1" strike="noStrike">
              <a:latin typeface="Arial"/>
            </a:endParaRPr>
          </a:p>
        </p:txBody>
      </p:sp>
      <p:sp>
        <p:nvSpPr>
          <p:cNvPr id="398" name="Rectangle 19"/>
          <p:cNvSpPr/>
          <p:nvPr/>
        </p:nvSpPr>
        <p:spPr>
          <a:xfrm>
            <a:off x="8970840" y="1295280"/>
            <a:ext cx="456840" cy="1447560"/>
          </a:xfrm>
          <a:prstGeom prst="rect">
            <a:avLst/>
          </a:prstGeom>
          <a:noFill/>
          <a:ln w="38100">
            <a:noFill/>
          </a:ln>
        </p:spPr>
        <p:style>
          <a:lnRef idx="0"/>
          <a:fillRef idx="0"/>
          <a:effectRef idx="0"/>
          <a:fontRef idx="minor"/>
        </p:style>
        <p:txBody>
          <a:bodyPr wrap="none" lIns="90000" rIns="90000" tIns="45000" bIns="45000" anchor="ctr">
            <a:noAutofit/>
          </a:bodyPr>
          <a:p>
            <a:pPr>
              <a:lnSpc>
                <a:spcPct val="100000"/>
              </a:lnSpc>
              <a:spcBef>
                <a:spcPts val="201"/>
              </a:spcBef>
              <a:buNone/>
            </a:pPr>
            <a:r>
              <a:rPr b="1" lang="en-US" sz="2000" spc="-1" strike="noStrike">
                <a:solidFill>
                  <a:srgbClr val="ffff00"/>
                </a:solidFill>
                <a:latin typeface="Times New Roman"/>
                <a:ea typeface="黑体"/>
              </a:rPr>
              <a:t>v1</a:t>
            </a:r>
            <a:endParaRPr b="0" lang="en-US" sz="2000" spc="-1" strike="noStrike">
              <a:latin typeface="Arial"/>
            </a:endParaRPr>
          </a:p>
          <a:p>
            <a:pPr>
              <a:lnSpc>
                <a:spcPct val="100000"/>
              </a:lnSpc>
              <a:spcBef>
                <a:spcPts val="201"/>
              </a:spcBef>
              <a:buNone/>
            </a:pPr>
            <a:r>
              <a:rPr b="1" lang="en-US" sz="2000" spc="-1" strike="noStrike">
                <a:solidFill>
                  <a:srgbClr val="ffff00"/>
                </a:solidFill>
                <a:latin typeface="Times New Roman"/>
                <a:ea typeface="黑体"/>
              </a:rPr>
              <a:t>v2</a:t>
            </a:r>
            <a:endParaRPr b="0" lang="en-US" sz="2000" spc="-1" strike="noStrike">
              <a:latin typeface="Arial"/>
            </a:endParaRPr>
          </a:p>
          <a:p>
            <a:pPr>
              <a:lnSpc>
                <a:spcPct val="100000"/>
              </a:lnSpc>
              <a:spcBef>
                <a:spcPts val="201"/>
              </a:spcBef>
              <a:buNone/>
            </a:pPr>
            <a:r>
              <a:rPr b="1" lang="en-US" sz="2000" spc="-1" strike="noStrike">
                <a:solidFill>
                  <a:srgbClr val="ffff00"/>
                </a:solidFill>
                <a:latin typeface="Times New Roman"/>
                <a:ea typeface="黑体"/>
              </a:rPr>
              <a:t>v3</a:t>
            </a:r>
            <a:endParaRPr b="0" lang="en-US" sz="2000" spc="-1" strike="noStrike">
              <a:latin typeface="Arial"/>
            </a:endParaRPr>
          </a:p>
          <a:p>
            <a:pPr>
              <a:lnSpc>
                <a:spcPct val="100000"/>
              </a:lnSpc>
              <a:spcBef>
                <a:spcPts val="201"/>
              </a:spcBef>
              <a:buNone/>
            </a:pPr>
            <a:r>
              <a:rPr b="1" lang="en-US" sz="2000" spc="-1" strike="noStrike">
                <a:solidFill>
                  <a:srgbClr val="ffff00"/>
                </a:solidFill>
                <a:latin typeface="Times New Roman"/>
                <a:ea typeface="黑体"/>
              </a:rPr>
              <a:t>v4</a:t>
            </a:r>
            <a:endParaRPr b="0" lang="en-US" sz="2000" spc="-1" strike="noStrike">
              <a:latin typeface="Arial"/>
            </a:endParaRPr>
          </a:p>
        </p:txBody>
      </p:sp>
      <p:sp>
        <p:nvSpPr>
          <p:cNvPr id="399" name="Rectangle 20"/>
          <p:cNvSpPr/>
          <p:nvPr/>
        </p:nvSpPr>
        <p:spPr>
          <a:xfrm>
            <a:off x="7467480" y="1295280"/>
            <a:ext cx="1294920" cy="1447560"/>
          </a:xfrm>
          <a:prstGeom prst="rect">
            <a:avLst/>
          </a:prstGeom>
          <a:noFill/>
          <a:ln w="38100">
            <a:noFill/>
          </a:ln>
        </p:spPr>
        <p:style>
          <a:lnRef idx="0"/>
          <a:fillRef idx="0"/>
          <a:effectRef idx="0"/>
          <a:fontRef idx="minor"/>
        </p:style>
        <p:txBody>
          <a:bodyPr wrap="none" lIns="90000" rIns="90000" tIns="45000" bIns="45000" anchor="ctr">
            <a:noAutofit/>
          </a:bodyPr>
          <a:p>
            <a:pPr>
              <a:lnSpc>
                <a:spcPct val="100000"/>
              </a:lnSpc>
              <a:buNone/>
            </a:pPr>
            <a:r>
              <a:rPr b="1" lang="en-US" sz="2000" spc="-1" strike="noStrike">
                <a:solidFill>
                  <a:srgbClr val="ffffff"/>
                </a:solidFill>
                <a:latin typeface="Times New Roman"/>
                <a:ea typeface="黑体"/>
              </a:rPr>
              <a:t>0   0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0   0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0   0   </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0   0   0  </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0   0   0   0  </a:t>
            </a:r>
            <a:endParaRPr b="0" lang="en-US" sz="2000" spc="-1" strike="noStrike">
              <a:latin typeface="Arial"/>
            </a:endParaRPr>
          </a:p>
        </p:txBody>
      </p:sp>
      <p:sp>
        <p:nvSpPr>
          <p:cNvPr id="400" name="Text Box 21"/>
          <p:cNvSpPr/>
          <p:nvPr/>
        </p:nvSpPr>
        <p:spPr>
          <a:xfrm>
            <a:off x="2133720" y="2590920"/>
            <a:ext cx="6933960" cy="201924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pPr>
            <a:r>
              <a:rPr b="1" lang="zh-CN" sz="2400" spc="-1" strike="noStrike">
                <a:solidFill>
                  <a:srgbClr val="ffff00"/>
                </a:solidFill>
                <a:latin typeface="宋体"/>
                <a:ea typeface="宋体"/>
              </a:rPr>
              <a:t>注：</a:t>
            </a:r>
            <a:r>
              <a:rPr b="1" lang="zh-CN" sz="2400" spc="-1" strike="noStrike">
                <a:solidFill>
                  <a:srgbClr val="ffffff"/>
                </a:solidFill>
                <a:latin typeface="宋体"/>
                <a:ea typeface="宋体"/>
              </a:rPr>
              <a:t>在有向图的邻接矩阵中，</a:t>
            </a:r>
            <a:endParaRPr b="0" lang="en-US" sz="2400" spc="-1" strike="noStrike">
              <a:latin typeface="Arial"/>
            </a:endParaRPr>
          </a:p>
          <a:p>
            <a:pPr>
              <a:lnSpc>
                <a:spcPct val="100000"/>
              </a:lnSpc>
              <a:buNone/>
            </a:pPr>
            <a:r>
              <a:rPr b="1" lang="en-US" sz="2400" spc="-1" strike="noStrike">
                <a:solidFill>
                  <a:srgbClr val="ffffff"/>
                </a:solidFill>
                <a:latin typeface="楷体_GB2312"/>
                <a:ea typeface="楷体_GB2312"/>
              </a:rPr>
              <a:t>   </a:t>
            </a:r>
            <a:r>
              <a:rPr b="1" lang="zh-CN" sz="2400" spc="-1" strike="noStrike">
                <a:solidFill>
                  <a:srgbClr val="ffffff"/>
                </a:solidFill>
                <a:latin typeface="楷体_GB2312"/>
                <a:ea typeface="楷体_GB2312"/>
              </a:rPr>
              <a:t>第</a:t>
            </a:r>
            <a:r>
              <a:rPr b="1" lang="en-US" sz="2400" spc="-1" strike="noStrike">
                <a:solidFill>
                  <a:srgbClr val="ffff00"/>
                </a:solidFill>
                <a:latin typeface="楷体_GB2312"/>
                <a:ea typeface="楷体_GB2312"/>
              </a:rPr>
              <a:t>i</a:t>
            </a:r>
            <a:r>
              <a:rPr b="1" lang="zh-CN" sz="2400" spc="-1" strike="noStrike">
                <a:solidFill>
                  <a:srgbClr val="ffffff"/>
                </a:solidFill>
                <a:latin typeface="楷体_GB2312"/>
                <a:ea typeface="楷体_GB2312"/>
              </a:rPr>
              <a:t>行含义：以结点</a:t>
            </a:r>
            <a:r>
              <a:rPr b="1" lang="en-US" sz="2400" spc="-1" strike="noStrike">
                <a:solidFill>
                  <a:srgbClr val="ffff00"/>
                </a:solidFill>
                <a:latin typeface="楷体_GB2312"/>
                <a:ea typeface="楷体_GB2312"/>
              </a:rPr>
              <a:t>v</a:t>
            </a:r>
            <a:r>
              <a:rPr b="1" lang="en-US" sz="2400" spc="-1" strike="noStrike" baseline="-25000">
                <a:solidFill>
                  <a:srgbClr val="ffff00"/>
                </a:solidFill>
                <a:latin typeface="楷体_GB2312"/>
                <a:ea typeface="楷体_GB2312"/>
              </a:rPr>
              <a:t>i</a:t>
            </a:r>
            <a:r>
              <a:rPr b="1" lang="zh-CN" sz="2400" spc="-1" strike="noStrike">
                <a:solidFill>
                  <a:srgbClr val="ffffff"/>
                </a:solidFill>
                <a:latin typeface="楷体_GB2312"/>
                <a:ea typeface="楷体_GB2312"/>
              </a:rPr>
              <a:t>为尾的弧</a:t>
            </a:r>
            <a:r>
              <a:rPr b="1" lang="en-US" sz="2400" spc="-1" strike="noStrike">
                <a:solidFill>
                  <a:srgbClr val="ffffff"/>
                </a:solidFill>
                <a:latin typeface="楷体_GB2312"/>
                <a:ea typeface="楷体_GB2312"/>
              </a:rPr>
              <a:t>(</a:t>
            </a:r>
            <a:r>
              <a:rPr b="1" lang="zh-CN" sz="2400" spc="-1" strike="noStrike">
                <a:solidFill>
                  <a:srgbClr val="ffffff"/>
                </a:solidFill>
                <a:latin typeface="楷体_GB2312"/>
                <a:ea typeface="楷体_GB2312"/>
              </a:rPr>
              <a:t>即出度边）；</a:t>
            </a:r>
            <a:endParaRPr b="0" lang="en-US" sz="2400" spc="-1" strike="noStrike">
              <a:latin typeface="Arial"/>
            </a:endParaRPr>
          </a:p>
          <a:p>
            <a:pPr>
              <a:lnSpc>
                <a:spcPct val="100000"/>
              </a:lnSpc>
              <a:buNone/>
            </a:pPr>
            <a:r>
              <a:rPr b="1" lang="en-US" sz="2400" spc="-1" strike="noStrike">
                <a:solidFill>
                  <a:srgbClr val="ffffff"/>
                </a:solidFill>
                <a:latin typeface="楷体_GB2312"/>
                <a:ea typeface="楷体_GB2312"/>
              </a:rPr>
              <a:t>   </a:t>
            </a:r>
            <a:r>
              <a:rPr b="1" lang="zh-CN" sz="2400" spc="-1" strike="noStrike">
                <a:solidFill>
                  <a:srgbClr val="ffffff"/>
                </a:solidFill>
                <a:latin typeface="楷体_GB2312"/>
                <a:ea typeface="楷体_GB2312"/>
              </a:rPr>
              <a:t>第</a:t>
            </a:r>
            <a:r>
              <a:rPr b="1" lang="en-US" sz="2400" spc="-1" strike="noStrike">
                <a:solidFill>
                  <a:srgbClr val="ffff00"/>
                </a:solidFill>
                <a:latin typeface="楷体_GB2312"/>
                <a:ea typeface="楷体_GB2312"/>
              </a:rPr>
              <a:t>i</a:t>
            </a:r>
            <a:r>
              <a:rPr b="1" lang="zh-CN" sz="2400" spc="-1" strike="noStrike">
                <a:solidFill>
                  <a:srgbClr val="ffffff"/>
                </a:solidFill>
                <a:latin typeface="楷体_GB2312"/>
                <a:ea typeface="楷体_GB2312"/>
              </a:rPr>
              <a:t>列含义：以结点</a:t>
            </a:r>
            <a:r>
              <a:rPr b="1" lang="en-US" sz="2400" spc="-1" strike="noStrike">
                <a:solidFill>
                  <a:srgbClr val="ffff00"/>
                </a:solidFill>
                <a:latin typeface="楷体_GB2312"/>
                <a:ea typeface="楷体_GB2312"/>
              </a:rPr>
              <a:t>v</a:t>
            </a:r>
            <a:r>
              <a:rPr b="1" lang="en-US" sz="2400" spc="-1" strike="noStrike" baseline="-25000">
                <a:solidFill>
                  <a:srgbClr val="ffff00"/>
                </a:solidFill>
                <a:latin typeface="楷体_GB2312"/>
                <a:ea typeface="楷体_GB2312"/>
              </a:rPr>
              <a:t>i</a:t>
            </a:r>
            <a:r>
              <a:rPr b="1" lang="zh-CN" sz="2400" spc="-1" strike="noStrike">
                <a:solidFill>
                  <a:srgbClr val="ffffff"/>
                </a:solidFill>
                <a:latin typeface="楷体_GB2312"/>
                <a:ea typeface="楷体_GB2312"/>
              </a:rPr>
              <a:t>为头的弧</a:t>
            </a:r>
            <a:r>
              <a:rPr b="1" lang="en-US" sz="2400" spc="-1" strike="noStrike">
                <a:solidFill>
                  <a:srgbClr val="ffffff"/>
                </a:solidFill>
                <a:latin typeface="楷体_GB2312"/>
                <a:ea typeface="楷体_GB2312"/>
              </a:rPr>
              <a:t>(</a:t>
            </a:r>
            <a:r>
              <a:rPr b="1" lang="zh-CN" sz="2400" spc="-1" strike="noStrike">
                <a:solidFill>
                  <a:srgbClr val="ffffff"/>
                </a:solidFill>
                <a:latin typeface="楷体_GB2312"/>
                <a:ea typeface="楷体_GB2312"/>
              </a:rPr>
              <a:t>即入度边）。</a:t>
            </a:r>
            <a:endParaRPr b="0" lang="en-US" sz="2400" spc="-1" strike="noStrike">
              <a:latin typeface="Arial"/>
            </a:endParaRPr>
          </a:p>
        </p:txBody>
      </p:sp>
      <p:sp>
        <p:nvSpPr>
          <p:cNvPr id="401" name="Rectangle 22"/>
          <p:cNvSpPr/>
          <p:nvPr/>
        </p:nvSpPr>
        <p:spPr>
          <a:xfrm>
            <a:off x="5675040" y="914400"/>
            <a:ext cx="1400400" cy="4554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buNone/>
            </a:pPr>
            <a:r>
              <a:rPr b="1" lang="zh-CN" sz="2400" spc="-1" strike="noStrike">
                <a:solidFill>
                  <a:srgbClr val="ffff00"/>
                </a:solidFill>
                <a:latin typeface="Times New Roman"/>
                <a:ea typeface="黑体"/>
              </a:rPr>
              <a:t>顶点表：</a:t>
            </a:r>
            <a:endParaRPr b="0" lang="en-US" sz="2400" spc="-1" strike="noStrike">
              <a:latin typeface="Arial"/>
            </a:endParaRPr>
          </a:p>
        </p:txBody>
      </p:sp>
      <p:sp>
        <p:nvSpPr>
          <p:cNvPr id="402" name="Rectangle 23"/>
          <p:cNvSpPr/>
          <p:nvPr/>
        </p:nvSpPr>
        <p:spPr>
          <a:xfrm>
            <a:off x="7467480" y="1295280"/>
            <a:ext cx="1294920" cy="1447560"/>
          </a:xfrm>
          <a:prstGeom prst="rect">
            <a:avLst/>
          </a:prstGeom>
          <a:noFill/>
          <a:ln w="38100">
            <a:noFill/>
          </a:ln>
        </p:spPr>
        <p:style>
          <a:lnRef idx="0"/>
          <a:fillRef idx="0"/>
          <a:effectRef idx="0"/>
          <a:fontRef idx="minor"/>
        </p:style>
        <p:txBody>
          <a:bodyPr wrap="none" lIns="90000" rIns="90000" tIns="45000" bIns="45000" anchor="ctr">
            <a:noAutofit/>
          </a:bodyPr>
          <a:p>
            <a:pPr>
              <a:lnSpc>
                <a:spcPct val="100000"/>
              </a:lnSpc>
              <a:buNone/>
            </a:pPr>
            <a:r>
              <a:rPr b="1" lang="en-US" sz="2000" spc="-1" strike="noStrike">
                <a:solidFill>
                  <a:srgbClr val="ffffff"/>
                </a:solidFill>
                <a:latin typeface="Times New Roman"/>
                <a:ea typeface="黑体"/>
              </a:rPr>
              <a:t>0   </a:t>
            </a:r>
            <a:r>
              <a:rPr b="1" lang="en-US" sz="2000" spc="-1" strike="noStrike">
                <a:solidFill>
                  <a:srgbClr val="ffff00"/>
                </a:solidFill>
                <a:latin typeface="Times New Roman"/>
                <a:ea typeface="黑体"/>
              </a:rPr>
              <a:t>1</a:t>
            </a:r>
            <a:r>
              <a:rPr b="1" lang="en-US" sz="2000" spc="-1" strike="noStrike" baseline="-6000">
                <a:solidFill>
                  <a:srgbClr val="ffffff"/>
                </a:solidFill>
                <a:latin typeface="Times New Roman"/>
                <a:ea typeface="黑体"/>
              </a:rPr>
              <a:t>    </a:t>
            </a:r>
            <a:r>
              <a:rPr b="1" lang="en-US" sz="2000" spc="-1" strike="noStrike">
                <a:solidFill>
                  <a:srgbClr val="ffff00"/>
                </a:solidFill>
                <a:latin typeface="Times New Roman"/>
                <a:ea typeface="黑体"/>
              </a:rPr>
              <a:t>1</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0   0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0   0   </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a:t>
            </a:r>
            <a:r>
              <a:rPr b="1" lang="en-US" sz="2000" spc="-1" strike="noStrike">
                <a:solidFill>
                  <a:srgbClr val="339933"/>
                </a:solidFill>
                <a:latin typeface="Times New Roman"/>
                <a:ea typeface="黑体"/>
              </a:rPr>
              <a:t>  </a:t>
            </a:r>
            <a:r>
              <a:rPr b="1" lang="en-US" sz="2000" spc="-1" strike="noStrike">
                <a:solidFill>
                  <a:srgbClr val="ffffff"/>
                </a:solidFill>
                <a:latin typeface="Times New Roman"/>
                <a:ea typeface="黑体"/>
              </a:rPr>
              <a:t> 0   </a:t>
            </a:r>
            <a:r>
              <a:rPr b="1" lang="en-US" sz="2000" spc="-1" strike="noStrike">
                <a:solidFill>
                  <a:srgbClr val="ffff00"/>
                </a:solidFill>
                <a:latin typeface="Times New Roman"/>
                <a:ea typeface="黑体"/>
              </a:rPr>
              <a:t>1</a:t>
            </a:r>
            <a:r>
              <a:rPr b="1" lang="en-US" sz="2000" spc="-1" strike="noStrike">
                <a:solidFill>
                  <a:srgbClr val="339933"/>
                </a:solidFill>
                <a:latin typeface="Times New Roman"/>
                <a:ea typeface="黑体"/>
              </a:rPr>
              <a:t>  </a:t>
            </a:r>
            <a:endParaRPr b="0" lang="en-US" sz="2000" spc="-1" strike="noStrike">
              <a:latin typeface="Arial"/>
            </a:endParaRPr>
          </a:p>
          <a:p>
            <a:pPr>
              <a:lnSpc>
                <a:spcPct val="100000"/>
              </a:lnSpc>
              <a:buNone/>
            </a:pPr>
            <a:r>
              <a:rPr b="1" lang="en-US" sz="2000" spc="-1" strike="noStrike">
                <a:solidFill>
                  <a:srgbClr val="ffff00"/>
                </a:solidFill>
                <a:latin typeface="Times New Roman"/>
                <a:ea typeface="黑体"/>
              </a:rPr>
              <a:t>1</a:t>
            </a:r>
            <a:r>
              <a:rPr b="1" lang="en-US" sz="2000" spc="-1" strike="noStrike">
                <a:solidFill>
                  <a:srgbClr val="339933"/>
                </a:solidFill>
                <a:latin typeface="Times New Roman"/>
                <a:ea typeface="黑体"/>
              </a:rPr>
              <a:t> </a:t>
            </a:r>
            <a:r>
              <a:rPr b="1" lang="en-US" sz="2000" spc="-1" strike="noStrike">
                <a:solidFill>
                  <a:srgbClr val="ffffff"/>
                </a:solidFill>
                <a:latin typeface="Times New Roman"/>
                <a:ea typeface="黑体"/>
              </a:rPr>
              <a:t>  0   0   0  </a:t>
            </a:r>
            <a:endParaRPr b="0" lang="en-US" sz="2000" spc="-1" strike="noStrike">
              <a:latin typeface="Arial"/>
            </a:endParaRPr>
          </a:p>
        </p:txBody>
      </p:sp>
      <p:sp>
        <p:nvSpPr>
          <p:cNvPr id="403" name="Rectangle 24"/>
          <p:cNvSpPr/>
          <p:nvPr/>
        </p:nvSpPr>
        <p:spPr>
          <a:xfrm>
            <a:off x="7467480" y="1295280"/>
            <a:ext cx="1294920" cy="1447560"/>
          </a:xfrm>
          <a:prstGeom prst="rect">
            <a:avLst/>
          </a:prstGeom>
          <a:solidFill>
            <a:srgbClr val="000066"/>
          </a:solidFill>
          <a:ln w="38100">
            <a:noFill/>
          </a:ln>
        </p:spPr>
        <p:style>
          <a:lnRef idx="0"/>
          <a:fillRef idx="0"/>
          <a:effectRef idx="0"/>
          <a:fontRef idx="minor"/>
        </p:style>
        <p:txBody>
          <a:bodyPr wrap="none" lIns="90000" rIns="90000" tIns="45000" bIns="45000" anchor="ctr">
            <a:noAutofit/>
          </a:bodyPr>
          <a:p>
            <a:pPr>
              <a:lnSpc>
                <a:spcPct val="100000"/>
              </a:lnSpc>
              <a:buNone/>
            </a:pPr>
            <a:r>
              <a:rPr b="1" lang="en-US" sz="2000" spc="-1" strike="noStrike">
                <a:solidFill>
                  <a:srgbClr val="ffffff"/>
                </a:solidFill>
                <a:latin typeface="Times New Roman"/>
                <a:ea typeface="黑体"/>
              </a:rPr>
              <a:t>0   </a:t>
            </a:r>
            <a:r>
              <a:rPr b="1" lang="en-US" sz="2000" spc="-1" strike="noStrike">
                <a:solidFill>
                  <a:srgbClr val="ffff00"/>
                </a:solidFill>
                <a:latin typeface="Times New Roman"/>
                <a:ea typeface="黑体"/>
              </a:rPr>
              <a:t>1</a:t>
            </a:r>
            <a:r>
              <a:rPr b="1" lang="en-US" sz="2000" spc="-1" strike="noStrike" baseline="-6000">
                <a:solidFill>
                  <a:srgbClr val="ffffff"/>
                </a:solidFill>
                <a:latin typeface="Times New Roman"/>
                <a:ea typeface="黑体"/>
              </a:rPr>
              <a:t>    </a:t>
            </a:r>
            <a:r>
              <a:rPr b="1" lang="en-US" sz="2000" spc="-1" strike="noStrike">
                <a:solidFill>
                  <a:srgbClr val="ffff00"/>
                </a:solidFill>
                <a:latin typeface="Times New Roman"/>
                <a:ea typeface="黑体"/>
              </a:rPr>
              <a:t>1</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0   0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0   0   </a:t>
            </a:r>
            <a:endParaRPr b="0" lang="en-US" sz="2000" spc="-1" strike="noStrike">
              <a:latin typeface="Arial"/>
            </a:endParaRPr>
          </a:p>
          <a:p>
            <a:pPr>
              <a:lnSpc>
                <a:spcPct val="100000"/>
              </a:lnSpc>
              <a:buNone/>
            </a:pPr>
            <a:r>
              <a:rPr b="1" lang="en-US" sz="2000" spc="-1" strike="noStrike">
                <a:solidFill>
                  <a:srgbClr val="ffffff"/>
                </a:solidFill>
                <a:latin typeface="Times New Roman"/>
                <a:ea typeface="黑体"/>
              </a:rPr>
              <a:t>0</a:t>
            </a:r>
            <a:r>
              <a:rPr b="1" lang="en-US" sz="2000" spc="-1" strike="noStrike" baseline="-6000">
                <a:solidFill>
                  <a:srgbClr val="ffffff"/>
                </a:solidFill>
                <a:latin typeface="Times New Roman"/>
                <a:ea typeface="黑体"/>
              </a:rPr>
              <a:t>    </a:t>
            </a:r>
            <a:r>
              <a:rPr b="1" lang="en-US" sz="2000" spc="-1" strike="noStrike">
                <a:solidFill>
                  <a:srgbClr val="ffffff"/>
                </a:solidFill>
                <a:latin typeface="Times New Roman"/>
                <a:ea typeface="黑体"/>
              </a:rPr>
              <a:t>0</a:t>
            </a:r>
            <a:r>
              <a:rPr b="1" lang="en-US" sz="2000" spc="-1" strike="noStrike">
                <a:solidFill>
                  <a:srgbClr val="339933"/>
                </a:solidFill>
                <a:latin typeface="Times New Roman"/>
                <a:ea typeface="黑体"/>
              </a:rPr>
              <a:t>  </a:t>
            </a:r>
            <a:r>
              <a:rPr b="1" lang="en-US" sz="2000" spc="-1" strike="noStrike">
                <a:solidFill>
                  <a:srgbClr val="ffffff"/>
                </a:solidFill>
                <a:latin typeface="Times New Roman"/>
                <a:ea typeface="黑体"/>
              </a:rPr>
              <a:t> 0   </a:t>
            </a:r>
            <a:r>
              <a:rPr b="1" lang="en-US" sz="2000" spc="-1" strike="noStrike">
                <a:solidFill>
                  <a:srgbClr val="ffff00"/>
                </a:solidFill>
                <a:latin typeface="Times New Roman"/>
                <a:ea typeface="黑体"/>
              </a:rPr>
              <a:t>1</a:t>
            </a:r>
            <a:r>
              <a:rPr b="1" lang="en-US" sz="2000" spc="-1" strike="noStrike">
                <a:solidFill>
                  <a:srgbClr val="339933"/>
                </a:solidFill>
                <a:latin typeface="Times New Roman"/>
                <a:ea typeface="黑体"/>
              </a:rPr>
              <a:t>  </a:t>
            </a:r>
            <a:endParaRPr b="0" lang="en-US" sz="2000" spc="-1" strike="noStrike">
              <a:latin typeface="Arial"/>
            </a:endParaRPr>
          </a:p>
          <a:p>
            <a:pPr>
              <a:lnSpc>
                <a:spcPct val="100000"/>
              </a:lnSpc>
              <a:buNone/>
            </a:pPr>
            <a:r>
              <a:rPr b="1" lang="en-US" sz="2000" spc="-1" strike="noStrike">
                <a:solidFill>
                  <a:srgbClr val="ffff00"/>
                </a:solidFill>
                <a:latin typeface="Times New Roman"/>
                <a:ea typeface="黑体"/>
              </a:rPr>
              <a:t>1</a:t>
            </a:r>
            <a:r>
              <a:rPr b="1" lang="en-US" sz="2000" spc="-1" strike="noStrike">
                <a:solidFill>
                  <a:srgbClr val="339933"/>
                </a:solidFill>
                <a:latin typeface="Times New Roman"/>
                <a:ea typeface="黑体"/>
              </a:rPr>
              <a:t> </a:t>
            </a:r>
            <a:r>
              <a:rPr b="1" lang="en-US" sz="2000" spc="-1" strike="noStrike">
                <a:solidFill>
                  <a:srgbClr val="ffffff"/>
                </a:solidFill>
                <a:latin typeface="Times New Roman"/>
                <a:ea typeface="黑体"/>
              </a:rPr>
              <a:t>  0   0   0  </a:t>
            </a: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507" dur="indefinite" restart="never" nodeType="tmRoot">
          <p:childTnLst>
            <p:seq>
              <p:cTn id="508" dur="indefinite" nodeType="mainSeq">
                <p:childTnLst>
                  <p:par>
                    <p:cTn id="509" fill="hold">
                      <p:stCondLst>
                        <p:cond delay="0"/>
                      </p:stCondLst>
                      <p:childTnLst>
                        <p:par>
                          <p:cTn id="510" fill="hold">
                            <p:stCondLst>
                              <p:cond delay="0"/>
                            </p:stCondLst>
                            <p:childTnLst>
                              <p:par>
                                <p:cTn id="511" nodeType="afterEffect" fill="hold" presetClass="entr" presetID="22" presetSubtype="8">
                                  <p:stCondLst>
                                    <p:cond delay="0"/>
                                  </p:stCondLst>
                                  <p:childTnLst>
                                    <p:set>
                                      <p:cBhvr>
                                        <p:cTn id="512" dur="1" fill="hold">
                                          <p:stCondLst>
                                            <p:cond delay="0"/>
                                          </p:stCondLst>
                                        </p:cTn>
                                        <p:tgtEl>
                                          <p:spTgt spid="381"/>
                                        </p:tgtEl>
                                        <p:attrNameLst>
                                          <p:attrName>style.visibility</p:attrName>
                                        </p:attrNameLst>
                                      </p:cBhvr>
                                      <p:to>
                                        <p:strVal val="visible"/>
                                      </p:to>
                                    </p:set>
                                    <p:animEffect filter="wipe(left)" transition="in">
                                      <p:cBhvr additive="repl">
                                        <p:cTn id="513" dur="500"/>
                                        <p:tgtEl>
                                          <p:spTgt spid="381"/>
                                        </p:tgtEl>
                                      </p:cBhvr>
                                    </p:animEffect>
                                  </p:childTnLst>
                                </p:cTn>
                              </p:par>
                            </p:childTnLst>
                          </p:cTn>
                        </p:par>
                      </p:childTnLst>
                    </p:cTn>
                  </p:par>
                  <p:par>
                    <p:cTn id="514" fill="hold">
                      <p:stCondLst>
                        <p:cond delay="indefinite"/>
                      </p:stCondLst>
                      <p:childTnLst>
                        <p:par>
                          <p:cTn id="515" fill="hold">
                            <p:stCondLst>
                              <p:cond delay="0"/>
                            </p:stCondLst>
                            <p:childTnLst>
                              <p:par>
                                <p:cTn id="516" nodeType="clickEffect" fill="hold" presetClass="entr" presetID="23" presetSubtype="16">
                                  <p:stCondLst>
                                    <p:cond delay="0"/>
                                  </p:stCondLst>
                                  <p:childTnLst>
                                    <p:set>
                                      <p:cBhvr>
                                        <p:cTn id="517" dur="1" fill="hold">
                                          <p:stCondLst>
                                            <p:cond delay="0"/>
                                          </p:stCondLst>
                                        </p:cTn>
                                        <p:tgtEl>
                                          <p:spTgt spid="383"/>
                                        </p:tgtEl>
                                        <p:attrNameLst>
                                          <p:attrName>style.visibility</p:attrName>
                                        </p:attrNameLst>
                                      </p:cBhvr>
                                      <p:to>
                                        <p:strVal val="visible"/>
                                      </p:to>
                                    </p:set>
                                    <p:anim calcmode="lin" valueType="num">
                                      <p:cBhvr additive="repl">
                                        <p:cTn id="518" dur="500" fill="hold"/>
                                        <p:tgtEl>
                                          <p:spTgt spid="383"/>
                                        </p:tgtEl>
                                        <p:attrNameLst>
                                          <p:attrName>ppt_w</p:attrName>
                                        </p:attrNameLst>
                                      </p:cBhvr>
                                      <p:tavLst>
                                        <p:tav tm="0">
                                          <p:val>
                                            <p:fltVal val="0"/>
                                          </p:val>
                                        </p:tav>
                                        <p:tav tm="100000">
                                          <p:val>
                                            <p:strVal val="#ppt_w"/>
                                          </p:val>
                                        </p:tav>
                                      </p:tavLst>
                                    </p:anim>
                                    <p:anim calcmode="lin" valueType="num">
                                      <p:cBhvr additive="repl">
                                        <p:cTn id="519" dur="500" fill="hold"/>
                                        <p:tgtEl>
                                          <p:spTgt spid="383"/>
                                        </p:tgtEl>
                                        <p:attrNameLst>
                                          <p:attrName>ppt_h</p:attrName>
                                        </p:attrNameLst>
                                      </p:cBhvr>
                                      <p:tavLst>
                                        <p:tav tm="0">
                                          <p:val>
                                            <p:fltVal val="0"/>
                                          </p:val>
                                        </p:tav>
                                        <p:tav tm="100000">
                                          <p:val>
                                            <p:strVal val="#ppt_h"/>
                                          </p:val>
                                        </p:tav>
                                      </p:tavLst>
                                    </p:anim>
                                  </p:childTnLst>
                                </p:cTn>
                              </p:par>
                            </p:childTnLst>
                          </p:cTn>
                        </p:par>
                      </p:childTnLst>
                    </p:cTn>
                  </p:par>
                  <p:par>
                    <p:cTn id="520" fill="hold">
                      <p:stCondLst>
                        <p:cond delay="indefinite"/>
                      </p:stCondLst>
                      <p:childTnLst>
                        <p:par>
                          <p:cTn id="521" fill="hold">
                            <p:stCondLst>
                              <p:cond delay="0"/>
                            </p:stCondLst>
                            <p:childTnLst>
                              <p:par>
                                <p:cTn id="522" nodeType="clickEffect" fill="hold" presetClass="entr" presetID="1">
                                  <p:stCondLst>
                                    <p:cond delay="0"/>
                                  </p:stCondLst>
                                  <p:childTnLst>
                                    <p:set>
                                      <p:cBhvr>
                                        <p:cTn id="523" dur="1" fill="hold">
                                          <p:stCondLst>
                                            <p:cond delay="499"/>
                                          </p:stCondLst>
                                        </p:cTn>
                                        <p:tgtEl>
                                          <p:spTgt spid="401"/>
                                        </p:tgtEl>
                                        <p:attrNameLst>
                                          <p:attrName>style.visibility</p:attrName>
                                        </p:attrNameLst>
                                      </p:cBhvr>
                                      <p:to>
                                        <p:strVal val="visible"/>
                                      </p:to>
                                    </p:set>
                                  </p:childTnLst>
                                </p:cTn>
                              </p:par>
                            </p:childTnLst>
                          </p:cTn>
                        </p:par>
                      </p:childTnLst>
                    </p:cTn>
                  </p:par>
                  <p:par>
                    <p:cTn id="524" fill="hold">
                      <p:stCondLst>
                        <p:cond delay="indefinite"/>
                      </p:stCondLst>
                      <p:childTnLst>
                        <p:par>
                          <p:cTn id="525" fill="hold">
                            <p:stCondLst>
                              <p:cond delay="0"/>
                            </p:stCondLst>
                            <p:childTnLst>
                              <p:par>
                                <p:cTn id="526" nodeType="clickEffect" fill="hold" presetClass="entr" presetID="18" presetSubtype="6">
                                  <p:stCondLst>
                                    <p:cond delay="0"/>
                                  </p:stCondLst>
                                  <p:childTnLst>
                                    <p:set>
                                      <p:cBhvr>
                                        <p:cTn id="527" dur="1" fill="hold">
                                          <p:stCondLst>
                                            <p:cond delay="0"/>
                                          </p:stCondLst>
                                        </p:cTn>
                                        <p:tgtEl>
                                          <p:spTgt spid="397"/>
                                        </p:tgtEl>
                                        <p:attrNameLst>
                                          <p:attrName>style.visibility</p:attrName>
                                        </p:attrNameLst>
                                      </p:cBhvr>
                                      <p:to>
                                        <p:strVal val="visible"/>
                                      </p:to>
                                    </p:set>
                                    <p:animEffect filter="strips(downRight)" transition="in">
                                      <p:cBhvr additive="repl">
                                        <p:cTn id="528" dur="500"/>
                                        <p:tgtEl>
                                          <p:spTgt spid="397"/>
                                        </p:tgtEl>
                                      </p:cBhvr>
                                    </p:animEffect>
                                  </p:childTnLst>
                                </p:cTn>
                              </p:par>
                            </p:childTnLst>
                          </p:cTn>
                        </p:par>
                      </p:childTnLst>
                    </p:cTn>
                  </p:par>
                  <p:par>
                    <p:cTn id="529" fill="hold">
                      <p:stCondLst>
                        <p:cond delay="indefinite"/>
                      </p:stCondLst>
                      <p:childTnLst>
                        <p:par>
                          <p:cTn id="530" fill="hold">
                            <p:stCondLst>
                              <p:cond delay="0"/>
                            </p:stCondLst>
                            <p:childTnLst>
                              <p:par>
                                <p:cTn id="531" nodeType="clickEffect" fill="hold" presetClass="entr" presetID="18" presetSubtype="6">
                                  <p:stCondLst>
                                    <p:cond delay="0"/>
                                  </p:stCondLst>
                                  <p:childTnLst>
                                    <p:set>
                                      <p:cBhvr>
                                        <p:cTn id="532" dur="1" fill="hold">
                                          <p:stCondLst>
                                            <p:cond delay="0"/>
                                          </p:stCondLst>
                                        </p:cTn>
                                        <p:tgtEl>
                                          <p:spTgt spid="393"/>
                                        </p:tgtEl>
                                        <p:attrNameLst>
                                          <p:attrName>style.visibility</p:attrName>
                                        </p:attrNameLst>
                                      </p:cBhvr>
                                      <p:to>
                                        <p:strVal val="visible"/>
                                      </p:to>
                                    </p:set>
                                    <p:animEffect filter="strips(downRight)" transition="in">
                                      <p:cBhvr additive="repl">
                                        <p:cTn id="533" dur="500"/>
                                        <p:tgtEl>
                                          <p:spTgt spid="393"/>
                                        </p:tgtEl>
                                      </p:cBhvr>
                                    </p:animEffect>
                                  </p:childTnLst>
                                </p:cTn>
                              </p:par>
                            </p:childTnLst>
                          </p:cTn>
                        </p:par>
                      </p:childTnLst>
                    </p:cTn>
                  </p:par>
                  <p:par>
                    <p:cTn id="534" fill="hold">
                      <p:stCondLst>
                        <p:cond delay="indefinite"/>
                      </p:stCondLst>
                      <p:childTnLst>
                        <p:par>
                          <p:cTn id="535" fill="hold">
                            <p:stCondLst>
                              <p:cond delay="0"/>
                            </p:stCondLst>
                            <p:childTnLst>
                              <p:par>
                                <p:cTn id="536" nodeType="clickEffect" fill="hold" presetClass="entr" presetID="18" presetSubtype="6">
                                  <p:stCondLst>
                                    <p:cond delay="0"/>
                                  </p:stCondLst>
                                  <p:childTnLst>
                                    <p:set>
                                      <p:cBhvr>
                                        <p:cTn id="537" dur="1" fill="hold">
                                          <p:stCondLst>
                                            <p:cond delay="0"/>
                                          </p:stCondLst>
                                        </p:cTn>
                                        <p:tgtEl>
                                          <p:spTgt spid="396"/>
                                        </p:tgtEl>
                                        <p:attrNameLst>
                                          <p:attrName>style.visibility</p:attrName>
                                        </p:attrNameLst>
                                      </p:cBhvr>
                                      <p:to>
                                        <p:strVal val="visible"/>
                                      </p:to>
                                    </p:set>
                                    <p:animEffect filter="strips(downRight)" transition="in">
                                      <p:cBhvr additive="repl">
                                        <p:cTn id="538" dur="500"/>
                                        <p:tgtEl>
                                          <p:spTgt spid="396"/>
                                        </p:tgtEl>
                                      </p:cBhvr>
                                    </p:animEffect>
                                  </p:childTnLst>
                                </p:cTn>
                              </p:par>
                            </p:childTnLst>
                          </p:cTn>
                        </p:par>
                        <p:par>
                          <p:cTn id="539" fill="hold">
                            <p:stCondLst>
                              <p:cond delay="500"/>
                            </p:stCondLst>
                            <p:childTnLst>
                              <p:par>
                                <p:cTn id="540" nodeType="afterEffect" fill="hold" presetClass="entr" presetID="22" presetSubtype="1">
                                  <p:stCondLst>
                                    <p:cond delay="0"/>
                                  </p:stCondLst>
                                  <p:childTnLst>
                                    <p:set>
                                      <p:cBhvr>
                                        <p:cTn id="541" dur="1" fill="hold">
                                          <p:stCondLst>
                                            <p:cond delay="0"/>
                                          </p:stCondLst>
                                        </p:cTn>
                                        <p:tgtEl>
                                          <p:spTgt spid="394"/>
                                        </p:tgtEl>
                                        <p:attrNameLst>
                                          <p:attrName>style.visibility</p:attrName>
                                        </p:attrNameLst>
                                      </p:cBhvr>
                                      <p:to>
                                        <p:strVal val="visible"/>
                                      </p:to>
                                    </p:set>
                                    <p:animEffect filter="wipe(up)" transition="in">
                                      <p:cBhvr additive="repl">
                                        <p:cTn id="542" dur="500"/>
                                        <p:tgtEl>
                                          <p:spTgt spid="394"/>
                                        </p:tgtEl>
                                      </p:cBhvr>
                                    </p:animEffect>
                                  </p:childTnLst>
                                </p:cTn>
                              </p:par>
                            </p:childTnLst>
                          </p:cTn>
                        </p:par>
                        <p:par>
                          <p:cTn id="543" fill="hold">
                            <p:stCondLst>
                              <p:cond delay="1000"/>
                            </p:stCondLst>
                            <p:childTnLst>
                              <p:par>
                                <p:cTn id="544" nodeType="afterEffect" fill="hold" presetClass="entr" presetID="22" presetSubtype="1">
                                  <p:stCondLst>
                                    <p:cond delay="0"/>
                                  </p:stCondLst>
                                  <p:childTnLst>
                                    <p:set>
                                      <p:cBhvr>
                                        <p:cTn id="545" dur="1" fill="hold">
                                          <p:stCondLst>
                                            <p:cond delay="0"/>
                                          </p:stCondLst>
                                        </p:cTn>
                                        <p:tgtEl>
                                          <p:spTgt spid="395"/>
                                        </p:tgtEl>
                                        <p:attrNameLst>
                                          <p:attrName>style.visibility</p:attrName>
                                        </p:attrNameLst>
                                      </p:cBhvr>
                                      <p:to>
                                        <p:strVal val="visible"/>
                                      </p:to>
                                    </p:set>
                                    <p:animEffect filter="wipe(up)" transition="in">
                                      <p:cBhvr additive="repl">
                                        <p:cTn id="546" dur="500"/>
                                        <p:tgtEl>
                                          <p:spTgt spid="395"/>
                                        </p:tgtEl>
                                      </p:cBhvr>
                                    </p:animEffect>
                                  </p:childTnLst>
                                </p:cTn>
                              </p:par>
                            </p:childTnLst>
                          </p:cTn>
                        </p:par>
                        <p:par>
                          <p:cTn id="547" fill="hold">
                            <p:stCondLst>
                              <p:cond delay="1500"/>
                            </p:stCondLst>
                            <p:childTnLst>
                              <p:par>
                                <p:cTn id="548" nodeType="afterEffect" fill="hold" presetClass="entr" presetID="22" presetSubtype="1">
                                  <p:stCondLst>
                                    <p:cond delay="0"/>
                                  </p:stCondLst>
                                  <p:childTnLst>
                                    <p:set>
                                      <p:cBhvr>
                                        <p:cTn id="549" dur="1" fill="hold">
                                          <p:stCondLst>
                                            <p:cond delay="0"/>
                                          </p:stCondLst>
                                        </p:cTn>
                                        <p:tgtEl>
                                          <p:spTgt spid="398"/>
                                        </p:tgtEl>
                                        <p:attrNameLst>
                                          <p:attrName>style.visibility</p:attrName>
                                        </p:attrNameLst>
                                      </p:cBhvr>
                                      <p:to>
                                        <p:strVal val="visible"/>
                                      </p:to>
                                    </p:set>
                                    <p:animEffect filter="wipe(up)" transition="in">
                                      <p:cBhvr additive="repl">
                                        <p:cTn id="550" dur="500"/>
                                        <p:tgtEl>
                                          <p:spTgt spid="398"/>
                                        </p:tgtEl>
                                      </p:cBhvr>
                                    </p:animEffect>
                                  </p:childTnLst>
                                </p:cTn>
                              </p:par>
                            </p:childTnLst>
                          </p:cTn>
                        </p:par>
                      </p:childTnLst>
                    </p:cTn>
                  </p:par>
                  <p:par>
                    <p:cTn id="551" fill="hold">
                      <p:stCondLst>
                        <p:cond delay="indefinite"/>
                      </p:stCondLst>
                      <p:childTnLst>
                        <p:par>
                          <p:cTn id="552" fill="hold">
                            <p:stCondLst>
                              <p:cond delay="0"/>
                            </p:stCondLst>
                            <p:childTnLst>
                              <p:par>
                                <p:cTn id="553" nodeType="clickEffect" fill="hold" presetClass="entr" presetID="22" presetSubtype="8">
                                  <p:stCondLst>
                                    <p:cond delay="0"/>
                                  </p:stCondLst>
                                  <p:childTnLst>
                                    <p:set>
                                      <p:cBhvr>
                                        <p:cTn id="554" dur="1" fill="hold">
                                          <p:stCondLst>
                                            <p:cond delay="0"/>
                                          </p:stCondLst>
                                        </p:cTn>
                                        <p:tgtEl>
                                          <p:spTgt spid="399"/>
                                        </p:tgtEl>
                                        <p:attrNameLst>
                                          <p:attrName>style.visibility</p:attrName>
                                        </p:attrNameLst>
                                      </p:cBhvr>
                                      <p:to>
                                        <p:strVal val="visible"/>
                                      </p:to>
                                    </p:set>
                                    <p:animEffect filter="wipe(left)" transition="in">
                                      <p:cBhvr additive="repl">
                                        <p:cTn id="555" dur="500"/>
                                        <p:tgtEl>
                                          <p:spTgt spid="399"/>
                                        </p:tgtEl>
                                      </p:cBhvr>
                                    </p:animEffect>
                                  </p:childTnLst>
                                </p:cTn>
                              </p:par>
                            </p:childTnLst>
                          </p:cTn>
                        </p:par>
                      </p:childTnLst>
                    </p:cTn>
                  </p:par>
                  <p:par>
                    <p:cTn id="556" fill="hold">
                      <p:stCondLst>
                        <p:cond delay="indefinite"/>
                      </p:stCondLst>
                      <p:childTnLst>
                        <p:par>
                          <p:cTn id="557" fill="hold">
                            <p:stCondLst>
                              <p:cond delay="0"/>
                            </p:stCondLst>
                            <p:childTnLst>
                              <p:par>
                                <p:cTn id="558" nodeType="clickEffect" fill="hold" presetClass="entr" presetID="18" presetSubtype="6">
                                  <p:stCondLst>
                                    <p:cond delay="0"/>
                                  </p:stCondLst>
                                  <p:childTnLst>
                                    <p:set>
                                      <p:cBhvr>
                                        <p:cTn id="559" dur="1" fill="hold">
                                          <p:stCondLst>
                                            <p:cond delay="0"/>
                                          </p:stCondLst>
                                        </p:cTn>
                                        <p:tgtEl>
                                          <p:spTgt spid="400">
                                            <p:txEl>
                                              <p:pRg st="0" end="0"/>
                                            </p:txEl>
                                          </p:spTgt>
                                        </p:tgtEl>
                                        <p:attrNameLst>
                                          <p:attrName>style.visibility</p:attrName>
                                        </p:attrNameLst>
                                      </p:cBhvr>
                                      <p:to>
                                        <p:strVal val="visible"/>
                                      </p:to>
                                    </p:set>
                                    <p:animEffect filter="strips(downRight)" transition="in">
                                      <p:cBhvr additive="repl">
                                        <p:cTn id="560" dur="500"/>
                                        <p:tgtEl>
                                          <p:spTgt spid="400">
                                            <p:txEl>
                                              <p:pRg st="0" end="0"/>
                                            </p:txEl>
                                          </p:spTgt>
                                        </p:tgtEl>
                                      </p:cBhvr>
                                    </p:animEffect>
                                  </p:childTnLst>
                                </p:cTn>
                              </p:par>
                            </p:childTnLst>
                          </p:cTn>
                        </p:par>
                      </p:childTnLst>
                    </p:cTn>
                  </p:par>
                  <p:par>
                    <p:cTn id="561" fill="hold">
                      <p:stCondLst>
                        <p:cond delay="indefinite"/>
                      </p:stCondLst>
                      <p:childTnLst>
                        <p:par>
                          <p:cTn id="562" fill="hold">
                            <p:stCondLst>
                              <p:cond delay="0"/>
                            </p:stCondLst>
                            <p:childTnLst>
                              <p:par>
                                <p:cTn id="563" nodeType="clickEffect" fill="hold" presetClass="entr" presetID="18" presetSubtype="6">
                                  <p:stCondLst>
                                    <p:cond delay="0"/>
                                  </p:stCondLst>
                                  <p:childTnLst>
                                    <p:set>
                                      <p:cBhvr>
                                        <p:cTn id="564" dur="1" fill="hold">
                                          <p:stCondLst>
                                            <p:cond delay="0"/>
                                          </p:stCondLst>
                                        </p:cTn>
                                        <p:tgtEl>
                                          <p:spTgt spid="400">
                                            <p:txEl>
                                              <p:pRg st="1" end="1"/>
                                            </p:txEl>
                                          </p:spTgt>
                                        </p:tgtEl>
                                        <p:attrNameLst>
                                          <p:attrName>style.visibility</p:attrName>
                                        </p:attrNameLst>
                                      </p:cBhvr>
                                      <p:to>
                                        <p:strVal val="visible"/>
                                      </p:to>
                                    </p:set>
                                    <p:animEffect filter="strips(downRight)" transition="in">
                                      <p:cBhvr additive="repl">
                                        <p:cTn id="565" dur="500"/>
                                        <p:tgtEl>
                                          <p:spTgt spid="400">
                                            <p:txEl>
                                              <p:pRg st="1" end="1"/>
                                            </p:txEl>
                                          </p:spTgt>
                                        </p:tgtEl>
                                      </p:cBhvr>
                                    </p:animEffect>
                                  </p:childTnLst>
                                </p:cTn>
                              </p:par>
                            </p:childTnLst>
                          </p:cTn>
                        </p:par>
                      </p:childTnLst>
                    </p:cTn>
                  </p:par>
                  <p:par>
                    <p:cTn id="566" fill="hold">
                      <p:stCondLst>
                        <p:cond delay="indefinite"/>
                      </p:stCondLst>
                      <p:childTnLst>
                        <p:par>
                          <p:cTn id="567" fill="hold">
                            <p:stCondLst>
                              <p:cond delay="0"/>
                            </p:stCondLst>
                            <p:childTnLst>
                              <p:par>
                                <p:cTn id="568" nodeType="clickEffect" fill="hold" presetClass="entr" presetID="18" presetSubtype="6">
                                  <p:stCondLst>
                                    <p:cond delay="0"/>
                                  </p:stCondLst>
                                  <p:childTnLst>
                                    <p:set>
                                      <p:cBhvr>
                                        <p:cTn id="569" dur="1" fill="hold">
                                          <p:stCondLst>
                                            <p:cond delay="0"/>
                                          </p:stCondLst>
                                        </p:cTn>
                                        <p:tgtEl>
                                          <p:spTgt spid="400">
                                            <p:txEl>
                                              <p:pRg st="2" end="2"/>
                                            </p:txEl>
                                          </p:spTgt>
                                        </p:tgtEl>
                                        <p:attrNameLst>
                                          <p:attrName>style.visibility</p:attrName>
                                        </p:attrNameLst>
                                      </p:cBhvr>
                                      <p:to>
                                        <p:strVal val="visible"/>
                                      </p:to>
                                    </p:set>
                                    <p:animEffect filter="strips(downRight)" transition="in">
                                      <p:cBhvr additive="repl">
                                        <p:cTn id="570" dur="500"/>
                                        <p:tgtEl>
                                          <p:spTgt spid="400">
                                            <p:txEl>
                                              <p:pRg st="2" end="2"/>
                                            </p:txEl>
                                          </p:spTgt>
                                        </p:tgtEl>
                                      </p:cBhvr>
                                    </p:animEffect>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22" presetSubtype="8">
                                  <p:stCondLst>
                                    <p:cond delay="0"/>
                                  </p:stCondLst>
                                  <p:iterate type="wd">
                                    <p:tmAbs val="1000"/>
                                  </p:iterate>
                                  <p:childTnLst>
                                    <p:set>
                                      <p:cBhvr>
                                        <p:cTn id="574" dur="1" fill="hold">
                                          <p:stCondLst>
                                            <p:cond delay="0"/>
                                          </p:stCondLst>
                                        </p:cTn>
                                        <p:tgtEl>
                                          <p:spTgt spid="402">
                                            <p:txEl>
                                              <p:pRg st="0" end="0"/>
                                            </p:txEl>
                                          </p:spTgt>
                                        </p:tgtEl>
                                        <p:attrNameLst>
                                          <p:attrName>style.visibility</p:attrName>
                                        </p:attrNameLst>
                                      </p:cBhvr>
                                      <p:to>
                                        <p:strVal val="visible"/>
                                      </p:to>
                                    </p:set>
                                    <p:animEffect filter="wipe(left)" transition="in">
                                      <p:cBhvr additive="repl">
                                        <p:cTn id="575" dur="300"/>
                                        <p:tgtEl>
                                          <p:spTgt spid="402">
                                            <p:txEl>
                                              <p:pRg st="0" end="0"/>
                                            </p:txEl>
                                          </p:spTgt>
                                        </p:tgtEl>
                                      </p:cBhvr>
                                    </p:animEffect>
                                  </p:childTnLst>
                                </p:cTn>
                              </p:par>
                            </p:childTnLst>
                          </p:cTn>
                        </p:par>
                      </p:childTnLst>
                    </p:cTn>
                  </p:par>
                  <p:par>
                    <p:cTn id="576" fill="hold">
                      <p:stCondLst>
                        <p:cond delay="indefinite"/>
                      </p:stCondLst>
                      <p:childTnLst>
                        <p:par>
                          <p:cTn id="577" fill="hold">
                            <p:stCondLst>
                              <p:cond delay="0"/>
                            </p:stCondLst>
                            <p:childTnLst>
                              <p:par>
                                <p:cTn id="578" nodeType="clickEffect" fill="hold" presetClass="entr" presetID="22" presetSubtype="8">
                                  <p:stCondLst>
                                    <p:cond delay="0"/>
                                  </p:stCondLst>
                                  <p:iterate type="wd">
                                    <p:tmAbs val="1000"/>
                                  </p:iterate>
                                  <p:childTnLst>
                                    <p:set>
                                      <p:cBhvr>
                                        <p:cTn id="579" dur="1" fill="hold">
                                          <p:stCondLst>
                                            <p:cond delay="0"/>
                                          </p:stCondLst>
                                        </p:cTn>
                                        <p:tgtEl>
                                          <p:spTgt spid="402">
                                            <p:txEl>
                                              <p:pRg st="1" end="1"/>
                                            </p:txEl>
                                          </p:spTgt>
                                        </p:tgtEl>
                                        <p:attrNameLst>
                                          <p:attrName>style.visibility</p:attrName>
                                        </p:attrNameLst>
                                      </p:cBhvr>
                                      <p:to>
                                        <p:strVal val="visible"/>
                                      </p:to>
                                    </p:set>
                                    <p:animEffect filter="wipe(left)" transition="in">
                                      <p:cBhvr additive="repl">
                                        <p:cTn id="580" dur="300"/>
                                        <p:tgtEl>
                                          <p:spTgt spid="402">
                                            <p:txEl>
                                              <p:pRg st="1" end="1"/>
                                            </p:txEl>
                                          </p:spTgt>
                                        </p:tgtEl>
                                      </p:cBhvr>
                                    </p:animEffect>
                                  </p:childTnLst>
                                </p:cTn>
                              </p:par>
                            </p:childTnLst>
                          </p:cTn>
                        </p:par>
                      </p:childTnLst>
                    </p:cTn>
                  </p:par>
                  <p:par>
                    <p:cTn id="581" fill="hold">
                      <p:stCondLst>
                        <p:cond delay="indefinite"/>
                      </p:stCondLst>
                      <p:childTnLst>
                        <p:par>
                          <p:cTn id="582" fill="hold">
                            <p:stCondLst>
                              <p:cond delay="0"/>
                            </p:stCondLst>
                            <p:childTnLst>
                              <p:par>
                                <p:cTn id="583" nodeType="clickEffect" fill="hold" presetClass="entr" presetID="22" presetSubtype="8">
                                  <p:stCondLst>
                                    <p:cond delay="0"/>
                                  </p:stCondLst>
                                  <p:iterate type="wd">
                                    <p:tmAbs val="1000"/>
                                  </p:iterate>
                                  <p:childTnLst>
                                    <p:set>
                                      <p:cBhvr>
                                        <p:cTn id="584" dur="1" fill="hold">
                                          <p:stCondLst>
                                            <p:cond delay="0"/>
                                          </p:stCondLst>
                                        </p:cTn>
                                        <p:tgtEl>
                                          <p:spTgt spid="402">
                                            <p:txEl>
                                              <p:pRg st="2" end="2"/>
                                            </p:txEl>
                                          </p:spTgt>
                                        </p:tgtEl>
                                        <p:attrNameLst>
                                          <p:attrName>style.visibility</p:attrName>
                                        </p:attrNameLst>
                                      </p:cBhvr>
                                      <p:to>
                                        <p:strVal val="visible"/>
                                      </p:to>
                                    </p:set>
                                    <p:animEffect filter="wipe(left)" transition="in">
                                      <p:cBhvr additive="repl">
                                        <p:cTn id="585" dur="300"/>
                                        <p:tgtEl>
                                          <p:spTgt spid="402">
                                            <p:txEl>
                                              <p:pRg st="2" end="2"/>
                                            </p:txEl>
                                          </p:spTgt>
                                        </p:tgtEl>
                                      </p:cBhvr>
                                    </p:animEffect>
                                  </p:childTnLst>
                                </p:cTn>
                              </p:par>
                            </p:childTnLst>
                          </p:cTn>
                        </p:par>
                      </p:childTnLst>
                    </p:cTn>
                  </p:par>
                  <p:par>
                    <p:cTn id="586" fill="hold">
                      <p:stCondLst>
                        <p:cond delay="indefinite"/>
                      </p:stCondLst>
                      <p:childTnLst>
                        <p:par>
                          <p:cTn id="587" fill="hold">
                            <p:stCondLst>
                              <p:cond delay="0"/>
                            </p:stCondLst>
                            <p:childTnLst>
                              <p:par>
                                <p:cTn id="588" nodeType="clickEffect" fill="hold" presetClass="entr" presetID="22" presetSubtype="8">
                                  <p:stCondLst>
                                    <p:cond delay="0"/>
                                  </p:stCondLst>
                                  <p:iterate type="wd">
                                    <p:tmAbs val="1000"/>
                                  </p:iterate>
                                  <p:childTnLst>
                                    <p:set>
                                      <p:cBhvr>
                                        <p:cTn id="589" dur="1" fill="hold">
                                          <p:stCondLst>
                                            <p:cond delay="0"/>
                                          </p:stCondLst>
                                        </p:cTn>
                                        <p:tgtEl>
                                          <p:spTgt spid="402">
                                            <p:txEl>
                                              <p:pRg st="3" end="3"/>
                                            </p:txEl>
                                          </p:spTgt>
                                        </p:tgtEl>
                                        <p:attrNameLst>
                                          <p:attrName>style.visibility</p:attrName>
                                        </p:attrNameLst>
                                      </p:cBhvr>
                                      <p:to>
                                        <p:strVal val="visible"/>
                                      </p:to>
                                    </p:set>
                                    <p:animEffect filter="wipe(left)" transition="in">
                                      <p:cBhvr additive="repl">
                                        <p:cTn id="590" dur="300"/>
                                        <p:tgtEl>
                                          <p:spTgt spid="402">
                                            <p:txEl>
                                              <p:pRg st="3" end="3"/>
                                            </p:txEl>
                                          </p:spTgt>
                                        </p:tgtEl>
                                      </p:cBhvr>
                                    </p:animEffect>
                                  </p:childTnLst>
                                </p:cTn>
                              </p:par>
                            </p:childTnLst>
                          </p:cTn>
                        </p:par>
                      </p:childTnLst>
                    </p:cTn>
                  </p:par>
                  <p:par>
                    <p:cTn id="591" fill="hold">
                      <p:stCondLst>
                        <p:cond delay="indefinite"/>
                      </p:stCondLst>
                      <p:childTnLst>
                        <p:par>
                          <p:cTn id="592" fill="hold">
                            <p:stCondLst>
                              <p:cond delay="0"/>
                            </p:stCondLst>
                            <p:childTnLst>
                              <p:par>
                                <p:cTn id="593" nodeType="clickEffect" fill="hold" presetClass="entr" presetID="22" presetSubtype="8">
                                  <p:stCondLst>
                                    <p:cond delay="0"/>
                                  </p:stCondLst>
                                  <p:childTnLst>
                                    <p:set>
                                      <p:cBhvr>
                                        <p:cTn id="594" dur="1" fill="hold">
                                          <p:stCondLst>
                                            <p:cond delay="0"/>
                                          </p:stCondLst>
                                        </p:cTn>
                                        <p:tgtEl>
                                          <p:spTgt spid="403"/>
                                        </p:tgtEl>
                                        <p:attrNameLst>
                                          <p:attrName>style.visibility</p:attrName>
                                        </p:attrNameLst>
                                      </p:cBhvr>
                                      <p:to>
                                        <p:strVal val="visible"/>
                                      </p:to>
                                    </p:set>
                                    <p:animEffect filter="wipe(left)" transition="in">
                                      <p:cBhvr additive="repl">
                                        <p:cTn id="595" dur="500"/>
                                        <p:tgtEl>
                                          <p:spTgt spid="403"/>
                                        </p:tgtEl>
                                      </p:cBhvr>
                                    </p:animEffect>
                                  </p:childTnLst>
                                </p:cTn>
                              </p:par>
                            </p:childTnLst>
                          </p:cTn>
                        </p:par>
                      </p:childTnLst>
                    </p:cTn>
                  </p:par>
                  <p:par>
                    <p:cTn id="596" fill="hold">
                      <p:stCondLst>
                        <p:cond delay="indefinite"/>
                      </p:stCondLst>
                      <p:childTnLst>
                        <p:par>
                          <p:cTn id="597" fill="hold">
                            <p:stCondLst>
                              <p:cond delay="0"/>
                            </p:stCondLst>
                            <p:childTnLst>
                              <p:par>
                                <p:cTn id="598" nodeType="clickEffect" fill="hold" presetClass="entr" presetID="1">
                                  <p:stCondLst>
                                    <p:cond delay="0"/>
                                  </p:stCondLst>
                                  <p:iterate type="lt">
                                    <p:tmAbs val="75"/>
                                  </p:iterate>
                                  <p:childTnLst>
                                    <p:set>
                                      <p:cBhvr>
                                        <p:cTn id="599" dur="1" fill="hold">
                                          <p:stCondLst>
                                            <p:cond delay="74"/>
                                          </p:stCondLst>
                                        </p:cTn>
                                        <p:tgtEl>
                                          <p:spTgt spid="382">
                                            <p:txEl>
                                              <p:pRg st="0" end="0"/>
                                            </p:txEl>
                                          </p:spTgt>
                                        </p:tgtEl>
                                        <p:attrNameLst>
                                          <p:attrName>style.visibility</p:attrName>
                                        </p:attrNameLst>
                                      </p:cBhvr>
                                      <p:to>
                                        <p:strVal val="visible"/>
                                      </p:to>
                                    </p:set>
                                  </p:childTnLst>
                                </p:cTn>
                              </p:par>
                            </p:childTnLst>
                          </p:cTn>
                        </p:par>
                      </p:childTnLst>
                    </p:cTn>
                  </p:par>
                  <p:par>
                    <p:cTn id="600" fill="hold">
                      <p:stCondLst>
                        <p:cond delay="indefinite"/>
                      </p:stCondLst>
                      <p:childTnLst>
                        <p:par>
                          <p:cTn id="601" fill="hold">
                            <p:stCondLst>
                              <p:cond delay="0"/>
                            </p:stCondLst>
                            <p:childTnLst>
                              <p:par>
                                <p:cTn id="602" nodeType="clickEffect" fill="hold" presetClass="entr" presetID="1">
                                  <p:stCondLst>
                                    <p:cond delay="0"/>
                                  </p:stCondLst>
                                  <p:iterate type="lt">
                                    <p:tmAbs val="75"/>
                                  </p:iterate>
                                  <p:childTnLst>
                                    <p:set>
                                      <p:cBhvr>
                                        <p:cTn id="603" dur="1" fill="hold">
                                          <p:stCondLst>
                                            <p:cond delay="74"/>
                                          </p:stCondLst>
                                        </p:cTn>
                                        <p:tgtEl>
                                          <p:spTgt spid="382">
                                            <p:txEl>
                                              <p:pRg st="1" end="1"/>
                                            </p:txEl>
                                          </p:spTgt>
                                        </p:tgtEl>
                                        <p:attrNameLst>
                                          <p:attrName>style.visibility</p:attrName>
                                        </p:attrNameLst>
                                      </p:cBhvr>
                                      <p:to>
                                        <p:strVal val="visible"/>
                                      </p:to>
                                    </p:set>
                                  </p:childTnLst>
                                </p:cTn>
                              </p:par>
                            </p:childTnLst>
                          </p:cTn>
                        </p:par>
                      </p:childTnLst>
                    </p:cTn>
                  </p:par>
                  <p:par>
                    <p:cTn id="604" fill="hold">
                      <p:stCondLst>
                        <p:cond delay="indefinite"/>
                      </p:stCondLst>
                      <p:childTnLst>
                        <p:par>
                          <p:cTn id="605" fill="hold">
                            <p:stCondLst>
                              <p:cond delay="0"/>
                            </p:stCondLst>
                            <p:childTnLst>
                              <p:par>
                                <p:cTn id="606" nodeType="clickEffect" fill="hold" presetClass="entr" presetID="1">
                                  <p:stCondLst>
                                    <p:cond delay="0"/>
                                  </p:stCondLst>
                                  <p:iterate type="lt">
                                    <p:tmAbs val="75"/>
                                  </p:iterate>
                                  <p:childTnLst>
                                    <p:set>
                                      <p:cBhvr>
                                        <p:cTn id="607" dur="1" fill="hold">
                                          <p:stCondLst>
                                            <p:cond delay="74"/>
                                          </p:stCondLst>
                                        </p:cTn>
                                        <p:tgtEl>
                                          <p:spTgt spid="382">
                                            <p:txEl>
                                              <p:pRg st="2" end="2"/>
                                            </p:txEl>
                                          </p:spTgt>
                                        </p:tgtEl>
                                        <p:attrNameLst>
                                          <p:attrName>style.visibility</p:attrName>
                                        </p:attrNameLst>
                                      </p:cBhvr>
                                      <p:to>
                                        <p:strVal val="visible"/>
                                      </p:to>
                                    </p:set>
                                  </p:childTnLst>
                                </p:cTn>
                              </p:par>
                            </p:childTnLst>
                          </p:cTn>
                        </p:par>
                      </p:childTnLst>
                    </p:cTn>
                  </p:par>
                  <p:par>
                    <p:cTn id="608" fill="hold">
                      <p:stCondLst>
                        <p:cond delay="indefinite"/>
                      </p:stCondLst>
                      <p:childTnLst>
                        <p:par>
                          <p:cTn id="609" fill="hold">
                            <p:stCondLst>
                              <p:cond delay="0"/>
                            </p:stCondLst>
                            <p:childTnLst>
                              <p:par>
                                <p:cTn id="610" nodeType="clickEffect" fill="hold" presetClass="entr" presetID="1">
                                  <p:stCondLst>
                                    <p:cond delay="0"/>
                                  </p:stCondLst>
                                  <p:iterate type="lt">
                                    <p:tmAbs val="75"/>
                                  </p:iterate>
                                  <p:childTnLst>
                                    <p:set>
                                      <p:cBhvr>
                                        <p:cTn id="611" dur="1" fill="hold">
                                          <p:stCondLst>
                                            <p:cond delay="74"/>
                                          </p:stCondLst>
                                        </p:cTn>
                                        <p:tgtEl>
                                          <p:spTgt spid="382">
                                            <p:txEl>
                                              <p:pRg st="3" end="3"/>
                                            </p:txEl>
                                          </p:spTgt>
                                        </p:tgtEl>
                                        <p:attrNameLst>
                                          <p:attrName>style.visibility</p:attrName>
                                        </p:attrNameLst>
                                      </p:cBhvr>
                                      <p:to>
                                        <p:strVal val="visible"/>
                                      </p:to>
                                    </p:set>
                                  </p:childTnLst>
                                </p:cTn>
                              </p:par>
                            </p:childTnLst>
                          </p:cTn>
                        </p:par>
                      </p:childTnLst>
                    </p:cTn>
                  </p:par>
                  <p:par>
                    <p:cTn id="612" fill="hold">
                      <p:stCondLst>
                        <p:cond delay="indefinite"/>
                      </p:stCondLst>
                      <p:childTnLst>
                        <p:par>
                          <p:cTn id="613" fill="hold">
                            <p:stCondLst>
                              <p:cond delay="0"/>
                            </p:stCondLst>
                            <p:childTnLst>
                              <p:par>
                                <p:cTn id="614" nodeType="clickEffect" fill="hold" presetClass="entr" presetID="1">
                                  <p:stCondLst>
                                    <p:cond delay="0"/>
                                  </p:stCondLst>
                                  <p:iterate type="lt">
                                    <p:tmAbs val="75"/>
                                  </p:iterate>
                                  <p:childTnLst>
                                    <p:set>
                                      <p:cBhvr>
                                        <p:cTn id="615" dur="1" fill="hold">
                                          <p:stCondLst>
                                            <p:cond delay="74"/>
                                          </p:stCondLst>
                                        </p:cTn>
                                        <p:tgtEl>
                                          <p:spTgt spid="38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fffcc"/>
      </a:dk2>
      <a:lt2>
        <a:srgbClr val="ffff00"/>
      </a:lt2>
      <a:accent1>
        <a:srgbClr val="339933"/>
      </a:accent1>
      <a:accent2>
        <a:srgbClr val="ffff00"/>
      </a:accent2>
      <a:accent3>
        <a:srgbClr val="ffffe2"/>
      </a:accent3>
      <a:accent4>
        <a:srgbClr val="dadada"/>
      </a:accent4>
      <a:accent5>
        <a:srgbClr val="adcaad"/>
      </a:accent5>
      <a:accent6>
        <a:srgbClr val="e7e700"/>
      </a:accent6>
      <a:hlink>
        <a:srgbClr val="ffff00"/>
      </a:hlink>
      <a:folHlink>
        <a:srgbClr val="ffcc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fffcc"/>
      </a:dk2>
      <a:lt2>
        <a:srgbClr val="ffff00"/>
      </a:lt2>
      <a:accent1>
        <a:srgbClr val="339933"/>
      </a:accent1>
      <a:accent2>
        <a:srgbClr val="ffff00"/>
      </a:accent2>
      <a:accent3>
        <a:srgbClr val="ffffe2"/>
      </a:accent3>
      <a:accent4>
        <a:srgbClr val="dadada"/>
      </a:accent4>
      <a:accent5>
        <a:srgbClr val="adcaad"/>
      </a:accent5>
      <a:accent6>
        <a:srgbClr val="e7e700"/>
      </a:accent6>
      <a:hlink>
        <a:srgbClr val="ffff00"/>
      </a:hlink>
      <a:folHlink>
        <a:srgbClr val="ffcc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fffcc"/>
      </a:dk2>
      <a:lt2>
        <a:srgbClr val="ffff00"/>
      </a:lt2>
      <a:accent1>
        <a:srgbClr val="339933"/>
      </a:accent1>
      <a:accent2>
        <a:srgbClr val="ffff00"/>
      </a:accent2>
      <a:accent3>
        <a:srgbClr val="ffffe2"/>
      </a:accent3>
      <a:accent4>
        <a:srgbClr val="dadada"/>
      </a:accent4>
      <a:accent5>
        <a:srgbClr val="adcaad"/>
      </a:accent5>
      <a:accent6>
        <a:srgbClr val="e7e700"/>
      </a:accent6>
      <a:hlink>
        <a:srgbClr val="ffff00"/>
      </a:hlink>
      <a:folHlink>
        <a:srgbClr val="ffcc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fffcc"/>
      </a:dk2>
      <a:lt2>
        <a:srgbClr val="ffff00"/>
      </a:lt2>
      <a:accent1>
        <a:srgbClr val="339933"/>
      </a:accent1>
      <a:accent2>
        <a:srgbClr val="ffff00"/>
      </a:accent2>
      <a:accent3>
        <a:srgbClr val="ffffe2"/>
      </a:accent3>
      <a:accent4>
        <a:srgbClr val="dadada"/>
      </a:accent4>
      <a:accent5>
        <a:srgbClr val="adcaad"/>
      </a:accent5>
      <a:accent6>
        <a:srgbClr val="e7e700"/>
      </a:accent6>
      <a:hlink>
        <a:srgbClr val="ffff00"/>
      </a:hlink>
      <a:folHlink>
        <a:srgbClr val="ffcc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ffffcc"/>
      </a:dk2>
      <a:lt2>
        <a:srgbClr val="ffff00"/>
      </a:lt2>
      <a:accent1>
        <a:srgbClr val="339933"/>
      </a:accent1>
      <a:accent2>
        <a:srgbClr val="ffff00"/>
      </a:accent2>
      <a:accent3>
        <a:srgbClr val="ffffe2"/>
      </a:accent3>
      <a:accent4>
        <a:srgbClr val="dadada"/>
      </a:accent4>
      <a:accent5>
        <a:srgbClr val="adcaad"/>
      </a:accent5>
      <a:accent6>
        <a:srgbClr val="e7e700"/>
      </a:accent6>
      <a:hlink>
        <a:srgbClr val="ffff00"/>
      </a:hlink>
      <a:folHlink>
        <a:srgbClr val="ffcc6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8138</TotalTime>
  <Application>LibreOffice/7.3.7.2$Linux_X86_64 LibreOffice_project/30$Build-2</Application>
  <AppVersion>15.0000</AppVersion>
  <Words>6840</Words>
  <Paragraphs>1125</Paragraphs>
  <Company>aa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2002-11-03T17:26:53Z</dcterms:created>
  <dc:creator>chy</dc:creator>
  <dc:description/>
  <dc:language>zh-CN</dc:language>
  <cp:lastModifiedBy>Office</cp:lastModifiedBy>
  <dcterms:modified xsi:type="dcterms:W3CDTF">2021-12-25T11:57:12Z</dcterms:modified>
  <cp:revision>364</cp:revision>
  <dc:subject/>
  <dc:title>幻灯片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宽屏</vt:lpwstr>
  </property>
  <property fmtid="{D5CDD505-2E9C-101B-9397-08002B2CF9AE}" pid="4" name="Slides">
    <vt:i4>83</vt:i4>
  </property>
</Properties>
</file>