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1"/>
  </p:sldMasterIdLst>
  <p:notesMasterIdLst>
    <p:notesMasterId r:id="rId13"/>
  </p:notesMasterIdLst>
  <p:sldIdLst>
    <p:sldId id="278" r:id="rId2"/>
    <p:sldId id="279" r:id="rId3"/>
    <p:sldId id="280" r:id="rId4"/>
    <p:sldId id="292" r:id="rId5"/>
    <p:sldId id="294" r:id="rId6"/>
    <p:sldId id="290" r:id="rId7"/>
    <p:sldId id="295" r:id="rId8"/>
    <p:sldId id="296" r:id="rId9"/>
    <p:sldId id="297" r:id="rId10"/>
    <p:sldId id="293" r:id="rId11"/>
    <p:sldId id="298" r:id="rId12"/>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09" autoAdjust="0"/>
  </p:normalViewPr>
  <p:slideViewPr>
    <p:cSldViewPr snapToGrid="0" snapToObjects="1">
      <p:cViewPr>
        <p:scale>
          <a:sx n="82" d="100"/>
          <a:sy n="82" d="100"/>
        </p:scale>
        <p:origin x="1698" y="1074"/>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8/10/relationships/authors" Targe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ucas Benish" userId="9e2f52a270630605" providerId="LiveId" clId="{FDC2AE40-78C5-4B58-97FB-F23B5FE5969D}"/>
    <pc:docChg chg="custSel addSld modSld">
      <pc:chgData name="Lucas Benish" userId="9e2f52a270630605" providerId="LiveId" clId="{FDC2AE40-78C5-4B58-97FB-F23B5FE5969D}" dt="2023-07-07T13:43:50.589" v="443" actId="14100"/>
      <pc:docMkLst>
        <pc:docMk/>
      </pc:docMkLst>
      <pc:sldChg chg="modSp mod">
        <pc:chgData name="Lucas Benish" userId="9e2f52a270630605" providerId="LiveId" clId="{FDC2AE40-78C5-4B58-97FB-F23B5FE5969D}" dt="2023-07-07T13:25:37.660" v="364" actId="20577"/>
        <pc:sldMkLst>
          <pc:docMk/>
          <pc:sldMk cId="979622006" sldId="280"/>
        </pc:sldMkLst>
        <pc:spChg chg="mod">
          <ac:chgData name="Lucas Benish" userId="9e2f52a270630605" providerId="LiveId" clId="{FDC2AE40-78C5-4B58-97FB-F23B5FE5969D}" dt="2023-07-07T13:25:37.660" v="364" actId="20577"/>
          <ac:spMkLst>
            <pc:docMk/>
            <pc:sldMk cId="979622006" sldId="280"/>
            <ac:spMk id="3" creationId="{1E0B8C4B-3A3C-9FD1-59FB-1666C1F09376}"/>
          </ac:spMkLst>
        </pc:spChg>
      </pc:sldChg>
      <pc:sldChg chg="modSp mod">
        <pc:chgData name="Lucas Benish" userId="9e2f52a270630605" providerId="LiveId" clId="{FDC2AE40-78C5-4B58-97FB-F23B5FE5969D}" dt="2023-07-07T11:27:25.531" v="358" actId="20577"/>
        <pc:sldMkLst>
          <pc:docMk/>
          <pc:sldMk cId="94818171" sldId="292"/>
        </pc:sldMkLst>
        <pc:spChg chg="mod">
          <ac:chgData name="Lucas Benish" userId="9e2f52a270630605" providerId="LiveId" clId="{FDC2AE40-78C5-4B58-97FB-F23B5FE5969D}" dt="2023-07-07T11:27:25.531" v="358" actId="20577"/>
          <ac:spMkLst>
            <pc:docMk/>
            <pc:sldMk cId="94818171" sldId="292"/>
            <ac:spMk id="3" creationId="{2BE8FDE3-DBA4-6A04-C75D-E56FE92EF368}"/>
          </ac:spMkLst>
        </pc:spChg>
      </pc:sldChg>
      <pc:sldChg chg="modSp mod">
        <pc:chgData name="Lucas Benish" userId="9e2f52a270630605" providerId="LiveId" clId="{FDC2AE40-78C5-4B58-97FB-F23B5FE5969D}" dt="2023-07-07T02:35:41.724" v="34" actId="14100"/>
        <pc:sldMkLst>
          <pc:docMk/>
          <pc:sldMk cId="1003962426" sldId="293"/>
        </pc:sldMkLst>
        <pc:spChg chg="mod">
          <ac:chgData name="Lucas Benish" userId="9e2f52a270630605" providerId="LiveId" clId="{FDC2AE40-78C5-4B58-97FB-F23B5FE5969D}" dt="2023-07-07T02:35:41.724" v="34" actId="14100"/>
          <ac:spMkLst>
            <pc:docMk/>
            <pc:sldMk cId="1003962426" sldId="293"/>
            <ac:spMk id="3" creationId="{B787DFD8-D262-D485-B1F2-817C5A0928C5}"/>
          </ac:spMkLst>
        </pc:spChg>
      </pc:sldChg>
      <pc:sldChg chg="modSp mod">
        <pc:chgData name="Lucas Benish" userId="9e2f52a270630605" providerId="LiveId" clId="{FDC2AE40-78C5-4B58-97FB-F23B5FE5969D}" dt="2023-07-07T13:37:06.411" v="378" actId="20577"/>
        <pc:sldMkLst>
          <pc:docMk/>
          <pc:sldMk cId="2481873736" sldId="294"/>
        </pc:sldMkLst>
        <pc:spChg chg="mod">
          <ac:chgData name="Lucas Benish" userId="9e2f52a270630605" providerId="LiveId" clId="{FDC2AE40-78C5-4B58-97FB-F23B5FE5969D}" dt="2023-07-07T13:37:06.411" v="378" actId="20577"/>
          <ac:spMkLst>
            <pc:docMk/>
            <pc:sldMk cId="2481873736" sldId="294"/>
            <ac:spMk id="3" creationId="{463479AB-B748-009B-C2D9-1AF689CC86EB}"/>
          </ac:spMkLst>
        </pc:spChg>
      </pc:sldChg>
      <pc:sldChg chg="modSp add mod">
        <pc:chgData name="Lucas Benish" userId="9e2f52a270630605" providerId="LiveId" clId="{FDC2AE40-78C5-4B58-97FB-F23B5FE5969D}" dt="2023-07-07T13:43:50.589" v="443" actId="14100"/>
        <pc:sldMkLst>
          <pc:docMk/>
          <pc:sldMk cId="2771697451" sldId="298"/>
        </pc:sldMkLst>
        <pc:spChg chg="mod">
          <ac:chgData name="Lucas Benish" userId="9e2f52a270630605" providerId="LiveId" clId="{FDC2AE40-78C5-4B58-97FB-F23B5FE5969D}" dt="2023-07-07T13:43:22.725" v="390" actId="20577"/>
          <ac:spMkLst>
            <pc:docMk/>
            <pc:sldMk cId="2771697451" sldId="298"/>
            <ac:spMk id="2" creationId="{800AB426-5B7C-607E-D413-5D2C9495CC0A}"/>
          </ac:spMkLst>
        </pc:spChg>
        <pc:spChg chg="mod">
          <ac:chgData name="Lucas Benish" userId="9e2f52a270630605" providerId="LiveId" clId="{FDC2AE40-78C5-4B58-97FB-F23B5FE5969D}" dt="2023-07-07T13:43:50.589" v="443" actId="14100"/>
          <ac:spMkLst>
            <pc:docMk/>
            <pc:sldMk cId="2771697451" sldId="298"/>
            <ac:spMk id="3" creationId="{B787DFD8-D262-D485-B1F2-817C5A0928C5}"/>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descr="preencoded.png">
            <a:extLst>
              <a:ext uri="{FF2B5EF4-FFF2-40B4-BE49-F238E27FC236}">
                <a16:creationId xmlns:a16="http://schemas.microsoft.com/office/drawing/2014/main" id="{BA5D5A72-CB6F-F8DE-E2C9-90459C8C3DC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Lst>
          </p:cNvPr>
          <p:cNvSpPr/>
          <p:nvPr userDrawn="1"/>
        </p:nvSpPr>
        <p:spPr>
          <a:xfrm>
            <a:off x="1600201" y="1153228"/>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p:nvPr>
        </p:nvSpPr>
        <p:spPr>
          <a:xfrm>
            <a:off x="3403092" y="1984248"/>
            <a:ext cx="5385816" cy="1225296"/>
          </a:xfrm>
        </p:spPr>
        <p:txBody>
          <a:bodyPr tIns="0" anchor="t">
            <a:noAutofit/>
          </a:bodyPr>
          <a:lstStyle>
            <a:lvl1pPr algn="ctr">
              <a:defRPr sz="4400"/>
            </a:lvl1pPr>
          </a:lstStyle>
          <a:p>
            <a:r>
              <a:rPr lang="en-US"/>
              <a:t>Click to edit Master title style</a:t>
            </a:r>
            <a:endParaRPr lang="en-US" dirty="0"/>
          </a:p>
        </p:txBody>
      </p:sp>
      <p:sp>
        <p:nvSpPr>
          <p:cNvPr id="3" name="Subtitle 2"/>
          <p:cNvSpPr>
            <a:spLocks noGrp="1"/>
          </p:cNvSpPr>
          <p:nvPr>
            <p:ph type="subTitle" idx="1"/>
          </p:nvPr>
        </p:nvSpPr>
        <p:spPr>
          <a:xfrm>
            <a:off x="4349496" y="3483864"/>
            <a:ext cx="3493008" cy="878908"/>
          </a:xfrm>
        </p:spPr>
        <p:txBody>
          <a:bodyPr lIns="0" tIns="0" rIns="0" bIns="0">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631799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950ED98-B5D1-206C-403F-FA954F9D2CFF}"/>
              </a:ext>
            </a:extLst>
          </p:cNvPr>
          <p:cNvSpPr/>
          <p:nvPr userDrawn="1"/>
        </p:nvSpPr>
        <p:spPr>
          <a:xfrm>
            <a:off x="685338"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E8643CE-01D9-3E5E-15F6-20689F775F15}"/>
              </a:ext>
            </a:extLst>
          </p:cNvPr>
          <p:cNvSpPr/>
          <p:nvPr userDrawn="1"/>
        </p:nvSpPr>
        <p:spPr>
          <a:xfrm>
            <a:off x="2900911"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AF82DDD-EDEC-7D87-F43A-113C5E4A4FE7}"/>
              </a:ext>
            </a:extLst>
          </p:cNvPr>
          <p:cNvSpPr/>
          <p:nvPr userDrawn="1"/>
        </p:nvSpPr>
        <p:spPr>
          <a:xfrm>
            <a:off x="5116484"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47E492E-967F-54B7-55B1-08A5E1C3615B}"/>
              </a:ext>
            </a:extLst>
          </p:cNvPr>
          <p:cNvSpPr/>
          <p:nvPr userDrawn="1"/>
        </p:nvSpPr>
        <p:spPr>
          <a:xfrm>
            <a:off x="9547629"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C0053FE-E44A-CA97-F782-67FC633E722E}"/>
              </a:ext>
            </a:extLst>
          </p:cNvPr>
          <p:cNvSpPr/>
          <p:nvPr userDrawn="1"/>
        </p:nvSpPr>
        <p:spPr>
          <a:xfrm>
            <a:off x="7332057"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841248"/>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685338"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p:cNvSpPr>
          <p:nvPr>
            <p:ph type="pic" sz="quarter" idx="23"/>
          </p:nvPr>
        </p:nvSpPr>
        <p:spPr>
          <a:xfrm>
            <a:off x="1339134"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731058"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7" name="Text Placeholder 4">
            <a:extLst>
              <a:ext uri="{FF2B5EF4-FFF2-40B4-BE49-F238E27FC236}">
                <a16:creationId xmlns:a16="http://schemas.microsoft.com/office/drawing/2014/main" id="{79F9AD31-B0C5-3563-C73A-8B6297FCFD1C}"/>
              </a:ext>
            </a:extLst>
          </p:cNvPr>
          <p:cNvSpPr>
            <a:spLocks noGrp="1"/>
          </p:cNvSpPr>
          <p:nvPr>
            <p:ph type="body" sz="quarter" idx="3"/>
          </p:nvPr>
        </p:nvSpPr>
        <p:spPr>
          <a:xfrm>
            <a:off x="2900910"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8" name="Picture Placeholder 62">
            <a:extLst>
              <a:ext uri="{FF2B5EF4-FFF2-40B4-BE49-F238E27FC236}">
                <a16:creationId xmlns:a16="http://schemas.microsoft.com/office/drawing/2014/main" id="{05E8E8EF-4954-870B-04E5-82BC660A6738}"/>
              </a:ext>
            </a:extLst>
          </p:cNvPr>
          <p:cNvSpPr>
            <a:spLocks noGrp="1"/>
          </p:cNvSpPr>
          <p:nvPr>
            <p:ph type="pic" sz="quarter" idx="27"/>
          </p:nvPr>
        </p:nvSpPr>
        <p:spPr>
          <a:xfrm>
            <a:off x="3554707"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8" name="Text Placeholder 51">
            <a:extLst>
              <a:ext uri="{FF2B5EF4-FFF2-40B4-BE49-F238E27FC236}">
                <a16:creationId xmlns:a16="http://schemas.microsoft.com/office/drawing/2014/main" id="{75981CD1-EA26-D1CF-F19E-B58C16BA8A69}"/>
              </a:ext>
            </a:extLst>
          </p:cNvPr>
          <p:cNvSpPr>
            <a:spLocks noGrp="1"/>
          </p:cNvSpPr>
          <p:nvPr>
            <p:ph type="body" sz="quarter" idx="19"/>
          </p:nvPr>
        </p:nvSpPr>
        <p:spPr>
          <a:xfrm>
            <a:off x="2946630"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8" name="Text Placeholder 4">
            <a:extLst>
              <a:ext uri="{FF2B5EF4-FFF2-40B4-BE49-F238E27FC236}">
                <a16:creationId xmlns:a16="http://schemas.microsoft.com/office/drawing/2014/main" id="{3A09BBD1-5CBC-B0EF-71C0-054FCB989BC6}"/>
              </a:ext>
            </a:extLst>
          </p:cNvPr>
          <p:cNvSpPr>
            <a:spLocks noGrp="1"/>
          </p:cNvSpPr>
          <p:nvPr>
            <p:ph type="body" sz="quarter" idx="13"/>
          </p:nvPr>
        </p:nvSpPr>
        <p:spPr>
          <a:xfrm>
            <a:off x="5116484"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7" name="Picture Placeholder 62">
            <a:extLst>
              <a:ext uri="{FF2B5EF4-FFF2-40B4-BE49-F238E27FC236}">
                <a16:creationId xmlns:a16="http://schemas.microsoft.com/office/drawing/2014/main" id="{4AD0C8C9-DB5A-6DC8-2729-A21F1A5CF174}"/>
              </a:ext>
            </a:extLst>
          </p:cNvPr>
          <p:cNvSpPr>
            <a:spLocks noGrp="1"/>
          </p:cNvSpPr>
          <p:nvPr>
            <p:ph type="pic" sz="quarter" idx="26"/>
          </p:nvPr>
        </p:nvSpPr>
        <p:spPr>
          <a:xfrm>
            <a:off x="5770280"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9" name="Text Placeholder 51">
            <a:extLst>
              <a:ext uri="{FF2B5EF4-FFF2-40B4-BE49-F238E27FC236}">
                <a16:creationId xmlns:a16="http://schemas.microsoft.com/office/drawing/2014/main" id="{F02DE2DC-F65C-32A5-5821-89FB2F53C325}"/>
              </a:ext>
            </a:extLst>
          </p:cNvPr>
          <p:cNvSpPr>
            <a:spLocks noGrp="1"/>
          </p:cNvSpPr>
          <p:nvPr>
            <p:ph type="body" sz="quarter" idx="20"/>
          </p:nvPr>
        </p:nvSpPr>
        <p:spPr>
          <a:xfrm>
            <a:off x="5162204"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7332057"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p:cNvSpPr>
          <p:nvPr>
            <p:ph type="pic" sz="quarter" idx="25"/>
          </p:nvPr>
        </p:nvSpPr>
        <p:spPr>
          <a:xfrm>
            <a:off x="7985853"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7377777"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9547629"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p:cNvSpPr>
          <p:nvPr>
            <p:ph type="pic" sz="quarter" idx="24"/>
          </p:nvPr>
        </p:nvSpPr>
        <p:spPr>
          <a:xfrm>
            <a:off x="10201425"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9593349"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Tree>
    <p:extLst>
      <p:ext uri="{BB962C8B-B14F-4D97-AF65-F5344CB8AC3E}">
        <p14:creationId xmlns:p14="http://schemas.microsoft.com/office/powerpoint/2010/main" val="872516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E2DECB02-D9CE-E57A-0604-BFF41EC38AFA}"/>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6" name="Freeform: Shape 25">
            <a:extLst>
              <a:ext uri="{FF2B5EF4-FFF2-40B4-BE49-F238E27FC236}">
                <a16:creationId xmlns:a16="http://schemas.microsoft.com/office/drawing/2014/main" id="{68E760EA-7D83-1DF2-A8EE-4F218084E74F}"/>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FF3F3353-78A1-F584-81A6-9513382DF18F}"/>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A65C6DDD-D2BB-0153-0F53-9F7C17BDFD2B}"/>
              </a:ext>
            </a:extLst>
          </p:cNvPr>
          <p:cNvSpPr>
            <a:spLocks noGrp="1"/>
          </p:cNvSpPr>
          <p:nvPr>
            <p:ph type="title"/>
          </p:nvPr>
        </p:nvSpPr>
        <p:spPr/>
        <p:txBody>
          <a:bodyPr/>
          <a:lstStyle>
            <a:lvl1pPr>
              <a:lnSpc>
                <a:spcPct val="100000"/>
              </a:lnSpc>
              <a:defRPr>
                <a:solidFill>
                  <a:schemeClr val="accent6"/>
                </a:solidFill>
              </a:defRPr>
            </a:lvl1p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471A846E-CBB1-9805-456D-0C0B890912B7}"/>
              </a:ext>
            </a:extLst>
          </p:cNvPr>
          <p:cNvSpPr>
            <a:spLocks noGrp="1"/>
          </p:cNvSpPr>
          <p:nvPr>
            <p:ph type="sldNum" sz="quarter" idx="12"/>
          </p:nvPr>
        </p:nvSpPr>
        <p:spPr/>
        <p:txBody>
          <a:bodyPr/>
          <a:lstStyle/>
          <a:p>
            <a:fld id="{48F63A3B-78C7-47BE-AE5E-E10140E04643}" type="slidenum">
              <a:rPr lang="en-US" smtClean="0"/>
              <a:pPr/>
              <a:t>‹#›</a:t>
            </a:fld>
            <a:endParaRPr lang="en-US" dirty="0"/>
          </a:p>
        </p:txBody>
      </p:sp>
      <p:sp>
        <p:nvSpPr>
          <p:cNvPr id="30" name="Image 2" descr="preencoded.png">
            <a:extLst>
              <a:ext uri="{FF2B5EF4-FFF2-40B4-BE49-F238E27FC236}">
                <a16:creationId xmlns:a16="http://schemas.microsoft.com/office/drawing/2014/main" id="{790E862E-398F-571C-EC2C-3D17164DE059}"/>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a:extLst>
              <a:ext uri="{FF2B5EF4-FFF2-40B4-BE49-F238E27FC236}">
                <a16:creationId xmlns:a16="http://schemas.microsoft.com/office/drawing/2014/main"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2" name="Text Placeholder 4">
            <a:extLst>
              <a:ext uri="{FF2B5EF4-FFF2-40B4-BE49-F238E27FC236}">
                <a16:creationId xmlns:a16="http://schemas.microsoft.com/office/drawing/2014/main"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3" name="Text Placeholder 4">
            <a:extLst>
              <a:ext uri="{FF2B5EF4-FFF2-40B4-BE49-F238E27FC236}">
                <a16:creationId xmlns:a16="http://schemas.microsoft.com/office/drawing/2014/main"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4" name="Text Placeholder 4">
            <a:extLst>
              <a:ext uri="{FF2B5EF4-FFF2-40B4-BE49-F238E27FC236}">
                <a16:creationId xmlns:a16="http://schemas.microsoft.com/office/drawing/2014/main"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5" name="Text Placeholder 4">
            <a:extLst>
              <a:ext uri="{FF2B5EF4-FFF2-40B4-BE49-F238E27FC236}">
                <a16:creationId xmlns:a16="http://schemas.microsoft.com/office/drawing/2014/main"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6" name="Text Placeholder 51">
            <a:extLst>
              <a:ext uri="{FF2B5EF4-FFF2-40B4-BE49-F238E27FC236}">
                <a16:creationId xmlns:a16="http://schemas.microsoft.com/office/drawing/2014/main" id="{9FBDF935-4925-03EC-CBC9-1EBA90DF849B}"/>
              </a:ext>
            </a:extLst>
          </p:cNvPr>
          <p:cNvSpPr>
            <a:spLocks noGrp="1"/>
          </p:cNvSpPr>
          <p:nvPr>
            <p:ph type="body" sz="quarter" idx="18"/>
          </p:nvPr>
        </p:nvSpPr>
        <p:spPr>
          <a:xfrm>
            <a:off x="685338"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7" name="Text Placeholder 51">
            <a:extLst>
              <a:ext uri="{FF2B5EF4-FFF2-40B4-BE49-F238E27FC236}">
                <a16:creationId xmlns:a16="http://schemas.microsoft.com/office/drawing/2014/main" id="{9BB76AA7-442D-54A7-D075-C67F47438963}"/>
              </a:ext>
            </a:extLst>
          </p:cNvPr>
          <p:cNvSpPr>
            <a:spLocks noGrp="1"/>
          </p:cNvSpPr>
          <p:nvPr>
            <p:ph type="body" sz="quarter" idx="19"/>
          </p:nvPr>
        </p:nvSpPr>
        <p:spPr>
          <a:xfrm>
            <a:off x="2900911"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8" name="Text Placeholder 51">
            <a:extLst>
              <a:ext uri="{FF2B5EF4-FFF2-40B4-BE49-F238E27FC236}">
                <a16:creationId xmlns:a16="http://schemas.microsoft.com/office/drawing/2014/main" id="{9E419856-1586-F2D8-A1B4-F67FEE9839DF}"/>
              </a:ext>
            </a:extLst>
          </p:cNvPr>
          <p:cNvSpPr>
            <a:spLocks noGrp="1"/>
          </p:cNvSpPr>
          <p:nvPr>
            <p:ph type="body" sz="quarter" idx="20"/>
          </p:nvPr>
        </p:nvSpPr>
        <p:spPr>
          <a:xfrm>
            <a:off x="5116484"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9" name="Text Placeholder 51">
            <a:extLst>
              <a:ext uri="{FF2B5EF4-FFF2-40B4-BE49-F238E27FC236}">
                <a16:creationId xmlns:a16="http://schemas.microsoft.com/office/drawing/2014/main" id="{AED74DD2-EAE3-76BF-56B9-C04FCED1F2DB}"/>
              </a:ext>
            </a:extLst>
          </p:cNvPr>
          <p:cNvSpPr>
            <a:spLocks noGrp="1"/>
          </p:cNvSpPr>
          <p:nvPr>
            <p:ph type="body" sz="quarter" idx="21"/>
          </p:nvPr>
        </p:nvSpPr>
        <p:spPr>
          <a:xfrm>
            <a:off x="7332057"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40" name="Text Placeholder 51">
            <a:extLst>
              <a:ext uri="{FF2B5EF4-FFF2-40B4-BE49-F238E27FC236}">
                <a16:creationId xmlns:a16="http://schemas.microsoft.com/office/drawing/2014/main" id="{0A39AD48-2F98-C0C9-DE08-CED7EBF816B2}"/>
              </a:ext>
            </a:extLst>
          </p:cNvPr>
          <p:cNvSpPr>
            <a:spLocks noGrp="1"/>
          </p:cNvSpPr>
          <p:nvPr>
            <p:ph type="body" sz="quarter" idx="22"/>
          </p:nvPr>
        </p:nvSpPr>
        <p:spPr>
          <a:xfrm>
            <a:off x="9547629"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cxnSp>
        <p:nvCxnSpPr>
          <p:cNvPr id="42" name="Straight Connector 41">
            <a:extLst>
              <a:ext uri="{FF2B5EF4-FFF2-40B4-BE49-F238E27FC236}">
                <a16:creationId xmlns:a16="http://schemas.microsoft.com/office/drawing/2014/main" id="{E6BE61D7-B0A3-902B-4F58-727982880EF5}"/>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033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1" name="Image 0" descr="preencoded.png">
            <a:extLst>
              <a:ext uri="{FF2B5EF4-FFF2-40B4-BE49-F238E27FC236}">
                <a16:creationId xmlns:a16="http://schemas.microsoft.com/office/drawing/2014/main" id="{CD2D664E-6702-6607-A37E-2E996144917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descr="preencoded.png">
            <a:extLst>
              <a:ext uri="{FF2B5EF4-FFF2-40B4-BE49-F238E27FC236}">
                <a16:creationId xmlns:a16="http://schemas.microsoft.com/office/drawing/2014/main" id="{951C5737-DF7E-D671-AC74-9E488335BCA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descr="preencoded.png">
            <a:extLst>
              <a:ext uri="{FF2B5EF4-FFF2-40B4-BE49-F238E27FC236}">
                <a16:creationId xmlns:a16="http://schemas.microsoft.com/office/drawing/2014/main" id="{B9036D42-A06F-E6EE-BB91-8BAF045198BE}"/>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descr="preencoded.png">
            <a:extLst>
              <a:ext uri="{FF2B5EF4-FFF2-40B4-BE49-F238E27FC236}">
                <a16:creationId xmlns:a16="http://schemas.microsoft.com/office/drawing/2014/main" id="{86E0540C-3355-A50D-AC61-047B54B70C64}"/>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p:nvPr>
        </p:nvSpPr>
        <p:spPr>
          <a:xfrm>
            <a:off x="397764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8503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04672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75411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71031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1234440"/>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713232" y="2743200"/>
            <a:ext cx="3328416" cy="3557016"/>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noChangeAspect="1"/>
          </p:cNvSpPr>
          <p:nvPr>
            <p:ph type="pic" sz="quarter" idx="23"/>
          </p:nvPr>
        </p:nvSpPr>
        <p:spPr>
          <a:xfrm>
            <a:off x="1911096" y="2258568"/>
            <a:ext cx="932688" cy="9326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992124"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4443984" y="2743200"/>
            <a:ext cx="3328416" cy="3557016"/>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noChangeAspect="1"/>
          </p:cNvSpPr>
          <p:nvPr>
            <p:ph type="pic" sz="quarter" idx="25"/>
          </p:nvPr>
        </p:nvSpPr>
        <p:spPr>
          <a:xfrm>
            <a:off x="5641848" y="2258568"/>
            <a:ext cx="932688" cy="9326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4722876"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8092440" y="2743200"/>
            <a:ext cx="3328416" cy="3557016"/>
          </a:xfr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noChangeAspect="1"/>
          </p:cNvSpPr>
          <p:nvPr>
            <p:ph type="pic" sz="quarter" idx="24"/>
          </p:nvPr>
        </p:nvSpPr>
        <p:spPr>
          <a:xfrm>
            <a:off x="9290304" y="2258568"/>
            <a:ext cx="932688" cy="932688"/>
          </a:xfrm>
          <a:prstGeom prst="ellipse">
            <a:avLst/>
          </a:prstGeom>
          <a:solidFill>
            <a:schemeClr val="accent4"/>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8371332"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Tree>
    <p:extLst>
      <p:ext uri="{BB962C8B-B14F-4D97-AF65-F5344CB8AC3E}">
        <p14:creationId xmlns:p14="http://schemas.microsoft.com/office/powerpoint/2010/main" val="12689541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Summary">
    <p:spTree>
      <p:nvGrpSpPr>
        <p:cNvPr id="1" name=""/>
        <p:cNvGrpSpPr/>
        <p:nvPr/>
      </p:nvGrpSpPr>
      <p:grpSpPr>
        <a:xfrm>
          <a:off x="0" y="0"/>
          <a:ext cx="0" cy="0"/>
          <a:chOff x="0" y="0"/>
          <a:chExt cx="0" cy="0"/>
        </a:xfrm>
      </p:grpSpPr>
      <p:sp>
        <p:nvSpPr>
          <p:cNvPr id="24" name="Image 2" descr="preencoded.png">
            <a:extLst>
              <a:ext uri="{FF2B5EF4-FFF2-40B4-BE49-F238E27FC236}">
                <a16:creationId xmlns:a16="http://schemas.microsoft.com/office/drawing/2014/main" id="{ABC388A2-FFC7-1A87-02FB-C97B50161FD3}"/>
              </a:ext>
            </a:extLst>
          </p:cNvPr>
          <p:cNvSpPr/>
          <p:nvPr/>
        </p:nvSpPr>
        <p:spPr>
          <a:xfrm>
            <a:off x="8758238" y="-14287"/>
            <a:ext cx="3433763" cy="3452812"/>
          </a:xfrm>
          <a:custGeom>
            <a:avLst/>
            <a:gdLst>
              <a:gd name="connsiteX0" fmla="*/ 3433763 w 3433763"/>
              <a:gd name="connsiteY0" fmla="*/ 0 h 3452812"/>
              <a:gd name="connsiteX1" fmla="*/ 3433763 w 3433763"/>
              <a:gd name="connsiteY1" fmla="*/ 3452813 h 3452812"/>
              <a:gd name="connsiteX2" fmla="*/ 0 w 3433763"/>
              <a:gd name="connsiteY2" fmla="*/ 3452813 h 3452812"/>
              <a:gd name="connsiteX3" fmla="*/ 3433763 w 3433763"/>
              <a:gd name="connsiteY3" fmla="*/ 0 h 3452812"/>
            </a:gdLst>
            <a:ahLst/>
            <a:cxnLst>
              <a:cxn ang="0">
                <a:pos x="connsiteX0" y="connsiteY0"/>
              </a:cxn>
              <a:cxn ang="0">
                <a:pos x="connsiteX1" y="connsiteY1"/>
              </a:cxn>
              <a:cxn ang="0">
                <a:pos x="connsiteX2" y="connsiteY2"/>
              </a:cxn>
              <a:cxn ang="0">
                <a:pos x="connsiteX3" y="connsiteY3"/>
              </a:cxn>
            </a:cxnLst>
            <a:rect l="l" t="t" r="r" b="b"/>
            <a:pathLst>
              <a:path w="3433763" h="3452812">
                <a:moveTo>
                  <a:pt x="3433763" y="0"/>
                </a:moveTo>
                <a:lnTo>
                  <a:pt x="3433763" y="3452813"/>
                </a:lnTo>
                <a:lnTo>
                  <a:pt x="0" y="3452813"/>
                </a:lnTo>
                <a:cubicBezTo>
                  <a:pt x="0" y="1545912"/>
                  <a:pt x="1537383" y="0"/>
                  <a:pt x="3433763" y="0"/>
                </a:cubicBezTo>
                <a:close/>
              </a:path>
            </a:pathLst>
          </a:custGeom>
          <a:solidFill>
            <a:schemeClr val="accent1"/>
          </a:solidFill>
          <a:ln w="4756" cap="flat">
            <a:noFill/>
            <a:prstDash val="solid"/>
            <a:miter/>
          </a:ln>
        </p:spPr>
        <p:txBody>
          <a:bodyPr rtlCol="0" anchor="ctr"/>
          <a:lstStyle/>
          <a:p>
            <a:endParaRPr lang="en-US" dirty="0"/>
          </a:p>
        </p:txBody>
      </p:sp>
      <p:sp>
        <p:nvSpPr>
          <p:cNvPr id="25" name="Image 3" descr="preencoded.png">
            <a:extLst>
              <a:ext uri="{FF2B5EF4-FFF2-40B4-BE49-F238E27FC236}">
                <a16:creationId xmlns:a16="http://schemas.microsoft.com/office/drawing/2014/main" id="{D64C4994-B525-F4C0-B74F-D5E8296DFC43}"/>
              </a:ext>
            </a:extLst>
          </p:cNvPr>
          <p:cNvSpPr/>
          <p:nvPr/>
        </p:nvSpPr>
        <p:spPr>
          <a:xfrm>
            <a:off x="8758238" y="3438525"/>
            <a:ext cx="3433763" cy="3433762"/>
          </a:xfrm>
          <a:custGeom>
            <a:avLst/>
            <a:gdLst>
              <a:gd name="connsiteX0" fmla="*/ 0 w 3433763"/>
              <a:gd name="connsiteY0" fmla="*/ 0 h 3433762"/>
              <a:gd name="connsiteX1" fmla="*/ 3433763 w 3433763"/>
              <a:gd name="connsiteY1" fmla="*/ 0 h 3433762"/>
              <a:gd name="connsiteX2" fmla="*/ 3433763 w 3433763"/>
              <a:gd name="connsiteY2" fmla="*/ 3433763 h 3433762"/>
              <a:gd name="connsiteX3" fmla="*/ 0 w 3433763"/>
              <a:gd name="connsiteY3" fmla="*/ 0 h 3433762"/>
            </a:gdLst>
            <a:ahLst/>
            <a:cxnLst>
              <a:cxn ang="0">
                <a:pos x="connsiteX0" y="connsiteY0"/>
              </a:cxn>
              <a:cxn ang="0">
                <a:pos x="connsiteX1" y="connsiteY1"/>
              </a:cxn>
              <a:cxn ang="0">
                <a:pos x="connsiteX2" y="connsiteY2"/>
              </a:cxn>
              <a:cxn ang="0">
                <a:pos x="connsiteX3" y="connsiteY3"/>
              </a:cxn>
            </a:cxnLst>
            <a:rect l="l" t="t" r="r" b="b"/>
            <a:pathLst>
              <a:path w="3433763" h="3433762">
                <a:moveTo>
                  <a:pt x="0" y="0"/>
                </a:moveTo>
                <a:lnTo>
                  <a:pt x="3433763" y="0"/>
                </a:lnTo>
                <a:lnTo>
                  <a:pt x="3433763" y="3433763"/>
                </a:lnTo>
                <a:cubicBezTo>
                  <a:pt x="1537383" y="3433763"/>
                  <a:pt x="0" y="1896380"/>
                  <a:pt x="0" y="0"/>
                </a:cubicBezTo>
                <a:close/>
              </a:path>
            </a:pathLst>
          </a:custGeom>
          <a:solidFill>
            <a:schemeClr val="accent2"/>
          </a:solidFill>
          <a:ln w="4756" cap="flat">
            <a:noFill/>
            <a:prstDash val="solid"/>
            <a:miter/>
          </a:ln>
        </p:spPr>
        <p:txBody>
          <a:bodyPr rtlCol="0" anchor="ctr"/>
          <a:lstStyle/>
          <a:p>
            <a:endParaRPr lang="en-US" dirty="0"/>
          </a:p>
        </p:txBody>
      </p:sp>
      <p:sp>
        <p:nvSpPr>
          <p:cNvPr id="26" name="Image 4" descr="preencoded.png">
            <a:extLst>
              <a:ext uri="{FF2B5EF4-FFF2-40B4-BE49-F238E27FC236}">
                <a16:creationId xmlns:a16="http://schemas.microsoft.com/office/drawing/2014/main" id="{9019DA73-2516-F3D2-ECDB-620C90483DB3}"/>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53" name="Image 7" descr="preencoded.png">
            <a:extLst>
              <a:ext uri="{FF2B5EF4-FFF2-40B4-BE49-F238E27FC236}">
                <a16:creationId xmlns:a16="http://schemas.microsoft.com/office/drawing/2014/main" id="{FEA70E9F-C506-413C-11EF-5915A2296643}"/>
              </a:ext>
            </a:extLst>
          </p:cNvPr>
          <p:cNvSpPr/>
          <p:nvPr/>
        </p:nvSpPr>
        <p:spPr>
          <a:xfrm flipV="1">
            <a:off x="-20086" y="4580051"/>
            <a:ext cx="2277948" cy="2277948"/>
          </a:xfrm>
          <a:custGeom>
            <a:avLst/>
            <a:gdLst>
              <a:gd name="connsiteX0" fmla="*/ 0 w 2277948"/>
              <a:gd name="connsiteY0" fmla="*/ 2277948 h 2277948"/>
              <a:gd name="connsiteX1" fmla="*/ 2277948 w 2277948"/>
              <a:gd name="connsiteY1" fmla="*/ 0 h 2277948"/>
              <a:gd name="connsiteX2" fmla="*/ 0 w 2277948"/>
              <a:gd name="connsiteY2" fmla="*/ 0 h 2277948"/>
              <a:gd name="connsiteX3" fmla="*/ 0 w 2277948"/>
              <a:gd name="connsiteY3" fmla="*/ 2277948 h 2277948"/>
            </a:gdLst>
            <a:ahLst/>
            <a:cxnLst>
              <a:cxn ang="0">
                <a:pos x="connsiteX0" y="connsiteY0"/>
              </a:cxn>
              <a:cxn ang="0">
                <a:pos x="connsiteX1" y="connsiteY1"/>
              </a:cxn>
              <a:cxn ang="0">
                <a:pos x="connsiteX2" y="connsiteY2"/>
              </a:cxn>
              <a:cxn ang="0">
                <a:pos x="connsiteX3" y="connsiteY3"/>
              </a:cxn>
            </a:cxnLst>
            <a:rect l="l" t="t" r="r" b="b"/>
            <a:pathLst>
              <a:path w="2277948" h="2277948">
                <a:moveTo>
                  <a:pt x="0" y="2277948"/>
                </a:moveTo>
                <a:cubicBezTo>
                  <a:pt x="1258034" y="2277948"/>
                  <a:pt x="2277948" y="1258034"/>
                  <a:pt x="2277948" y="0"/>
                </a:cubicBezTo>
                <a:lnTo>
                  <a:pt x="0" y="0"/>
                </a:lnTo>
                <a:lnTo>
                  <a:pt x="0" y="2277948"/>
                </a:lnTo>
                <a:close/>
              </a:path>
            </a:pathLst>
          </a:custGeom>
          <a:solidFill>
            <a:schemeClr val="accent4"/>
          </a:solidFill>
          <a:ln w="5083" cap="flat">
            <a:noFill/>
            <a:prstDash val="solid"/>
            <a:miter/>
          </a:ln>
        </p:spPr>
        <p:txBody>
          <a:bodyPr rtlCol="0" anchor="ctr"/>
          <a:lstStyle/>
          <a:p>
            <a:endParaRPr lang="en-US" dirty="0"/>
          </a:p>
        </p:txBody>
      </p:sp>
      <p:pic>
        <p:nvPicPr>
          <p:cNvPr id="21" name="Image 2" descr="preencoded.png">
            <a:extLst>
              <a:ext uri="{FF2B5EF4-FFF2-40B4-BE49-F238E27FC236}">
                <a16:creationId xmlns:a16="http://schemas.microsoft.com/office/drawing/2014/main" id="{A8B7F1F1-806C-8D65-7340-220A0C4653C8}"/>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9991886" y="3441269"/>
            <a:ext cx="2200114" cy="2200114"/>
          </a:xfrm>
          <a:prstGeom prst="rect">
            <a:avLst/>
          </a:prstGeom>
        </p:spPr>
      </p:pic>
      <p:sp>
        <p:nvSpPr>
          <p:cNvPr id="54" name="Image 2" descr="preencoded.png">
            <a:extLst>
              <a:ext uri="{FF2B5EF4-FFF2-40B4-BE49-F238E27FC236}">
                <a16:creationId xmlns:a16="http://schemas.microsoft.com/office/drawing/2014/main" id="{F19C81EC-0322-58A2-C455-6E2C84D1E6E8}"/>
              </a:ext>
            </a:extLst>
          </p:cNvPr>
          <p:cNvSpPr/>
          <p:nvPr/>
        </p:nvSpPr>
        <p:spPr>
          <a:xfrm>
            <a:off x="1707959" y="5667616"/>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2" name="Title 1"/>
          <p:cNvSpPr>
            <a:spLocks noGrp="1"/>
          </p:cNvSpPr>
          <p:nvPr>
            <p:ph type="title"/>
          </p:nvPr>
        </p:nvSpPr>
        <p:spPr>
          <a:xfrm>
            <a:off x="1508760" y="1883664"/>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p:ph idx="1"/>
          </p:nvPr>
        </p:nvSpPr>
        <p:spPr>
          <a:xfrm>
            <a:off x="1508760" y="2837688"/>
            <a:ext cx="5879592"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
        <p:nvSpPr>
          <p:cNvPr id="4" name="Footer Placeholder 3">
            <a:extLst>
              <a:ext uri="{FF2B5EF4-FFF2-40B4-BE49-F238E27FC236}">
                <a16:creationId xmlns:a16="http://schemas.microsoft.com/office/drawing/2014/main" id="{E1F9FD95-086F-282B-820C-8CDAD4A6EEB6}"/>
              </a:ext>
            </a:extLst>
          </p:cNvPr>
          <p:cNvSpPr>
            <a:spLocks noGrp="1"/>
          </p:cNvSpPr>
          <p:nvPr>
            <p:ph type="ftr" sz="quarter" idx="13"/>
          </p:nvPr>
        </p:nvSpPr>
        <p:spPr/>
        <p:txBody>
          <a:bodyPr/>
          <a:lstStyle/>
          <a:p>
            <a:r>
              <a:rPr lang="en-US"/>
              <a:t>Presentation title</a:t>
            </a:r>
            <a:endParaRPr lang="en-US" dirty="0"/>
          </a:p>
        </p:txBody>
      </p:sp>
    </p:spTree>
    <p:extLst>
      <p:ext uri="{BB962C8B-B14F-4D97-AF65-F5344CB8AC3E}">
        <p14:creationId xmlns:p14="http://schemas.microsoft.com/office/powerpoint/2010/main" val="4248485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descr="preencoded.png">
            <a:extLst>
              <a:ext uri="{FF2B5EF4-FFF2-40B4-BE49-F238E27FC236}">
                <a16:creationId xmlns:a16="http://schemas.microsoft.com/office/drawing/2014/main" id="{FEB515B5-2D9F-58E1-6E3C-CCBF105D891E}"/>
              </a:ext>
            </a:extLst>
          </p:cNvPr>
          <p:cNvSpPr/>
          <p:nvPr userDrawn="1"/>
        </p:nvSpPr>
        <p:spPr>
          <a:xfrm>
            <a:off x="7538626" y="13142"/>
            <a:ext cx="4653374" cy="6831717"/>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descr="preencoded.png">
            <a:extLst>
              <a:ext uri="{FF2B5EF4-FFF2-40B4-BE49-F238E27FC236}">
                <a16:creationId xmlns:a16="http://schemas.microsoft.com/office/drawing/2014/main" id="{5CCFEDF9-5B69-87BA-8A33-35033DA4013F}"/>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37234" y="-25041"/>
            <a:ext cx="3432191" cy="3432191"/>
          </a:xfrm>
          <a:prstGeom prst="rect">
            <a:avLst/>
          </a:prstGeom>
        </p:spPr>
      </p:pic>
      <p:sp>
        <p:nvSpPr>
          <p:cNvPr id="2" name="Title 1"/>
          <p:cNvSpPr>
            <a:spLocks noGrp="1"/>
          </p:cNvSpPr>
          <p:nvPr>
            <p:ph type="ctrTitle"/>
          </p:nvPr>
        </p:nvSpPr>
        <p:spPr>
          <a:xfrm>
            <a:off x="1527048" y="1975104"/>
            <a:ext cx="4169664" cy="667512"/>
          </a:xfrm>
        </p:spPr>
        <p:txBody>
          <a:bodyPr tIns="0" anchor="ctr">
            <a:noAutofit/>
          </a:bodyPr>
          <a:lstStyle>
            <a:lvl1pPr algn="l">
              <a:defRPr sz="4400"/>
            </a:lvl1pPr>
          </a:lstStyle>
          <a:p>
            <a:r>
              <a:rPr lang="en-US"/>
              <a:t>Click to edit Master title style</a:t>
            </a:r>
            <a:endParaRPr lang="en-US" dirty="0"/>
          </a:p>
        </p:txBody>
      </p:sp>
      <p:sp>
        <p:nvSpPr>
          <p:cNvPr id="3" name="Subtitle 2"/>
          <p:cNvSpPr>
            <a:spLocks noGrp="1"/>
          </p:cNvSpPr>
          <p:nvPr>
            <p:ph type="subTitle" idx="1"/>
          </p:nvPr>
        </p:nvSpPr>
        <p:spPr>
          <a:xfrm>
            <a:off x="1545336" y="2846832"/>
            <a:ext cx="4169664" cy="2176272"/>
          </a:xfrm>
        </p:spPr>
        <p:txBody>
          <a:bodyPr lIns="91440" tIns="0" rIns="91440" bIns="0">
            <a:no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3728988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Image 0" descr="preencoded.png">
            <a:extLst>
              <a:ext uri="{FF2B5EF4-FFF2-40B4-BE49-F238E27FC236}">
                <a16:creationId xmlns:a16="http://schemas.microsoft.com/office/drawing/2014/main" id="{8D5D10FF-3DE5-39CA-FA9A-29A09DC47BF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a16="http://schemas.microsoft.com/office/drawing/2014/main" id="{BFA89E6A-8342-AE30-45E0-BC1DFE3276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id="{A08309FA-889A-E2F2-1EDA-F872245F5FDF}"/>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descr="preencoded.png">
            <a:extLst>
              <a:ext uri="{FF2B5EF4-FFF2-40B4-BE49-F238E27FC236}">
                <a16:creationId xmlns:a16="http://schemas.microsoft.com/office/drawing/2014/main" id="{D9D7EB49-4BC9-040F-C4CC-5771C5FB312B}"/>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descr="preencoded.png">
            <a:extLst>
              <a:ext uri="{FF2B5EF4-FFF2-40B4-BE49-F238E27FC236}">
                <a16:creationId xmlns:a16="http://schemas.microsoft.com/office/drawing/2014/main" id="{3CE04498-C285-EFB8-340C-1A064078152B}"/>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
        <p:nvSpPr>
          <p:cNvPr id="18" name="Title 19">
            <a:extLst>
              <a:ext uri="{FF2B5EF4-FFF2-40B4-BE49-F238E27FC236}">
                <a16:creationId xmlns:a16="http://schemas.microsoft.com/office/drawing/2014/main" id="{9CBE0ADC-7FA0-F7E3-96EF-BBACB6A9076E}"/>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9" name="Content Placeholder 3">
            <a:extLst>
              <a:ext uri="{FF2B5EF4-FFF2-40B4-BE49-F238E27FC236}">
                <a16:creationId xmlns:a16="http://schemas.microsoft.com/office/drawing/2014/main" id="{0F9C0517-D83A-CC55-35B8-B2F990C96D30}"/>
              </a:ext>
            </a:extLst>
          </p:cNvPr>
          <p:cNvSpPr>
            <a:spLocks noGrp="1"/>
          </p:cNvSpPr>
          <p:nvPr>
            <p:ph sz="half" idx="2"/>
          </p:nvPr>
        </p:nvSpPr>
        <p:spPr>
          <a:xfrm>
            <a:off x="368503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5">
            <a:extLst>
              <a:ext uri="{FF2B5EF4-FFF2-40B4-BE49-F238E27FC236}">
                <a16:creationId xmlns:a16="http://schemas.microsoft.com/office/drawing/2014/main" id="{CF8BFBBE-0EAE-B647-2648-A5FB0094BF6B}"/>
              </a:ext>
            </a:extLst>
          </p:cNvPr>
          <p:cNvSpPr>
            <a:spLocks noGrp="1"/>
          </p:cNvSpPr>
          <p:nvPr>
            <p:ph sz="quarter" idx="4"/>
          </p:nvPr>
        </p:nvSpPr>
        <p:spPr>
          <a:xfrm>
            <a:off x="775411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508321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lstStyle/>
          <a:p>
            <a:r>
              <a:rPr lang="en-US"/>
              <a:t>Click to edit Master title style</a:t>
            </a:r>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Footer Placeholder 2"/>
          <p:cNvSpPr>
            <a:spLocks noGrp="1"/>
          </p:cNvSpPr>
          <p:nvPr>
            <p:ph type="ftr" sz="quarter" idx="11"/>
          </p:nvPr>
        </p:nvSpPr>
        <p:spPr/>
        <p:txBody>
          <a:bodyPr/>
          <a:lstStyle/>
          <a:p>
            <a:r>
              <a:rPr lang="en-US"/>
              <a:t>Presentation title</a:t>
            </a:r>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74500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descr="preencoded.png">
            <a:extLst>
              <a:ext uri="{FF2B5EF4-FFF2-40B4-BE49-F238E27FC236}">
                <a16:creationId xmlns:a16="http://schemas.microsoft.com/office/drawing/2014/main" id="{EFFAEAD9-58A9-096B-C6D0-58F7AD08EB20}"/>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p:nvPr>
        </p:nvSpPr>
        <p:spPr>
          <a:xfrm>
            <a:off x="1499616" y="1901952"/>
            <a:ext cx="5693664" cy="768096"/>
          </a:xfrm>
        </p:spPr>
        <p:txBody>
          <a:bodyPr>
            <a:noAutofit/>
          </a:bodyPr>
          <a:lstStyle>
            <a:lvl1pPr algn="l">
              <a:lnSpc>
                <a:spcPct val="100000"/>
              </a:lnSpc>
              <a:defRPr/>
            </a:lvl1pPr>
          </a:lstStyle>
          <a:p>
            <a:r>
              <a:rPr lang="en-US"/>
              <a:t>Click to edit Master title style</a:t>
            </a:r>
            <a:endParaRPr lang="en-US" dirty="0"/>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p:nvPr>
        </p:nvSpPr>
        <p:spPr>
          <a:xfrm>
            <a:off x="1499616" y="2770632"/>
            <a:ext cx="5693664" cy="3122168"/>
          </a:xfrm>
        </p:spPr>
        <p:txBody>
          <a:bodyPr>
            <a:no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339645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34670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Introduction">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C35EFB42-020B-1DF4-3D42-26092CE45F08}"/>
              </a:ext>
            </a:extLst>
          </p:cNvPr>
          <p:cNvSpPr/>
          <p:nvPr userDrawn="1"/>
        </p:nvSpPr>
        <p:spPr>
          <a:xfrm>
            <a:off x="0" y="3427336"/>
            <a:ext cx="3430200" cy="3430665"/>
          </a:xfrm>
          <a:custGeom>
            <a:avLst/>
            <a:gdLst>
              <a:gd name="connsiteX0" fmla="*/ 0 w 3430200"/>
              <a:gd name="connsiteY0" fmla="*/ 0 h 3430665"/>
              <a:gd name="connsiteX1" fmla="*/ 3430200 w 3430200"/>
              <a:gd name="connsiteY1" fmla="*/ 0 h 3430665"/>
              <a:gd name="connsiteX2" fmla="*/ 3430200 w 3430200"/>
              <a:gd name="connsiteY2" fmla="*/ 3430665 h 3430665"/>
              <a:gd name="connsiteX3" fmla="*/ 0 w 3430200"/>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0" y="0"/>
                </a:moveTo>
                <a:lnTo>
                  <a:pt x="3430200" y="0"/>
                </a:lnTo>
                <a:lnTo>
                  <a:pt x="3430200"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Freeform: Shape 19">
            <a:extLst>
              <a:ext uri="{FF2B5EF4-FFF2-40B4-BE49-F238E27FC236}">
                <a16:creationId xmlns:a16="http://schemas.microsoft.com/office/drawing/2014/main" id="{AB4DD322-D1E0-74CB-BBFF-057426E58EBC}"/>
              </a:ext>
            </a:extLst>
          </p:cNvPr>
          <p:cNvSpPr/>
          <p:nvPr userDrawn="1"/>
        </p:nvSpPr>
        <p:spPr>
          <a:xfrm>
            <a:off x="0" y="3427336"/>
            <a:ext cx="3430200" cy="3430665"/>
          </a:xfrm>
          <a:custGeom>
            <a:avLst/>
            <a:gdLst>
              <a:gd name="connsiteX0" fmla="*/ 3430200 w 3430200"/>
              <a:gd name="connsiteY0" fmla="*/ 0 h 3430665"/>
              <a:gd name="connsiteX1" fmla="*/ 3430200 w 3430200"/>
              <a:gd name="connsiteY1" fmla="*/ 3430665 h 3430665"/>
              <a:gd name="connsiteX2" fmla="*/ 0 w 3430200"/>
              <a:gd name="connsiteY2" fmla="*/ 3430665 h 3430665"/>
              <a:gd name="connsiteX3" fmla="*/ 0 w 3430200"/>
              <a:gd name="connsiteY3" fmla="*/ 3417531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3430200" y="0"/>
                </a:moveTo>
                <a:lnTo>
                  <a:pt x="3430200" y="3430665"/>
                </a:lnTo>
                <a:lnTo>
                  <a:pt x="0" y="3430665"/>
                </a:lnTo>
                <a:lnTo>
                  <a:pt x="0" y="3417531"/>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Shape 13">
            <a:extLst>
              <a:ext uri="{FF2B5EF4-FFF2-40B4-BE49-F238E27FC236}">
                <a16:creationId xmlns:a16="http://schemas.microsoft.com/office/drawing/2014/main" id="{C11D3FCE-EC92-8558-A3E5-04DB12477A3B}"/>
              </a:ext>
            </a:extLst>
          </p:cNvPr>
          <p:cNvSpPr/>
          <p:nvPr userDrawn="1"/>
        </p:nvSpPr>
        <p:spPr>
          <a:xfrm>
            <a:off x="1" y="1"/>
            <a:ext cx="3423785" cy="3437345"/>
          </a:xfrm>
          <a:custGeom>
            <a:avLst/>
            <a:gdLst>
              <a:gd name="connsiteX0" fmla="*/ 0 w 3423785"/>
              <a:gd name="connsiteY0" fmla="*/ 0 h 3437345"/>
              <a:gd name="connsiteX1" fmla="*/ 3423785 w 3423785"/>
              <a:gd name="connsiteY1" fmla="*/ 0 h 3437345"/>
              <a:gd name="connsiteX2" fmla="*/ 3423785 w 3423785"/>
              <a:gd name="connsiteY2" fmla="*/ 3437345 h 3437345"/>
              <a:gd name="connsiteX3" fmla="*/ 0 w 342378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423785" h="3437345">
                <a:moveTo>
                  <a:pt x="0" y="0"/>
                </a:moveTo>
                <a:lnTo>
                  <a:pt x="3423785" y="0"/>
                </a:lnTo>
                <a:lnTo>
                  <a:pt x="342378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p:cNvSpPr>
            <a:spLocks noGrp="1"/>
          </p:cNvSpPr>
          <p:nvPr userDrawn="1">
            <p:ph type="title"/>
          </p:nvPr>
        </p:nvSpPr>
        <p:spPr>
          <a:xfrm>
            <a:off x="4224528" y="2276856"/>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userDrawn="1">
            <p:ph idx="1"/>
          </p:nvPr>
        </p:nvSpPr>
        <p:spPr>
          <a:xfrm>
            <a:off x="4224528" y="3222752"/>
            <a:ext cx="6766560"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userDrawn="1">
            <p:ph type="ftr" sz="quarter" idx="11"/>
          </p:nvPr>
        </p:nvSpPr>
        <p:spPr>
          <a:xfrm>
            <a:off x="4224528" y="457200"/>
            <a:ext cx="3200400" cy="274320"/>
          </a:xfrm>
        </p:spPr>
        <p:txBody>
          <a:bodyPr>
            <a:noAutofit/>
          </a:bodyPr>
          <a:lstStyle/>
          <a:p>
            <a:r>
              <a:rPr lang="en-US"/>
              <a:t>Presentation title</a:t>
            </a:r>
            <a:endParaRPr lang="en-US" dirty="0"/>
          </a:p>
        </p:txBody>
      </p:sp>
      <p:sp>
        <p:nvSpPr>
          <p:cNvPr id="6" name="Slide Number Placeholder 5"/>
          <p:cNvSpPr>
            <a:spLocks noGrp="1"/>
          </p:cNvSpPr>
          <p:nvPr userDrawn="1">
            <p:ph type="sldNum" sz="quarter" idx="12"/>
          </p:nvPr>
        </p:nvSpPr>
        <p:spPr/>
        <p:txBody>
          <a:bodyPr>
            <a:noAutofit/>
          </a:bodyPr>
          <a:lstStyle/>
          <a:p>
            <a:fld id="{48F63A3B-78C7-47BE-AE5E-E10140E04643}" type="slidenum">
              <a:rPr lang="en-US" dirty="0"/>
              <a:t>‹#›</a:t>
            </a:fld>
            <a:endParaRPr lang="en-US" dirty="0"/>
          </a:p>
        </p:txBody>
      </p:sp>
      <p:sp>
        <p:nvSpPr>
          <p:cNvPr id="17" name="Freeform: Shape 16">
            <a:extLst>
              <a:ext uri="{FF2B5EF4-FFF2-40B4-BE49-F238E27FC236}">
                <a16:creationId xmlns:a16="http://schemas.microsoft.com/office/drawing/2014/main" id="{217CBC9E-B934-828F-2AE5-211CEF5B1D25}"/>
              </a:ext>
            </a:extLst>
          </p:cNvPr>
          <p:cNvSpPr/>
          <p:nvPr userDrawn="1"/>
        </p:nvSpPr>
        <p:spPr>
          <a:xfrm>
            <a:off x="1" y="869"/>
            <a:ext cx="3423785" cy="3436477"/>
          </a:xfrm>
          <a:custGeom>
            <a:avLst/>
            <a:gdLst>
              <a:gd name="connsiteX0" fmla="*/ 0 w 3423785"/>
              <a:gd name="connsiteY0" fmla="*/ 0 h 3436477"/>
              <a:gd name="connsiteX1" fmla="*/ 3423785 w 3423785"/>
              <a:gd name="connsiteY1" fmla="*/ 3436477 h 3436477"/>
              <a:gd name="connsiteX2" fmla="*/ 0 w 3423785"/>
              <a:gd name="connsiteY2" fmla="*/ 3436477 h 3436477"/>
            </a:gdLst>
            <a:ahLst/>
            <a:cxnLst>
              <a:cxn ang="0">
                <a:pos x="connsiteX0" y="connsiteY0"/>
              </a:cxn>
              <a:cxn ang="0">
                <a:pos x="connsiteX1" y="connsiteY1"/>
              </a:cxn>
              <a:cxn ang="0">
                <a:pos x="connsiteX2" y="connsiteY2"/>
              </a:cxn>
            </a:cxnLst>
            <a:rect l="l" t="t" r="r" b="b"/>
            <a:pathLst>
              <a:path w="3423785" h="3436477">
                <a:moveTo>
                  <a:pt x="0" y="0"/>
                </a:moveTo>
                <a:lnTo>
                  <a:pt x="3423785"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772183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3D352B04-96E6-839B-9D92-EE98385C4D49}"/>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6" name="Freeform: Shape 45">
            <a:extLst>
              <a:ext uri="{FF2B5EF4-FFF2-40B4-BE49-F238E27FC236}">
                <a16:creationId xmlns:a16="http://schemas.microsoft.com/office/drawing/2014/main" id="{723D98FB-5EB7-A8DF-8470-B23A80D669E4}"/>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3" name="Freeform: Shape 42">
            <a:extLst>
              <a:ext uri="{FF2B5EF4-FFF2-40B4-BE49-F238E27FC236}">
                <a16:creationId xmlns:a16="http://schemas.microsoft.com/office/drawing/2014/main" id="{4550F3CE-BAE9-3916-42CA-F4D906FA5173}"/>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9" name="Freeform: Shape 48">
            <a:extLst>
              <a:ext uri="{FF2B5EF4-FFF2-40B4-BE49-F238E27FC236}">
                <a16:creationId xmlns:a16="http://schemas.microsoft.com/office/drawing/2014/main" id="{D83F65A0-0C52-48AD-DC5D-B5D3BF3CC188}"/>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0" name="Freeform: Shape 39">
            <a:extLst>
              <a:ext uri="{FF2B5EF4-FFF2-40B4-BE49-F238E27FC236}">
                <a16:creationId xmlns:a16="http://schemas.microsoft.com/office/drawing/2014/main" id="{F8FA7F58-C470-6376-9DB1-DE7034C491E8}"/>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7" name="Freeform: Shape 36">
            <a:extLst>
              <a:ext uri="{FF2B5EF4-FFF2-40B4-BE49-F238E27FC236}">
                <a16:creationId xmlns:a16="http://schemas.microsoft.com/office/drawing/2014/main" id="{B27C9E57-563E-7980-7B3C-45FAD9C386F4}"/>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p:cNvSpPr>
            <a:spLocks noGrp="1"/>
          </p:cNvSpPr>
          <p:nvPr>
            <p:ph type="title"/>
          </p:nvPr>
        </p:nvSpPr>
        <p:spPr>
          <a:xfrm>
            <a:off x="2895600" y="3776472"/>
            <a:ext cx="6400800" cy="768096"/>
          </a:xfrm>
        </p:spPr>
        <p:txBody>
          <a:bodyPr anchor="t">
            <a:noAutofit/>
          </a:bodyPr>
          <a:lstStyle>
            <a:lvl1pPr>
              <a:lnSpc>
                <a:spcPct val="100000"/>
              </a:lnSpc>
              <a:defRPr sz="4400"/>
            </a:lvl1pPr>
          </a:lstStyle>
          <a:p>
            <a:r>
              <a:rPr lang="en-US"/>
              <a:t>Click to edit Master title style</a:t>
            </a:r>
            <a:endParaRPr lang="en-US" dirty="0"/>
          </a:p>
        </p:txBody>
      </p:sp>
      <p:sp>
        <p:nvSpPr>
          <p:cNvPr id="3" name="Text Placeholder 2"/>
          <p:cNvSpPr>
            <a:spLocks noGrp="1"/>
          </p:cNvSpPr>
          <p:nvPr>
            <p:ph type="body" idx="1"/>
          </p:nvPr>
        </p:nvSpPr>
        <p:spPr>
          <a:xfrm>
            <a:off x="2895600" y="4718304"/>
            <a:ext cx="6400800" cy="512064"/>
          </a:xfrm>
        </p:spPr>
        <p:txBody>
          <a:bodyPr lIns="0" tIns="0" rIns="0" bIns="0">
            <a:noAutofit/>
          </a:bodyPr>
          <a:lstStyle>
            <a:lvl1pPr marL="0" indent="0" algn="ctr">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2459EA3C-8B88-5F1F-531E-7DA7DE55710B}"/>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539496" y="2103120"/>
            <a:ext cx="11119104" cy="44348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0804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B0C0F070-237F-C60F-3458-4D4D9BA0A222}"/>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rgbClr val="E6F0FE"/>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755904" y="2825496"/>
            <a:ext cx="10680192" cy="28346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4571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4389120" y="2395728"/>
            <a:ext cx="7013448" cy="1627632"/>
          </a:xfrm>
        </p:spPr>
        <p:txBody>
          <a:bodyPr lIns="0" tIns="0" rIns="0" bIns="0">
            <a:noAutofit/>
          </a:bodyPr>
          <a:lstStyle>
            <a:lvl1pPr algn="l">
              <a:lnSpc>
                <a:spcPct val="100000"/>
              </a:lnSpc>
              <a:defRPr sz="3300" b="1">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57" name="Text Placeholder 54">
            <a:extLst>
              <a:ext uri="{FF2B5EF4-FFF2-40B4-BE49-F238E27FC236}">
                <a16:creationId xmlns:a16="http://schemas.microsoft.com/office/drawing/2014/main" id="{A493C80D-2813-9E70-8901-D4B9EA4DD7EA}"/>
              </a:ext>
            </a:extLst>
          </p:cNvPr>
          <p:cNvSpPr>
            <a:spLocks noGrp="1"/>
          </p:cNvSpPr>
          <p:nvPr>
            <p:ph type="body" sz="quarter" idx="15" hasCustomPrompt="1"/>
          </p:nvPr>
        </p:nvSpPr>
        <p:spPr>
          <a:xfrm>
            <a:off x="3611880" y="1984248"/>
            <a:ext cx="768096" cy="1627632"/>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a16="http://schemas.microsoft.com/office/drawing/2014/main" id="{A2733C45-7C53-2BC5-3F62-D069650A79C9}"/>
              </a:ext>
            </a:extLst>
          </p:cNvPr>
          <p:cNvSpPr>
            <a:spLocks noGrp="1"/>
          </p:cNvSpPr>
          <p:nvPr>
            <p:ph type="body" sz="quarter" idx="13"/>
          </p:nvPr>
        </p:nvSpPr>
        <p:spPr>
          <a:xfrm>
            <a:off x="4389120" y="4308475"/>
            <a:ext cx="3932238" cy="588963"/>
          </a:xfrm>
        </p:spPr>
        <p:txBody>
          <a:bodyPr lIns="0" tIns="0" rIns="0" bIns="0">
            <a:noAutofit/>
          </a:bodyPr>
          <a:lstStyle>
            <a:lvl1pPr marL="0" indent="0">
              <a:buNone/>
              <a:defRPr sz="2400"/>
            </a:lvl1pPr>
          </a:lstStyle>
          <a:p>
            <a:pPr lvl="0"/>
            <a:r>
              <a:rPr lang="en-US"/>
              <a:t>Click to edit Master text styles</a:t>
            </a:r>
          </a:p>
        </p:txBody>
      </p:sp>
      <p:sp>
        <p:nvSpPr>
          <p:cNvPr id="56" name="Text Placeholder 54">
            <a:extLst>
              <a:ext uri="{FF2B5EF4-FFF2-40B4-BE49-F238E27FC236}">
                <a16:creationId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
        <p:nvSpPr>
          <p:cNvPr id="32" name="Image 1" descr="preencoded.png">
            <a:extLst>
              <a:ext uri="{FF2B5EF4-FFF2-40B4-BE49-F238E27FC236}">
                <a16:creationId xmlns:a16="http://schemas.microsoft.com/office/drawing/2014/main" id="{2A3EC91E-4089-D366-06D3-3E66F93DFAF3}"/>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33" name="Image 4" descr="preencoded.png">
            <a:extLst>
              <a:ext uri="{FF2B5EF4-FFF2-40B4-BE49-F238E27FC236}">
                <a16:creationId xmlns:a16="http://schemas.microsoft.com/office/drawing/2014/main" id="{EC46DC71-C12A-96C8-3FE2-AA95AB58B349}"/>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C43996-DAC9-130F-CB05-4A8A90381D37}"/>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Title</a:t>
            </a:r>
          </a:p>
        </p:txBody>
      </p:sp>
    </p:spTree>
    <p:extLst>
      <p:ext uri="{BB962C8B-B14F-4D97-AF65-F5344CB8AC3E}">
        <p14:creationId xmlns:p14="http://schemas.microsoft.com/office/powerpoint/2010/main" val="2586653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a:xfrm>
            <a:off x="758952" y="539496"/>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1271016"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1271016"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1271016" y="3616960"/>
            <a:ext cx="2029968" cy="182880"/>
          </a:xfrm>
        </p:spPr>
        <p:txBody>
          <a:bodyPr anchor="ctr">
            <a:noAutofit/>
          </a:bodyPr>
          <a:lstStyle>
            <a:lvl1pPr marL="0" indent="0" algn="ctr">
              <a:buNone/>
              <a:defRPr sz="1200" spc="20" baseline="0"/>
            </a:lvl1pPr>
          </a:lstStyle>
          <a:p>
            <a:pPr lvl="0"/>
            <a:r>
              <a:rPr lang="en-US" dirty="0"/>
              <a:t>Title</a:t>
            </a:r>
          </a:p>
        </p:txBody>
      </p:sp>
      <p:sp>
        <p:nvSpPr>
          <p:cNvPr id="10" name="Picture Placeholder 16">
            <a:extLst>
              <a:ext uri="{FF2B5EF4-FFF2-40B4-BE49-F238E27FC236}">
                <a16:creationId xmlns:a16="http://schemas.microsoft.com/office/drawing/2014/main" id="{BB749B9A-080F-37C0-08E6-909A5DA554D4}"/>
              </a:ext>
            </a:extLst>
          </p:cNvPr>
          <p:cNvSpPr>
            <a:spLocks noGrp="1"/>
          </p:cNvSpPr>
          <p:nvPr>
            <p:ph type="pic" sz="quarter" idx="25"/>
          </p:nvPr>
        </p:nvSpPr>
        <p:spPr>
          <a:xfrm>
            <a:off x="1271016"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4" name="Text Placeholder 18">
            <a:extLst>
              <a:ext uri="{FF2B5EF4-FFF2-40B4-BE49-F238E27FC236}">
                <a16:creationId xmlns:a16="http://schemas.microsoft.com/office/drawing/2014/main" id="{C4C7516E-0853-87BE-108B-697DD8E0DA75}"/>
              </a:ext>
            </a:extLst>
          </p:cNvPr>
          <p:cNvSpPr>
            <a:spLocks noGrp="1"/>
          </p:cNvSpPr>
          <p:nvPr>
            <p:ph type="body" sz="quarter" idx="29" hasCustomPrompt="1"/>
          </p:nvPr>
        </p:nvSpPr>
        <p:spPr>
          <a:xfrm>
            <a:off x="1271016"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5" name="Text Placeholder 20">
            <a:extLst>
              <a:ext uri="{FF2B5EF4-FFF2-40B4-BE49-F238E27FC236}">
                <a16:creationId xmlns:a16="http://schemas.microsoft.com/office/drawing/2014/main" id="{FB1A74E1-7CEB-F501-F998-7361A20F7349}"/>
              </a:ext>
            </a:extLst>
          </p:cNvPr>
          <p:cNvSpPr>
            <a:spLocks noGrp="1"/>
          </p:cNvSpPr>
          <p:nvPr>
            <p:ph type="body" sz="quarter" idx="30" hasCustomPrompt="1"/>
          </p:nvPr>
        </p:nvSpPr>
        <p:spPr>
          <a:xfrm>
            <a:off x="1271016" y="6215888"/>
            <a:ext cx="2029968" cy="182880"/>
          </a:xfrm>
        </p:spPr>
        <p:txBody>
          <a:bodyPr anchor="ctr">
            <a:noAutofit/>
          </a:bodyPr>
          <a:lstStyle>
            <a:lvl1pPr marL="0" indent="0" algn="ctr">
              <a:buNone/>
              <a:defRPr sz="1200" spc="20" baseline="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828288"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828288"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828288" y="3616960"/>
            <a:ext cx="2029968" cy="182880"/>
          </a:xfrm>
        </p:spPr>
        <p:txBody>
          <a:bodyPr anchor="ctr">
            <a:noAutofit/>
          </a:bodyPr>
          <a:lstStyle>
            <a:lvl1pPr marL="0" indent="0" algn="ctr">
              <a:buNone/>
              <a:defRPr sz="1200" spc="20" baseline="0"/>
            </a:lvl1pPr>
          </a:lstStyle>
          <a:p>
            <a:pPr lvl="0"/>
            <a:r>
              <a:rPr lang="en-US" dirty="0"/>
              <a:t>Title</a:t>
            </a:r>
          </a:p>
        </p:txBody>
      </p:sp>
      <p:sp>
        <p:nvSpPr>
          <p:cNvPr id="11" name="Picture Placeholder 16">
            <a:extLst>
              <a:ext uri="{FF2B5EF4-FFF2-40B4-BE49-F238E27FC236}">
                <a16:creationId xmlns:a16="http://schemas.microsoft.com/office/drawing/2014/main" id="{B5D5100A-3D51-45DB-3A84-9E7FB85261E3}"/>
              </a:ext>
            </a:extLst>
          </p:cNvPr>
          <p:cNvSpPr>
            <a:spLocks noGrp="1"/>
          </p:cNvSpPr>
          <p:nvPr>
            <p:ph type="pic" sz="quarter" idx="26"/>
          </p:nvPr>
        </p:nvSpPr>
        <p:spPr>
          <a:xfrm>
            <a:off x="3828288"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6" name="Text Placeholder 18">
            <a:extLst>
              <a:ext uri="{FF2B5EF4-FFF2-40B4-BE49-F238E27FC236}">
                <a16:creationId xmlns:a16="http://schemas.microsoft.com/office/drawing/2014/main" id="{B775B771-678A-D917-7FE0-5DA7A23CCE25}"/>
              </a:ext>
            </a:extLst>
          </p:cNvPr>
          <p:cNvSpPr>
            <a:spLocks noGrp="1"/>
          </p:cNvSpPr>
          <p:nvPr>
            <p:ph type="body" sz="quarter" idx="31" hasCustomPrompt="1"/>
          </p:nvPr>
        </p:nvSpPr>
        <p:spPr>
          <a:xfrm>
            <a:off x="3828288"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8" name="Text Placeholder 20">
            <a:extLst>
              <a:ext uri="{FF2B5EF4-FFF2-40B4-BE49-F238E27FC236}">
                <a16:creationId xmlns:a16="http://schemas.microsoft.com/office/drawing/2014/main" id="{AA2B9540-B92A-AD9C-C01A-B08A98BF8455}"/>
              </a:ext>
            </a:extLst>
          </p:cNvPr>
          <p:cNvSpPr>
            <a:spLocks noGrp="1"/>
          </p:cNvSpPr>
          <p:nvPr>
            <p:ph type="body" sz="quarter" idx="32" hasCustomPrompt="1"/>
          </p:nvPr>
        </p:nvSpPr>
        <p:spPr>
          <a:xfrm>
            <a:off x="3828288" y="6215888"/>
            <a:ext cx="2029968" cy="182880"/>
          </a:xfrm>
        </p:spPr>
        <p:txBody>
          <a:bodyPr anchor="ctr">
            <a:noAutofit/>
          </a:bodyPr>
          <a:lstStyle>
            <a:lvl1pPr marL="0" indent="0" algn="ctr">
              <a:buNone/>
              <a:defRPr sz="1200" spc="20" baseline="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385560"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385560"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385560" y="3616960"/>
            <a:ext cx="2029968" cy="182880"/>
          </a:xfrm>
        </p:spPr>
        <p:txBody>
          <a:bodyPr anchor="ctr">
            <a:noAutofit/>
          </a:bodyPr>
          <a:lstStyle>
            <a:lvl1pPr marL="0" indent="0" algn="ctr">
              <a:buNone/>
              <a:defRPr sz="1200" spc="20" baseline="0"/>
            </a:lvl1pPr>
          </a:lstStyle>
          <a:p>
            <a:pPr lvl="0"/>
            <a:r>
              <a:rPr lang="en-US" dirty="0"/>
              <a:t>Title</a:t>
            </a:r>
          </a:p>
        </p:txBody>
      </p:sp>
      <p:sp>
        <p:nvSpPr>
          <p:cNvPr id="12" name="Picture Placeholder 16">
            <a:extLst>
              <a:ext uri="{FF2B5EF4-FFF2-40B4-BE49-F238E27FC236}">
                <a16:creationId xmlns:a16="http://schemas.microsoft.com/office/drawing/2014/main" id="{3D2AAC25-9404-1F6F-200C-5660F4995858}"/>
              </a:ext>
            </a:extLst>
          </p:cNvPr>
          <p:cNvSpPr>
            <a:spLocks noGrp="1"/>
          </p:cNvSpPr>
          <p:nvPr>
            <p:ph type="pic" sz="quarter" idx="27"/>
          </p:nvPr>
        </p:nvSpPr>
        <p:spPr>
          <a:xfrm>
            <a:off x="6385560"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0" name="Text Placeholder 18">
            <a:extLst>
              <a:ext uri="{FF2B5EF4-FFF2-40B4-BE49-F238E27FC236}">
                <a16:creationId xmlns:a16="http://schemas.microsoft.com/office/drawing/2014/main" id="{AE4677E1-AC1B-AB9C-5E0C-794903DD1CEB}"/>
              </a:ext>
            </a:extLst>
          </p:cNvPr>
          <p:cNvSpPr>
            <a:spLocks noGrp="1"/>
          </p:cNvSpPr>
          <p:nvPr>
            <p:ph type="body" sz="quarter" idx="33" hasCustomPrompt="1"/>
          </p:nvPr>
        </p:nvSpPr>
        <p:spPr>
          <a:xfrm>
            <a:off x="6385560"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1" name="Text Placeholder 20">
            <a:extLst>
              <a:ext uri="{FF2B5EF4-FFF2-40B4-BE49-F238E27FC236}">
                <a16:creationId xmlns:a16="http://schemas.microsoft.com/office/drawing/2014/main" id="{826BBF6C-7198-3C15-CDCB-E72B08709C1F}"/>
              </a:ext>
            </a:extLst>
          </p:cNvPr>
          <p:cNvSpPr>
            <a:spLocks noGrp="1"/>
          </p:cNvSpPr>
          <p:nvPr>
            <p:ph type="body" sz="quarter" idx="34" hasCustomPrompt="1"/>
          </p:nvPr>
        </p:nvSpPr>
        <p:spPr>
          <a:xfrm>
            <a:off x="6385560" y="6215888"/>
            <a:ext cx="2029968" cy="182880"/>
          </a:xfrm>
        </p:spPr>
        <p:txBody>
          <a:bodyPr anchor="ctr">
            <a:noAutofit/>
          </a:bodyPr>
          <a:lstStyle>
            <a:lvl1pPr marL="0" indent="0" algn="ctr">
              <a:buNone/>
              <a:defRPr sz="1200" spc="20" baseline="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8942832"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8942832"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8942832" y="3616960"/>
            <a:ext cx="2029968" cy="182880"/>
          </a:xfrm>
        </p:spPr>
        <p:txBody>
          <a:bodyPr anchor="ctr">
            <a:noAutofit/>
          </a:bodyPr>
          <a:lstStyle>
            <a:lvl1pPr marL="0" indent="0" algn="ctr">
              <a:buNone/>
              <a:defRPr sz="1200" spc="20" baseline="0"/>
            </a:lvl1pPr>
          </a:lstStyle>
          <a:p>
            <a:pPr lvl="0"/>
            <a:r>
              <a:rPr lang="en-US" dirty="0"/>
              <a:t>Title</a:t>
            </a:r>
          </a:p>
        </p:txBody>
      </p:sp>
      <p:sp>
        <p:nvSpPr>
          <p:cNvPr id="13" name="Picture Placeholder 16">
            <a:extLst>
              <a:ext uri="{FF2B5EF4-FFF2-40B4-BE49-F238E27FC236}">
                <a16:creationId xmlns:a16="http://schemas.microsoft.com/office/drawing/2014/main" id="{90CBAA5D-3D9B-0CB5-E527-996433638BE3}"/>
              </a:ext>
            </a:extLst>
          </p:cNvPr>
          <p:cNvSpPr>
            <a:spLocks noGrp="1"/>
          </p:cNvSpPr>
          <p:nvPr>
            <p:ph type="pic" sz="quarter" idx="28"/>
          </p:nvPr>
        </p:nvSpPr>
        <p:spPr>
          <a:xfrm>
            <a:off x="8942832"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32" name="Text Placeholder 18">
            <a:extLst>
              <a:ext uri="{FF2B5EF4-FFF2-40B4-BE49-F238E27FC236}">
                <a16:creationId xmlns:a16="http://schemas.microsoft.com/office/drawing/2014/main" id="{5B47333C-2F5E-FA7D-5DD1-191E0F421B61}"/>
              </a:ext>
            </a:extLst>
          </p:cNvPr>
          <p:cNvSpPr>
            <a:spLocks noGrp="1"/>
          </p:cNvSpPr>
          <p:nvPr>
            <p:ph type="body" sz="quarter" idx="35" hasCustomPrompt="1"/>
          </p:nvPr>
        </p:nvSpPr>
        <p:spPr>
          <a:xfrm>
            <a:off x="8942832"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3" name="Text Placeholder 20">
            <a:extLst>
              <a:ext uri="{FF2B5EF4-FFF2-40B4-BE49-F238E27FC236}">
                <a16:creationId xmlns:a16="http://schemas.microsoft.com/office/drawing/2014/main" id="{D0AA2AE2-5A11-76D4-4D9C-B6B24D1419D0}"/>
              </a:ext>
            </a:extLst>
          </p:cNvPr>
          <p:cNvSpPr>
            <a:spLocks noGrp="1"/>
          </p:cNvSpPr>
          <p:nvPr>
            <p:ph type="body" sz="quarter" idx="36" hasCustomPrompt="1"/>
          </p:nvPr>
        </p:nvSpPr>
        <p:spPr>
          <a:xfrm>
            <a:off x="8942832" y="6215888"/>
            <a:ext cx="2029968" cy="182880"/>
          </a:xfrm>
        </p:spPr>
        <p:txBody>
          <a:bodyPr anchor="ctr">
            <a:noAutofit/>
          </a:bodyPr>
          <a:lstStyle>
            <a:lvl1pPr marL="0" indent="0" algn="ctr">
              <a:buNone/>
              <a:defRPr sz="1200" spc="20" baseline="0"/>
            </a:lvl1pPr>
          </a:lstStyle>
          <a:p>
            <a:pPr lvl="0"/>
            <a:r>
              <a:rPr lang="en-US" dirty="0"/>
              <a:t>Title</a:t>
            </a:r>
          </a:p>
        </p:txBody>
      </p:sp>
    </p:spTree>
    <p:extLst>
      <p:ext uri="{BB962C8B-B14F-4D97-AF65-F5344CB8AC3E}">
        <p14:creationId xmlns:p14="http://schemas.microsoft.com/office/powerpoint/2010/main" val="1900709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58952" y="1216152"/>
            <a:ext cx="10671048" cy="76809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621792" y="457200"/>
            <a:ext cx="3200400" cy="274320"/>
          </a:xfrm>
          <a:prstGeom prst="rect">
            <a:avLst/>
          </a:prstGeom>
        </p:spPr>
        <p:txBody>
          <a:bodyPr vert="horz" lIns="91440" tIns="45720" rIns="91440" bIns="45720" rtlCol="0" anchor="ctr"/>
          <a:lstStyle>
            <a:lvl1pPr algn="l">
              <a:defRPr sz="1200">
                <a:solidFill>
                  <a:schemeClr val="accent6"/>
                </a:solidFill>
                <a:latin typeface="Arial" panose="020B0604020202020204" pitchFamily="34" charset="0"/>
                <a:cs typeface="Arial" panose="020B0604020202020204" pitchFamily="34" charset="0"/>
              </a:defRPr>
            </a:lvl1pPr>
          </a:lstStyle>
          <a:p>
            <a:r>
              <a:rPr lang="en-US"/>
              <a:t>Presentation title</a:t>
            </a:r>
            <a:endParaRPr lang="en-US" dirty="0"/>
          </a:p>
        </p:txBody>
      </p:sp>
      <p:sp>
        <p:nvSpPr>
          <p:cNvPr id="6" name="Slide Number Placeholder 5"/>
          <p:cNvSpPr>
            <a:spLocks noGrp="1"/>
          </p:cNvSpPr>
          <p:nvPr>
            <p:ph type="sldNum" sz="quarter" idx="4"/>
          </p:nvPr>
        </p:nvSpPr>
        <p:spPr>
          <a:xfrm>
            <a:off x="10945368" y="457200"/>
            <a:ext cx="987552" cy="274320"/>
          </a:xfrm>
          <a:prstGeom prst="rect">
            <a:avLst/>
          </a:prstGeom>
        </p:spPr>
        <p:txBody>
          <a:bodyPr vert="horz" lIns="91440" tIns="45720" rIns="91440" bIns="45720" rtlCol="0" anchor="ctr"/>
          <a:lstStyle>
            <a:lvl1pPr algn="ctr">
              <a:defRPr sz="1200">
                <a:solidFill>
                  <a:schemeClr val="accent6"/>
                </a:solidFill>
                <a:latin typeface="Arial" panose="020B0604020202020204" pitchFamily="34" charset="0"/>
                <a:cs typeface="Arial" panose="020B0604020202020204" pitchFamily="34" charset="0"/>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52" r:id="rId3"/>
    <p:sldLayoutId id="2147483653" r:id="rId4"/>
    <p:sldLayoutId id="2147483664" r:id="rId5"/>
    <p:sldLayoutId id="2147483667" r:id="rId6"/>
    <p:sldLayoutId id="2147483668" r:id="rId7"/>
    <p:sldLayoutId id="2147483669" r:id="rId8"/>
    <p:sldLayoutId id="2147483673" r:id="rId9"/>
    <p:sldLayoutId id="2147483670" r:id="rId10"/>
    <p:sldLayoutId id="2147483671" r:id="rId11"/>
    <p:sldLayoutId id="2147483655" r:id="rId12"/>
    <p:sldLayoutId id="2147483674" r:id="rId13"/>
    <p:sldLayoutId id="2147483675" r:id="rId14"/>
    <p:sldLayoutId id="2147483676" r:id="rId15"/>
    <p:sldLayoutId id="2147483654" r:id="rId16"/>
    <p:sldLayoutId id="2147483656" r:id="rId17"/>
    <p:sldLayoutId id="2147483657" r:id="rId18"/>
    <p:sldLayoutId id="2147483658" r:id="rId19"/>
    <p:sldLayoutId id="2147483659" r:id="rId20"/>
  </p:sldLayoutIdLst>
  <p:hf hdr="0" dt="0"/>
  <p:txStyles>
    <p:title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hyperlink" Target="https://www.kaggle.com/datasets/nikdavis/steam-store-games/code?select=steam.csv" TargetMode="Externa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860D9-9D47-C0BB-B2B4-4B6F2B36CFCC}"/>
              </a:ext>
            </a:extLst>
          </p:cNvPr>
          <p:cNvSpPr>
            <a:spLocks noGrp="1"/>
          </p:cNvSpPr>
          <p:nvPr>
            <p:ph type="ctrTitle"/>
          </p:nvPr>
        </p:nvSpPr>
        <p:spPr>
          <a:xfrm>
            <a:off x="2447026" y="638527"/>
            <a:ext cx="7297948" cy="577797"/>
          </a:xfrm>
        </p:spPr>
        <p:txBody>
          <a:bodyPr/>
          <a:lstStyle/>
          <a:p>
            <a:r>
              <a:rPr lang="en-US" dirty="0"/>
              <a:t>D214 - Capstone</a:t>
            </a:r>
            <a:br>
              <a:rPr lang="en-US" dirty="0"/>
            </a:br>
            <a:r>
              <a:rPr lang="en-US" sz="1600" dirty="0"/>
              <a:t>predicting User median video game play time</a:t>
            </a:r>
          </a:p>
        </p:txBody>
      </p:sp>
      <p:sp>
        <p:nvSpPr>
          <p:cNvPr id="3" name="Subtitle 2">
            <a:extLst>
              <a:ext uri="{FF2B5EF4-FFF2-40B4-BE49-F238E27FC236}">
                <a16:creationId xmlns:a16="http://schemas.microsoft.com/office/drawing/2014/main" id="{86C1060B-300F-3CE3-E5AA-D8E29791C960}"/>
              </a:ext>
            </a:extLst>
          </p:cNvPr>
          <p:cNvSpPr>
            <a:spLocks noGrp="1"/>
          </p:cNvSpPr>
          <p:nvPr>
            <p:ph type="subTitle" idx="1"/>
          </p:nvPr>
        </p:nvSpPr>
        <p:spPr>
          <a:xfrm>
            <a:off x="4349496" y="2327924"/>
            <a:ext cx="3493008" cy="577797"/>
          </a:xfrm>
        </p:spPr>
        <p:txBody>
          <a:bodyPr/>
          <a:lstStyle/>
          <a:p>
            <a:r>
              <a:rPr lang="en-US" dirty="0"/>
              <a:t>Lucas Benish</a:t>
            </a:r>
          </a:p>
          <a:p>
            <a:endParaRPr lang="en-US" dirty="0"/>
          </a:p>
        </p:txBody>
      </p:sp>
    </p:spTree>
    <p:extLst>
      <p:ext uri="{BB962C8B-B14F-4D97-AF65-F5344CB8AC3E}">
        <p14:creationId xmlns:p14="http://schemas.microsoft.com/office/powerpoint/2010/main" val="2131568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AB426-5B7C-607E-D413-5D2C9495CC0A}"/>
              </a:ext>
            </a:extLst>
          </p:cNvPr>
          <p:cNvSpPr>
            <a:spLocks noGrp="1"/>
          </p:cNvSpPr>
          <p:nvPr>
            <p:ph type="ctrTitle"/>
          </p:nvPr>
        </p:nvSpPr>
        <p:spPr/>
        <p:txBody>
          <a:bodyPr/>
          <a:lstStyle/>
          <a:p>
            <a:r>
              <a:rPr lang="en-US" dirty="0"/>
              <a:t>THANK YOU</a:t>
            </a:r>
          </a:p>
        </p:txBody>
      </p:sp>
      <p:sp>
        <p:nvSpPr>
          <p:cNvPr id="3" name="Subtitle 2">
            <a:extLst>
              <a:ext uri="{FF2B5EF4-FFF2-40B4-BE49-F238E27FC236}">
                <a16:creationId xmlns:a16="http://schemas.microsoft.com/office/drawing/2014/main" id="{B787DFD8-D262-D485-B1F2-817C5A0928C5}"/>
              </a:ext>
            </a:extLst>
          </p:cNvPr>
          <p:cNvSpPr>
            <a:spLocks noGrp="1"/>
          </p:cNvSpPr>
          <p:nvPr>
            <p:ph type="subTitle" idx="1"/>
          </p:nvPr>
        </p:nvSpPr>
        <p:spPr>
          <a:xfrm>
            <a:off x="1545336" y="2846832"/>
            <a:ext cx="4169664" cy="981249"/>
          </a:xfrm>
        </p:spPr>
        <p:txBody>
          <a:bodyPr/>
          <a:lstStyle/>
          <a:p>
            <a:r>
              <a:rPr lang="en-US" dirty="0"/>
              <a:t>Lucas Benish​</a:t>
            </a:r>
          </a:p>
          <a:p>
            <a:r>
              <a:rPr lang="en-US" dirty="0"/>
              <a:t>lbenis2@wgu.edu</a:t>
            </a:r>
          </a:p>
        </p:txBody>
      </p:sp>
    </p:spTree>
    <p:extLst>
      <p:ext uri="{BB962C8B-B14F-4D97-AF65-F5344CB8AC3E}">
        <p14:creationId xmlns:p14="http://schemas.microsoft.com/office/powerpoint/2010/main" val="10039624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AB426-5B7C-607E-D413-5D2C9495CC0A}"/>
              </a:ext>
            </a:extLst>
          </p:cNvPr>
          <p:cNvSpPr>
            <a:spLocks noGrp="1"/>
          </p:cNvSpPr>
          <p:nvPr>
            <p:ph type="ctrTitle"/>
          </p:nvPr>
        </p:nvSpPr>
        <p:spPr/>
        <p:txBody>
          <a:bodyPr/>
          <a:lstStyle/>
          <a:p>
            <a:r>
              <a:rPr lang="en-US" dirty="0"/>
              <a:t>Citations</a:t>
            </a:r>
          </a:p>
        </p:txBody>
      </p:sp>
      <p:sp>
        <p:nvSpPr>
          <p:cNvPr id="3" name="Subtitle 2">
            <a:extLst>
              <a:ext uri="{FF2B5EF4-FFF2-40B4-BE49-F238E27FC236}">
                <a16:creationId xmlns:a16="http://schemas.microsoft.com/office/drawing/2014/main" id="{B787DFD8-D262-D485-B1F2-817C5A0928C5}"/>
              </a:ext>
            </a:extLst>
          </p:cNvPr>
          <p:cNvSpPr>
            <a:spLocks noGrp="1"/>
          </p:cNvSpPr>
          <p:nvPr>
            <p:ph type="subTitle" idx="1"/>
          </p:nvPr>
        </p:nvSpPr>
        <p:spPr>
          <a:xfrm>
            <a:off x="1545335" y="2846832"/>
            <a:ext cx="5758141" cy="981249"/>
          </a:xfrm>
        </p:spPr>
        <p:txBody>
          <a:bodyPr/>
          <a:lstStyle/>
          <a:p>
            <a:r>
              <a:rPr lang="en-US" dirty="0"/>
              <a:t>1. </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Davis, N. (2019, June 12). </a:t>
            </a:r>
            <a:r>
              <a:rPr lang="en-US" sz="1800" i="1" kern="100" dirty="0">
                <a:effectLst/>
                <a:latin typeface="Calibri" panose="020F0502020204030204" pitchFamily="34" charset="0"/>
                <a:ea typeface="Calibri" panose="020F0502020204030204" pitchFamily="34" charset="0"/>
                <a:cs typeface="Times New Roman" panose="02020603050405020304" pitchFamily="18" charset="0"/>
              </a:rPr>
              <a:t>Steam Store Games (Clean dataset)</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Kaggle. Retrieved July 6, 2023, from </a:t>
            </a:r>
            <a:r>
              <a:rPr lang="en-US" sz="1800" u="sng" kern="100"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2"/>
              </a:rPr>
              <a:t>https://www.kaggle.com/datasets/nikdavis/steam-store-games/code?select=steam.csv</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p>
          <a:p>
            <a:endParaRPr lang="en-US" dirty="0"/>
          </a:p>
        </p:txBody>
      </p:sp>
    </p:spTree>
    <p:extLst>
      <p:ext uri="{BB962C8B-B14F-4D97-AF65-F5344CB8AC3E}">
        <p14:creationId xmlns:p14="http://schemas.microsoft.com/office/powerpoint/2010/main" val="27716974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565E9-D88A-55D3-9D42-BD1C24B6DE9F}"/>
              </a:ext>
            </a:extLst>
          </p:cNvPr>
          <p:cNvSpPr>
            <a:spLocks noGrp="1"/>
          </p:cNvSpPr>
          <p:nvPr>
            <p:ph type="title"/>
          </p:nvPr>
        </p:nvSpPr>
        <p:spPr>
          <a:xfrm>
            <a:off x="1499616" y="778325"/>
            <a:ext cx="5693664" cy="768096"/>
          </a:xfrm>
        </p:spPr>
        <p:txBody>
          <a:bodyPr/>
          <a:lstStyle/>
          <a:p>
            <a:r>
              <a:rPr lang="en-US" sz="4400" b="1" dirty="0">
                <a:solidFill>
                  <a:schemeClr val="accent6"/>
                </a:solidFill>
                <a:latin typeface="Arial Black" panose="020B0604020202020204" pitchFamily="34" charset="0"/>
                <a:ea typeface="Arial Regular" pitchFamily="34" charset="-122"/>
                <a:cs typeface="Arial Black" panose="020B0604020202020204" pitchFamily="34" charset="0"/>
              </a:rPr>
              <a:t>Topics</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3" name="Content Placeholder 2">
            <a:extLst>
              <a:ext uri="{FF2B5EF4-FFF2-40B4-BE49-F238E27FC236}">
                <a16:creationId xmlns:a16="http://schemas.microsoft.com/office/drawing/2014/main" id="{4D1F66E5-D2D7-172B-46BA-FEBFE092CC7F}"/>
              </a:ext>
            </a:extLst>
          </p:cNvPr>
          <p:cNvSpPr>
            <a:spLocks noGrp="1"/>
          </p:cNvSpPr>
          <p:nvPr>
            <p:ph idx="1"/>
          </p:nvPr>
        </p:nvSpPr>
        <p:spPr>
          <a:xfrm>
            <a:off x="1499616" y="1558355"/>
            <a:ext cx="5693664" cy="3122168"/>
          </a:xfrm>
        </p:spPr>
        <p:txBody>
          <a:bodyPr/>
          <a:lstStyle/>
          <a:p>
            <a:r>
              <a:rPr lang="en-US" dirty="0"/>
              <a:t>Introduction​</a:t>
            </a:r>
          </a:p>
          <a:p>
            <a:r>
              <a:rPr lang="en-US" dirty="0"/>
              <a:t>Problem and Hypothesis</a:t>
            </a:r>
          </a:p>
          <a:p>
            <a:r>
              <a:rPr lang="en-US" dirty="0"/>
              <a:t>​Data analysis process</a:t>
            </a:r>
          </a:p>
          <a:p>
            <a:r>
              <a:rPr lang="en-US" dirty="0"/>
              <a:t>Findings</a:t>
            </a:r>
          </a:p>
          <a:p>
            <a:r>
              <a:rPr lang="en-US" dirty="0"/>
              <a:t>​Limitations</a:t>
            </a:r>
          </a:p>
          <a:p>
            <a:r>
              <a:rPr lang="en-US" dirty="0"/>
              <a:t>Summary</a:t>
            </a:r>
          </a:p>
          <a:p>
            <a:r>
              <a:rPr lang="en-US" dirty="0"/>
              <a:t>Benefits​</a:t>
            </a:r>
          </a:p>
          <a:p>
            <a:endParaRPr lang="en-US" dirty="0"/>
          </a:p>
        </p:txBody>
      </p:sp>
    </p:spTree>
    <p:extLst>
      <p:ext uri="{BB962C8B-B14F-4D97-AF65-F5344CB8AC3E}">
        <p14:creationId xmlns:p14="http://schemas.microsoft.com/office/powerpoint/2010/main" val="38555318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p:txBody>
          <a:bodyPr/>
          <a:lstStyle/>
          <a:p>
            <a:r>
              <a:rPr lang="en-US" dirty="0"/>
              <a:t>Lucas Benish is a healthcare data analyst working for a Wisconsin-based hospital system.  He has been in his role for 1 year. He often utilizes SQL, excel, and </a:t>
            </a:r>
            <a:r>
              <a:rPr lang="en-US" dirty="0" err="1"/>
              <a:t>PowerBI</a:t>
            </a:r>
            <a:r>
              <a:rPr lang="en-US" dirty="0"/>
              <a:t> in his day-to-day tasks. Prior to working as an analyst, he was a physical therapist for 5 years. This allowed him to gain valuable clinical experience and allowed him to develop his soft skills, including critical thinking, storytelling with data, and motivational interviewing. He has been an avid video game enjoyer since he was young, and thus took an interest in this project.</a:t>
            </a:r>
          </a:p>
          <a:p>
            <a:endParaRPr lang="en-US" dirty="0"/>
          </a:p>
          <a:p>
            <a:r>
              <a:rPr lang="en-US" dirty="0"/>
              <a:t>Please email him with any questions not answered during the presentation at:</a:t>
            </a:r>
          </a:p>
          <a:p>
            <a:r>
              <a:rPr lang="en-US" dirty="0"/>
              <a:t>lbenis2@wgu.edu</a:t>
            </a:r>
          </a:p>
          <a:p>
            <a:endParaRPr lang="en-US" dirty="0"/>
          </a:p>
        </p:txBody>
      </p:sp>
      <p:sp>
        <p:nvSpPr>
          <p:cNvPr id="14" name="Footer Placeholder 13">
            <a:extLst>
              <a:ext uri="{FF2B5EF4-FFF2-40B4-BE49-F238E27FC236}">
                <a16:creationId xmlns:a16="http://schemas.microsoft.com/office/drawing/2014/main" id="{03571BF2-FCCE-E7A0-736D-9168D2BBFF63}"/>
              </a:ext>
            </a:extLst>
          </p:cNvPr>
          <p:cNvSpPr>
            <a:spLocks noGrp="1"/>
          </p:cNvSpPr>
          <p:nvPr>
            <p:ph type="ftr" sz="quarter" idx="11"/>
          </p:nvPr>
        </p:nvSpPr>
        <p:spPr>
          <a:xfrm>
            <a:off x="4224528" y="457200"/>
            <a:ext cx="3873336" cy="274320"/>
          </a:xfrm>
        </p:spPr>
        <p:txBody>
          <a:bodyPr/>
          <a:lstStyle/>
          <a:p>
            <a:r>
              <a:rPr lang="en-US" dirty="0"/>
              <a:t>P</a:t>
            </a:r>
            <a:r>
              <a:rPr lang="en-US" sz="1200" dirty="0"/>
              <a:t>redicting user median video game play time</a:t>
            </a:r>
            <a:endParaRPr lang="en-US" dirty="0"/>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t>3</a:t>
            </a:fld>
            <a:endParaRPr lang="en-US" dirty="0"/>
          </a:p>
        </p:txBody>
      </p:sp>
    </p:spTree>
    <p:extLst>
      <p:ext uri="{BB962C8B-B14F-4D97-AF65-F5344CB8AC3E}">
        <p14:creationId xmlns:p14="http://schemas.microsoft.com/office/powerpoint/2010/main" val="9796220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F7D2E-080D-DBDD-73C4-3C38A2B77908}"/>
              </a:ext>
            </a:extLst>
          </p:cNvPr>
          <p:cNvSpPr>
            <a:spLocks noGrp="1"/>
          </p:cNvSpPr>
          <p:nvPr>
            <p:ph type="title"/>
          </p:nvPr>
        </p:nvSpPr>
        <p:spPr>
          <a:xfrm>
            <a:off x="1508760" y="2324100"/>
            <a:ext cx="6766560" cy="768096"/>
          </a:xfrm>
        </p:spPr>
        <p:txBody>
          <a:bodyPr/>
          <a:lstStyle/>
          <a:p>
            <a:r>
              <a:rPr lang="en-US" sz="4000" dirty="0"/>
              <a:t>Research question </a:t>
            </a:r>
          </a:p>
        </p:txBody>
      </p:sp>
      <p:sp>
        <p:nvSpPr>
          <p:cNvPr id="4" name="Footer Placeholder 3">
            <a:extLst>
              <a:ext uri="{FF2B5EF4-FFF2-40B4-BE49-F238E27FC236}">
                <a16:creationId xmlns:a16="http://schemas.microsoft.com/office/drawing/2014/main" id="{D5BA2433-990B-A170-369A-3DF4A9B33BFA}"/>
              </a:ext>
            </a:extLst>
          </p:cNvPr>
          <p:cNvSpPr>
            <a:spLocks noGrp="1"/>
          </p:cNvSpPr>
          <p:nvPr>
            <p:ph type="ftr" sz="quarter" idx="13"/>
          </p:nvPr>
        </p:nvSpPr>
        <p:spPr>
          <a:xfrm>
            <a:off x="621792" y="457200"/>
            <a:ext cx="3616994" cy="274320"/>
          </a:xfrm>
        </p:spPr>
        <p:txBody>
          <a:bodyPr/>
          <a:lstStyle/>
          <a:p>
            <a:r>
              <a:rPr lang="en-US" dirty="0"/>
              <a:t>P</a:t>
            </a:r>
            <a:r>
              <a:rPr lang="en-US" sz="1200" dirty="0"/>
              <a:t>redicting user median video game play time</a:t>
            </a:r>
            <a:endParaRPr lang="en-US" dirty="0"/>
          </a:p>
        </p:txBody>
      </p:sp>
      <p:sp>
        <p:nvSpPr>
          <p:cNvPr id="5" name="Slide Number Placeholder 4">
            <a:extLst>
              <a:ext uri="{FF2B5EF4-FFF2-40B4-BE49-F238E27FC236}">
                <a16:creationId xmlns:a16="http://schemas.microsoft.com/office/drawing/2014/main" id="{BF7F20BE-640F-EFAB-3A43-2AA146DB42BF}"/>
              </a:ext>
            </a:extLst>
          </p:cNvPr>
          <p:cNvSpPr>
            <a:spLocks noGrp="1"/>
          </p:cNvSpPr>
          <p:nvPr>
            <p:ph type="sldNum" sz="quarter" idx="12"/>
          </p:nvPr>
        </p:nvSpPr>
        <p:spPr/>
        <p:txBody>
          <a:bodyPr/>
          <a:lstStyle/>
          <a:p>
            <a:fld id="{48F63A3B-78C7-47BE-AE5E-E10140E04643}" type="slidenum">
              <a:rPr lang="en-US" smtClean="0"/>
              <a:pPr/>
              <a:t>4</a:t>
            </a:fld>
            <a:endParaRPr lang="en-US" dirty="0"/>
          </a:p>
        </p:txBody>
      </p:sp>
      <p:sp>
        <p:nvSpPr>
          <p:cNvPr id="3" name="Content Placeholder 2">
            <a:extLst>
              <a:ext uri="{FF2B5EF4-FFF2-40B4-BE49-F238E27FC236}">
                <a16:creationId xmlns:a16="http://schemas.microsoft.com/office/drawing/2014/main" id="{2BE8FDE3-DBA4-6A04-C75D-E56FE92EF368}"/>
              </a:ext>
            </a:extLst>
          </p:cNvPr>
          <p:cNvSpPr>
            <a:spLocks noGrp="1"/>
          </p:cNvSpPr>
          <p:nvPr>
            <p:ph idx="1"/>
          </p:nvPr>
        </p:nvSpPr>
        <p:spPr>
          <a:xfrm>
            <a:off x="1508760" y="3092196"/>
            <a:ext cx="5879592" cy="673607"/>
          </a:xfrm>
        </p:spPr>
        <p:txBody>
          <a:bodyPr/>
          <a:lstStyle/>
          <a:p>
            <a:r>
              <a:rPr lang="en-US" dirty="0"/>
              <a:t>This research task sought to determine the following: to what extent does the price of a video game affect a consumer’s play time of that game?</a:t>
            </a:r>
          </a:p>
          <a:p>
            <a:endParaRPr lang="en-US" dirty="0"/>
          </a:p>
        </p:txBody>
      </p:sp>
    </p:spTree>
    <p:extLst>
      <p:ext uri="{BB962C8B-B14F-4D97-AF65-F5344CB8AC3E}">
        <p14:creationId xmlns:p14="http://schemas.microsoft.com/office/powerpoint/2010/main" val="948181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8891B3-9BE6-5D0B-542E-30A4D612BEB2}"/>
              </a:ext>
            </a:extLst>
          </p:cNvPr>
          <p:cNvSpPr>
            <a:spLocks noGrp="1"/>
          </p:cNvSpPr>
          <p:nvPr>
            <p:ph type="title"/>
          </p:nvPr>
        </p:nvSpPr>
        <p:spPr>
          <a:xfrm>
            <a:off x="1509302" y="1883638"/>
            <a:ext cx="6766560" cy="768096"/>
          </a:xfrm>
        </p:spPr>
        <p:txBody>
          <a:bodyPr/>
          <a:lstStyle/>
          <a:p>
            <a:r>
              <a:rPr lang="en-US" dirty="0"/>
              <a:t>Analysis Process</a:t>
            </a:r>
          </a:p>
        </p:txBody>
      </p:sp>
      <p:sp>
        <p:nvSpPr>
          <p:cNvPr id="3" name="Content Placeholder 2">
            <a:extLst>
              <a:ext uri="{FF2B5EF4-FFF2-40B4-BE49-F238E27FC236}">
                <a16:creationId xmlns:a16="http://schemas.microsoft.com/office/drawing/2014/main" id="{463479AB-B748-009B-C2D9-1AF689CC86EB}"/>
              </a:ext>
            </a:extLst>
          </p:cNvPr>
          <p:cNvSpPr>
            <a:spLocks noGrp="1"/>
          </p:cNvSpPr>
          <p:nvPr>
            <p:ph idx="1"/>
          </p:nvPr>
        </p:nvSpPr>
        <p:spPr>
          <a:xfrm>
            <a:off x="1508760" y="2651734"/>
            <a:ext cx="5879592" cy="1554532"/>
          </a:xfrm>
        </p:spPr>
        <p:txBody>
          <a:bodyPr/>
          <a:lstStyle/>
          <a:p>
            <a:pPr marL="285750" indent="-285750">
              <a:buFont typeface="Arial" panose="020B0604020202020204" pitchFamily="34" charset="0"/>
              <a:buChar char="•"/>
            </a:pPr>
            <a:r>
              <a:rPr lang="en-US" dirty="0"/>
              <a:t>Gather data (Kaggle.com)</a:t>
            </a:r>
          </a:p>
          <a:p>
            <a:pPr marL="285750" indent="-285750">
              <a:buFont typeface="Arial" panose="020B0604020202020204" pitchFamily="34" charset="0"/>
              <a:buChar char="•"/>
            </a:pPr>
            <a:r>
              <a:rPr lang="en-US" dirty="0"/>
              <a:t>Clean and prepare the data</a:t>
            </a:r>
          </a:p>
          <a:p>
            <a:pPr marL="285750" indent="-285750">
              <a:buFont typeface="Arial" panose="020B0604020202020204" pitchFamily="34" charset="0"/>
              <a:buChar char="•"/>
            </a:pPr>
            <a:r>
              <a:rPr lang="en-US" dirty="0"/>
              <a:t>Create model to predict play time from “train” data</a:t>
            </a:r>
          </a:p>
          <a:p>
            <a:pPr marL="285750" indent="-285750">
              <a:buFont typeface="Arial" panose="020B0604020202020204" pitchFamily="34" charset="0"/>
              <a:buChar char="•"/>
            </a:pPr>
            <a:r>
              <a:rPr lang="en-US" dirty="0"/>
              <a:t>Determine which factors contribute to playtime</a:t>
            </a:r>
          </a:p>
          <a:p>
            <a:pPr marL="285750" indent="-285750">
              <a:buFont typeface="Arial" panose="020B0604020202020204" pitchFamily="34" charset="0"/>
              <a:buChar char="•"/>
            </a:pPr>
            <a:r>
              <a:rPr lang="en-US" dirty="0"/>
              <a:t>Predict playtime for separate “test” data</a:t>
            </a:r>
          </a:p>
        </p:txBody>
      </p:sp>
      <p:sp>
        <p:nvSpPr>
          <p:cNvPr id="4" name="Slide Number Placeholder 3">
            <a:extLst>
              <a:ext uri="{FF2B5EF4-FFF2-40B4-BE49-F238E27FC236}">
                <a16:creationId xmlns:a16="http://schemas.microsoft.com/office/drawing/2014/main" id="{7AE45B22-6BFB-428C-E1D7-2C6B8F7F2E6A}"/>
              </a:ext>
            </a:extLst>
          </p:cNvPr>
          <p:cNvSpPr>
            <a:spLocks noGrp="1"/>
          </p:cNvSpPr>
          <p:nvPr>
            <p:ph type="sldNum" sz="quarter" idx="12"/>
          </p:nvPr>
        </p:nvSpPr>
        <p:spPr/>
        <p:txBody>
          <a:bodyPr/>
          <a:lstStyle/>
          <a:p>
            <a:fld id="{48F63A3B-78C7-47BE-AE5E-E10140E04643}" type="slidenum">
              <a:rPr lang="en-US" smtClean="0"/>
              <a:t>5</a:t>
            </a:fld>
            <a:endParaRPr lang="en-US" dirty="0"/>
          </a:p>
        </p:txBody>
      </p:sp>
      <p:sp>
        <p:nvSpPr>
          <p:cNvPr id="5" name="Footer Placeholder 4">
            <a:extLst>
              <a:ext uri="{FF2B5EF4-FFF2-40B4-BE49-F238E27FC236}">
                <a16:creationId xmlns:a16="http://schemas.microsoft.com/office/drawing/2014/main" id="{796CEC83-CEC6-C13D-6D11-37280DEA3D65}"/>
              </a:ext>
            </a:extLst>
          </p:cNvPr>
          <p:cNvSpPr>
            <a:spLocks noGrp="1"/>
          </p:cNvSpPr>
          <p:nvPr>
            <p:ph type="ftr" sz="quarter" idx="13"/>
          </p:nvPr>
        </p:nvSpPr>
        <p:spPr>
          <a:xfrm>
            <a:off x="621791" y="457200"/>
            <a:ext cx="3756479" cy="274320"/>
          </a:xfrm>
        </p:spPr>
        <p:txBody>
          <a:bodyPr/>
          <a:lstStyle/>
          <a:p>
            <a:r>
              <a:rPr lang="en-US" dirty="0"/>
              <a:t>P</a:t>
            </a:r>
            <a:r>
              <a:rPr lang="en-US" sz="1200" dirty="0"/>
              <a:t>redicting user median video game play time</a:t>
            </a:r>
            <a:endParaRPr lang="en-US" dirty="0"/>
          </a:p>
        </p:txBody>
      </p:sp>
    </p:spTree>
    <p:extLst>
      <p:ext uri="{BB962C8B-B14F-4D97-AF65-F5344CB8AC3E}">
        <p14:creationId xmlns:p14="http://schemas.microsoft.com/office/powerpoint/2010/main" val="24818737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309B0-6209-D3D0-9D5E-308B9F6E7303}"/>
              </a:ext>
            </a:extLst>
          </p:cNvPr>
          <p:cNvSpPr>
            <a:spLocks noGrp="1"/>
          </p:cNvSpPr>
          <p:nvPr>
            <p:ph type="title"/>
          </p:nvPr>
        </p:nvSpPr>
        <p:spPr/>
        <p:txBody>
          <a:bodyPr/>
          <a:lstStyle/>
          <a:p>
            <a:r>
              <a:rPr lang="en-US" dirty="0"/>
              <a:t>Main findings</a:t>
            </a:r>
            <a:br>
              <a:rPr lang="en-US" dirty="0"/>
            </a:br>
            <a:endParaRPr lang="en-US" dirty="0"/>
          </a:p>
        </p:txBody>
      </p:sp>
      <p:sp>
        <p:nvSpPr>
          <p:cNvPr id="25" name="Slide Number Placeholder 24">
            <a:extLst>
              <a:ext uri="{FF2B5EF4-FFF2-40B4-BE49-F238E27FC236}">
                <a16:creationId xmlns:a16="http://schemas.microsoft.com/office/drawing/2014/main" id="{5058AE03-D409-0714-CCED-4548A9C92023}"/>
              </a:ext>
            </a:extLst>
          </p:cNvPr>
          <p:cNvSpPr>
            <a:spLocks noGrp="1"/>
          </p:cNvSpPr>
          <p:nvPr>
            <p:ph type="sldNum" sz="quarter" idx="12"/>
          </p:nvPr>
        </p:nvSpPr>
        <p:spPr/>
        <p:txBody>
          <a:bodyPr/>
          <a:lstStyle/>
          <a:p>
            <a:fld id="{48F63A3B-78C7-47BE-AE5E-E10140E04643}" type="slidenum">
              <a:rPr lang="en-US" smtClean="0"/>
              <a:t>6</a:t>
            </a:fld>
            <a:endParaRPr lang="en-US" dirty="0"/>
          </a:p>
        </p:txBody>
      </p:sp>
      <p:sp>
        <p:nvSpPr>
          <p:cNvPr id="11" name="Text Placeholder 10">
            <a:extLst>
              <a:ext uri="{FF2B5EF4-FFF2-40B4-BE49-F238E27FC236}">
                <a16:creationId xmlns:a16="http://schemas.microsoft.com/office/drawing/2014/main" id="{A2C39DD0-CD86-2929-7808-58D17FC2C0A6}"/>
              </a:ext>
            </a:extLst>
          </p:cNvPr>
          <p:cNvSpPr>
            <a:spLocks noGrp="1"/>
          </p:cNvSpPr>
          <p:nvPr>
            <p:ph type="body" idx="1"/>
          </p:nvPr>
        </p:nvSpPr>
        <p:spPr>
          <a:xfrm>
            <a:off x="3977640" y="2330704"/>
            <a:ext cx="4600672" cy="411480"/>
          </a:xfrm>
        </p:spPr>
        <p:txBody>
          <a:bodyPr/>
          <a:lstStyle/>
          <a:p>
            <a:r>
              <a:rPr lang="en-US" dirty="0"/>
              <a:t>Price doesn’t predict play time</a:t>
            </a:r>
          </a:p>
        </p:txBody>
      </p:sp>
      <p:sp>
        <p:nvSpPr>
          <p:cNvPr id="12" name="Content Placeholder 11">
            <a:extLst>
              <a:ext uri="{FF2B5EF4-FFF2-40B4-BE49-F238E27FC236}">
                <a16:creationId xmlns:a16="http://schemas.microsoft.com/office/drawing/2014/main" id="{CE3C1BFF-2275-1E7D-0604-E6F5CFEC01F6}"/>
              </a:ext>
            </a:extLst>
          </p:cNvPr>
          <p:cNvSpPr>
            <a:spLocks noGrp="1"/>
          </p:cNvSpPr>
          <p:nvPr>
            <p:ph sz="half" idx="2"/>
          </p:nvPr>
        </p:nvSpPr>
        <p:spPr>
          <a:xfrm>
            <a:off x="3685032" y="2877312"/>
            <a:ext cx="3741928" cy="1238505"/>
          </a:xfrm>
        </p:spPr>
        <p:txBody>
          <a:bodyPr/>
          <a:lstStyle/>
          <a:p>
            <a:r>
              <a:rPr lang="en-US" dirty="0"/>
              <a:t>Factors that did predict playtime:</a:t>
            </a:r>
          </a:p>
          <a:p>
            <a:pPr lvl="1"/>
            <a:r>
              <a:rPr lang="en-US" dirty="0"/>
              <a:t>Game’s positive ratings</a:t>
            </a:r>
          </a:p>
          <a:p>
            <a:pPr lvl="1"/>
            <a:r>
              <a:rPr lang="en-US" dirty="0"/>
              <a:t>Game’s negative ratings</a:t>
            </a:r>
          </a:p>
          <a:p>
            <a:pPr lvl="1"/>
            <a:r>
              <a:rPr lang="en-US" dirty="0"/>
              <a:t>Release date</a:t>
            </a:r>
          </a:p>
          <a:p>
            <a:endParaRPr lang="en-US" dirty="0"/>
          </a:p>
        </p:txBody>
      </p:sp>
      <p:sp>
        <p:nvSpPr>
          <p:cNvPr id="7" name="Footer Placeholder 3">
            <a:extLst>
              <a:ext uri="{FF2B5EF4-FFF2-40B4-BE49-F238E27FC236}">
                <a16:creationId xmlns:a16="http://schemas.microsoft.com/office/drawing/2014/main" id="{A7B3780F-C158-A39C-4640-EA11C9FFD113}"/>
              </a:ext>
            </a:extLst>
          </p:cNvPr>
          <p:cNvSpPr txBox="1">
            <a:spLocks/>
          </p:cNvSpPr>
          <p:nvPr/>
        </p:nvSpPr>
        <p:spPr>
          <a:xfrm>
            <a:off x="3891934" y="457200"/>
            <a:ext cx="3616994" cy="274320"/>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1F2C8F"/>
                </a:solidFill>
                <a:effectLst/>
                <a:uLnTx/>
                <a:uFillTx/>
                <a:latin typeface="Arial" panose="020B0604020202020204" pitchFamily="34" charset="0"/>
                <a:ea typeface="+mn-ea"/>
                <a:cs typeface="Arial" panose="020B0604020202020204" pitchFamily="34" charset="0"/>
              </a:rPr>
              <a:t>Predicting user median video game play time</a:t>
            </a:r>
          </a:p>
        </p:txBody>
      </p:sp>
    </p:spTree>
    <p:extLst>
      <p:ext uri="{BB962C8B-B14F-4D97-AF65-F5344CB8AC3E}">
        <p14:creationId xmlns:p14="http://schemas.microsoft.com/office/powerpoint/2010/main" val="31702803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309B0-6209-D3D0-9D5E-308B9F6E7303}"/>
              </a:ext>
            </a:extLst>
          </p:cNvPr>
          <p:cNvSpPr>
            <a:spLocks noGrp="1"/>
          </p:cNvSpPr>
          <p:nvPr>
            <p:ph type="title"/>
          </p:nvPr>
        </p:nvSpPr>
        <p:spPr/>
        <p:txBody>
          <a:bodyPr/>
          <a:lstStyle/>
          <a:p>
            <a:r>
              <a:rPr lang="en-US" dirty="0"/>
              <a:t>Limitations</a:t>
            </a:r>
            <a:br>
              <a:rPr lang="en-US" dirty="0"/>
            </a:br>
            <a:endParaRPr lang="en-US" dirty="0"/>
          </a:p>
        </p:txBody>
      </p:sp>
      <p:sp>
        <p:nvSpPr>
          <p:cNvPr id="25" name="Slide Number Placeholder 24">
            <a:extLst>
              <a:ext uri="{FF2B5EF4-FFF2-40B4-BE49-F238E27FC236}">
                <a16:creationId xmlns:a16="http://schemas.microsoft.com/office/drawing/2014/main" id="{5058AE03-D409-0714-CCED-4548A9C92023}"/>
              </a:ext>
            </a:extLst>
          </p:cNvPr>
          <p:cNvSpPr>
            <a:spLocks noGrp="1"/>
          </p:cNvSpPr>
          <p:nvPr>
            <p:ph type="sldNum" sz="quarter" idx="12"/>
          </p:nvPr>
        </p:nvSpPr>
        <p:spPr/>
        <p:txBody>
          <a:bodyPr/>
          <a:lstStyle/>
          <a:p>
            <a:fld id="{48F63A3B-78C7-47BE-AE5E-E10140E04643}" type="slidenum">
              <a:rPr lang="en-US" smtClean="0"/>
              <a:t>7</a:t>
            </a:fld>
            <a:endParaRPr lang="en-US" dirty="0"/>
          </a:p>
        </p:txBody>
      </p:sp>
      <p:sp>
        <p:nvSpPr>
          <p:cNvPr id="12" name="Content Placeholder 11">
            <a:extLst>
              <a:ext uri="{FF2B5EF4-FFF2-40B4-BE49-F238E27FC236}">
                <a16:creationId xmlns:a16="http://schemas.microsoft.com/office/drawing/2014/main" id="{CE3C1BFF-2275-1E7D-0604-E6F5CFEC01F6}"/>
              </a:ext>
            </a:extLst>
          </p:cNvPr>
          <p:cNvSpPr>
            <a:spLocks noGrp="1"/>
          </p:cNvSpPr>
          <p:nvPr>
            <p:ph sz="half" idx="2"/>
          </p:nvPr>
        </p:nvSpPr>
        <p:spPr>
          <a:xfrm>
            <a:off x="3829466" y="2185122"/>
            <a:ext cx="4384635" cy="1238505"/>
          </a:xfrm>
        </p:spPr>
        <p:txBody>
          <a:bodyPr/>
          <a:lstStyle/>
          <a:p>
            <a:r>
              <a:rPr lang="en-US" dirty="0"/>
              <a:t>Dataset ~ 5 years old</a:t>
            </a:r>
          </a:p>
          <a:p>
            <a:r>
              <a:rPr lang="en-US" dirty="0"/>
              <a:t>Slight relationship between positive and negative ratings, could skew model</a:t>
            </a:r>
          </a:p>
          <a:p>
            <a:r>
              <a:rPr lang="en-US" dirty="0"/>
              <a:t>Unable to include genre, developer, publisher in model due to complexity</a:t>
            </a:r>
          </a:p>
        </p:txBody>
      </p:sp>
      <p:sp>
        <p:nvSpPr>
          <p:cNvPr id="7" name="Footer Placeholder 3">
            <a:extLst>
              <a:ext uri="{FF2B5EF4-FFF2-40B4-BE49-F238E27FC236}">
                <a16:creationId xmlns:a16="http://schemas.microsoft.com/office/drawing/2014/main" id="{A7B3780F-C158-A39C-4640-EA11C9FFD113}"/>
              </a:ext>
            </a:extLst>
          </p:cNvPr>
          <p:cNvSpPr txBox="1">
            <a:spLocks/>
          </p:cNvSpPr>
          <p:nvPr/>
        </p:nvSpPr>
        <p:spPr>
          <a:xfrm>
            <a:off x="3891934" y="457200"/>
            <a:ext cx="3616994" cy="274320"/>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1F2C8F"/>
                </a:solidFill>
                <a:effectLst/>
                <a:uLnTx/>
                <a:uFillTx/>
                <a:latin typeface="Arial" panose="020B0604020202020204" pitchFamily="34" charset="0"/>
                <a:ea typeface="+mn-ea"/>
                <a:cs typeface="Arial" panose="020B0604020202020204" pitchFamily="34" charset="0"/>
              </a:rPr>
              <a:t>Predicting user median video game play time</a:t>
            </a:r>
          </a:p>
        </p:txBody>
      </p:sp>
    </p:spTree>
    <p:extLst>
      <p:ext uri="{BB962C8B-B14F-4D97-AF65-F5344CB8AC3E}">
        <p14:creationId xmlns:p14="http://schemas.microsoft.com/office/powerpoint/2010/main" val="36250707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F7D2E-080D-DBDD-73C4-3C38A2B77908}"/>
              </a:ext>
            </a:extLst>
          </p:cNvPr>
          <p:cNvSpPr>
            <a:spLocks noGrp="1"/>
          </p:cNvSpPr>
          <p:nvPr>
            <p:ph type="title"/>
          </p:nvPr>
        </p:nvSpPr>
        <p:spPr>
          <a:xfrm>
            <a:off x="1508760" y="2324100"/>
            <a:ext cx="6766560" cy="768096"/>
          </a:xfrm>
        </p:spPr>
        <p:txBody>
          <a:bodyPr/>
          <a:lstStyle/>
          <a:p>
            <a:r>
              <a:rPr lang="en-US" sz="4000" dirty="0"/>
              <a:t>Summary/Proposal</a:t>
            </a:r>
          </a:p>
        </p:txBody>
      </p:sp>
      <p:sp>
        <p:nvSpPr>
          <p:cNvPr id="4" name="Footer Placeholder 3">
            <a:extLst>
              <a:ext uri="{FF2B5EF4-FFF2-40B4-BE49-F238E27FC236}">
                <a16:creationId xmlns:a16="http://schemas.microsoft.com/office/drawing/2014/main" id="{D5BA2433-990B-A170-369A-3DF4A9B33BFA}"/>
              </a:ext>
            </a:extLst>
          </p:cNvPr>
          <p:cNvSpPr>
            <a:spLocks noGrp="1"/>
          </p:cNvSpPr>
          <p:nvPr>
            <p:ph type="ftr" sz="quarter" idx="13"/>
          </p:nvPr>
        </p:nvSpPr>
        <p:spPr>
          <a:xfrm>
            <a:off x="621792" y="457200"/>
            <a:ext cx="3616994" cy="274320"/>
          </a:xfrm>
        </p:spPr>
        <p:txBody>
          <a:bodyPr/>
          <a:lstStyle/>
          <a:p>
            <a:r>
              <a:rPr lang="en-US" dirty="0"/>
              <a:t>P</a:t>
            </a:r>
            <a:r>
              <a:rPr lang="en-US" sz="1200" dirty="0"/>
              <a:t>redicting user median video game play time</a:t>
            </a:r>
            <a:endParaRPr lang="en-US" dirty="0"/>
          </a:p>
        </p:txBody>
      </p:sp>
      <p:sp>
        <p:nvSpPr>
          <p:cNvPr id="5" name="Slide Number Placeholder 4">
            <a:extLst>
              <a:ext uri="{FF2B5EF4-FFF2-40B4-BE49-F238E27FC236}">
                <a16:creationId xmlns:a16="http://schemas.microsoft.com/office/drawing/2014/main" id="{BF7F20BE-640F-EFAB-3A43-2AA146DB42BF}"/>
              </a:ext>
            </a:extLst>
          </p:cNvPr>
          <p:cNvSpPr>
            <a:spLocks noGrp="1"/>
          </p:cNvSpPr>
          <p:nvPr>
            <p:ph type="sldNum" sz="quarter" idx="12"/>
          </p:nvPr>
        </p:nvSpPr>
        <p:spPr/>
        <p:txBody>
          <a:bodyPr/>
          <a:lstStyle/>
          <a:p>
            <a:fld id="{48F63A3B-78C7-47BE-AE5E-E10140E04643}" type="slidenum">
              <a:rPr lang="en-US" smtClean="0"/>
              <a:pPr/>
              <a:t>8</a:t>
            </a:fld>
            <a:endParaRPr lang="en-US" dirty="0"/>
          </a:p>
        </p:txBody>
      </p:sp>
      <p:sp>
        <p:nvSpPr>
          <p:cNvPr id="3" name="Content Placeholder 2">
            <a:extLst>
              <a:ext uri="{FF2B5EF4-FFF2-40B4-BE49-F238E27FC236}">
                <a16:creationId xmlns:a16="http://schemas.microsoft.com/office/drawing/2014/main" id="{2BE8FDE3-DBA4-6A04-C75D-E56FE92EF368}"/>
              </a:ext>
            </a:extLst>
          </p:cNvPr>
          <p:cNvSpPr>
            <a:spLocks noGrp="1"/>
          </p:cNvSpPr>
          <p:nvPr>
            <p:ph idx="1"/>
          </p:nvPr>
        </p:nvSpPr>
        <p:spPr>
          <a:xfrm>
            <a:off x="1508760" y="3092196"/>
            <a:ext cx="5879592" cy="673607"/>
          </a:xfrm>
        </p:spPr>
        <p:txBody>
          <a:bodyPr/>
          <a:lstStyle/>
          <a:p>
            <a:r>
              <a:rPr lang="en-US" dirty="0"/>
              <a:t>Based on the analysis performed, the following is recommended:</a:t>
            </a:r>
          </a:p>
          <a:p>
            <a:pPr marL="285750" indent="-285750">
              <a:buFont typeface="Arial" panose="020B0604020202020204" pitchFamily="34" charset="0"/>
              <a:buChar char="•"/>
            </a:pPr>
            <a:r>
              <a:rPr lang="en-US" dirty="0"/>
              <a:t>Gather more recent data to create a new model for comparison</a:t>
            </a:r>
          </a:p>
          <a:p>
            <a:pPr marL="285750" indent="-285750">
              <a:buFont typeface="Arial" panose="020B0604020202020204" pitchFamily="34" charset="0"/>
              <a:buChar char="•"/>
            </a:pPr>
            <a:r>
              <a:rPr lang="en-US" dirty="0"/>
              <a:t>Create more succinct values/buckets for the following categories:</a:t>
            </a:r>
          </a:p>
          <a:p>
            <a:pPr marL="971550" lvl="1" indent="-285750"/>
            <a:r>
              <a:rPr lang="en-US" dirty="0"/>
              <a:t>Developer</a:t>
            </a:r>
          </a:p>
          <a:p>
            <a:pPr marL="971550" lvl="1" indent="-285750"/>
            <a:r>
              <a:rPr lang="en-US" dirty="0"/>
              <a:t>Publisher</a:t>
            </a:r>
          </a:p>
          <a:p>
            <a:pPr marL="971550" lvl="1" indent="-285750"/>
            <a:r>
              <a:rPr lang="en-US" dirty="0"/>
              <a:t>Tags</a:t>
            </a:r>
          </a:p>
          <a:p>
            <a:endParaRPr lang="en-US" dirty="0"/>
          </a:p>
        </p:txBody>
      </p:sp>
    </p:spTree>
    <p:extLst>
      <p:ext uri="{BB962C8B-B14F-4D97-AF65-F5344CB8AC3E}">
        <p14:creationId xmlns:p14="http://schemas.microsoft.com/office/powerpoint/2010/main" val="12032665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309B0-6209-D3D0-9D5E-308B9F6E7303}"/>
              </a:ext>
            </a:extLst>
          </p:cNvPr>
          <p:cNvSpPr>
            <a:spLocks noGrp="1"/>
          </p:cNvSpPr>
          <p:nvPr>
            <p:ph type="title"/>
          </p:nvPr>
        </p:nvSpPr>
        <p:spPr/>
        <p:txBody>
          <a:bodyPr/>
          <a:lstStyle/>
          <a:p>
            <a:r>
              <a:rPr lang="en-US" dirty="0"/>
              <a:t>Benefits</a:t>
            </a:r>
            <a:br>
              <a:rPr lang="en-US" dirty="0"/>
            </a:br>
            <a:endParaRPr lang="en-US" dirty="0"/>
          </a:p>
        </p:txBody>
      </p:sp>
      <p:sp>
        <p:nvSpPr>
          <p:cNvPr id="25" name="Slide Number Placeholder 24">
            <a:extLst>
              <a:ext uri="{FF2B5EF4-FFF2-40B4-BE49-F238E27FC236}">
                <a16:creationId xmlns:a16="http://schemas.microsoft.com/office/drawing/2014/main" id="{5058AE03-D409-0714-CCED-4548A9C92023}"/>
              </a:ext>
            </a:extLst>
          </p:cNvPr>
          <p:cNvSpPr>
            <a:spLocks noGrp="1"/>
          </p:cNvSpPr>
          <p:nvPr>
            <p:ph type="sldNum" sz="quarter" idx="12"/>
          </p:nvPr>
        </p:nvSpPr>
        <p:spPr/>
        <p:txBody>
          <a:bodyPr/>
          <a:lstStyle/>
          <a:p>
            <a:fld id="{48F63A3B-78C7-47BE-AE5E-E10140E04643}" type="slidenum">
              <a:rPr lang="en-US" smtClean="0"/>
              <a:t>9</a:t>
            </a:fld>
            <a:endParaRPr lang="en-US" dirty="0"/>
          </a:p>
        </p:txBody>
      </p:sp>
      <p:sp>
        <p:nvSpPr>
          <p:cNvPr id="12" name="Content Placeholder 11">
            <a:extLst>
              <a:ext uri="{FF2B5EF4-FFF2-40B4-BE49-F238E27FC236}">
                <a16:creationId xmlns:a16="http://schemas.microsoft.com/office/drawing/2014/main" id="{CE3C1BFF-2275-1E7D-0604-E6F5CFEC01F6}"/>
              </a:ext>
            </a:extLst>
          </p:cNvPr>
          <p:cNvSpPr>
            <a:spLocks noGrp="1"/>
          </p:cNvSpPr>
          <p:nvPr>
            <p:ph sz="half" idx="2"/>
          </p:nvPr>
        </p:nvSpPr>
        <p:spPr>
          <a:xfrm>
            <a:off x="3891934" y="2029555"/>
            <a:ext cx="4647632" cy="1238505"/>
          </a:xfrm>
        </p:spPr>
        <p:txBody>
          <a:bodyPr/>
          <a:lstStyle/>
          <a:p>
            <a:r>
              <a:rPr lang="en-US" dirty="0"/>
              <a:t>Consumer able to weigh potential purchase against specific factors</a:t>
            </a:r>
          </a:p>
          <a:p>
            <a:r>
              <a:rPr lang="en-US" dirty="0"/>
              <a:t>Improved understanding for our company regarding which factors contribute to playtime</a:t>
            </a:r>
          </a:p>
          <a:p>
            <a:endParaRPr lang="en-US" dirty="0"/>
          </a:p>
        </p:txBody>
      </p:sp>
      <p:sp>
        <p:nvSpPr>
          <p:cNvPr id="7" name="Footer Placeholder 3">
            <a:extLst>
              <a:ext uri="{FF2B5EF4-FFF2-40B4-BE49-F238E27FC236}">
                <a16:creationId xmlns:a16="http://schemas.microsoft.com/office/drawing/2014/main" id="{A7B3780F-C158-A39C-4640-EA11C9FFD113}"/>
              </a:ext>
            </a:extLst>
          </p:cNvPr>
          <p:cNvSpPr txBox="1">
            <a:spLocks/>
          </p:cNvSpPr>
          <p:nvPr/>
        </p:nvSpPr>
        <p:spPr>
          <a:xfrm>
            <a:off x="3891934" y="457200"/>
            <a:ext cx="3616994" cy="274320"/>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1F2C8F"/>
                </a:solidFill>
                <a:effectLst/>
                <a:uLnTx/>
                <a:uFillTx/>
                <a:latin typeface="Arial" panose="020B0604020202020204" pitchFamily="34" charset="0"/>
                <a:ea typeface="+mn-ea"/>
                <a:cs typeface="Arial" panose="020B0604020202020204" pitchFamily="34" charset="0"/>
              </a:rPr>
              <a:t>Predicting user median video game play time</a:t>
            </a:r>
          </a:p>
        </p:txBody>
      </p:sp>
    </p:spTree>
    <p:extLst>
      <p:ext uri="{BB962C8B-B14F-4D97-AF65-F5344CB8AC3E}">
        <p14:creationId xmlns:p14="http://schemas.microsoft.com/office/powerpoint/2010/main" val="2898927843"/>
      </p:ext>
    </p:extLst>
  </p:cSld>
  <p:clrMapOvr>
    <a:masterClrMapping/>
  </p:clrMapOvr>
</p:sld>
</file>

<file path=ppt/theme/theme1.xml><?xml version="1.0" encoding="utf-8"?>
<a:theme xmlns:a="http://schemas.openxmlformats.org/drawingml/2006/main" name="Office Theme">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Color-Block_Win32_jx_v9.potx" id="{B1D493D9-AF74-4AD6-8F0C-5B1308D7041B}" vid="{1AA99070-5A1F-42D2-9F5B-E7354C96468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{9E542D3A-DF55-4320-B32B-09919A9A790F}tf78438558_win32</Template>
  <TotalTime>686</TotalTime>
  <Words>452</Words>
  <Application>Microsoft Office PowerPoint</Application>
  <PresentationFormat>Widescreen</PresentationFormat>
  <Paragraphs>62</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Arial Black</vt:lpstr>
      <vt:lpstr>Calibri</vt:lpstr>
      <vt:lpstr>Sabon Next LT</vt:lpstr>
      <vt:lpstr>Office Theme</vt:lpstr>
      <vt:lpstr>D214 - Capstone predicting User median video game play time</vt:lpstr>
      <vt:lpstr>Topics</vt:lpstr>
      <vt:lpstr>Introduction</vt:lpstr>
      <vt:lpstr>Research question </vt:lpstr>
      <vt:lpstr>Analysis Process</vt:lpstr>
      <vt:lpstr>Main findings </vt:lpstr>
      <vt:lpstr>Limitations </vt:lpstr>
      <vt:lpstr>Summary/Proposal</vt:lpstr>
      <vt:lpstr>Benefits </vt:lpstr>
      <vt:lpstr>THANK YOU</vt:lpstr>
      <vt:lpstr>Citations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D214 - Capstone predicting User median video game play time</dc:title>
  <dc:subject/>
  <dc:creator>Lucas Benish</dc:creator>
  <cp:lastModifiedBy>Lucas Benish</cp:lastModifiedBy>
  <cp:revision>1</cp:revision>
  <dcterms:created xsi:type="dcterms:W3CDTF">2023-07-07T02:17:12Z</dcterms:created>
  <dcterms:modified xsi:type="dcterms:W3CDTF">2023-07-07T13:43:56Z</dcterms:modified>
</cp:coreProperties>
</file>