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7" d="100"/>
          <a:sy n="77" d="100"/>
        </p:scale>
        <p:origin x="9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2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1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E90E-EA9E-49FA-A7D3-B0530058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Архитектор ИСУ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ADAE8-FCCA-4F6E-8D7A-9AC51922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14" y="3980923"/>
            <a:ext cx="4947858" cy="569279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</a:rPr>
              <a:t>Отчет-презентация о выполненной работе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145E2F9-A703-4C5F-A1EF-8A45E176F1AD}"/>
              </a:ext>
            </a:extLst>
          </p:cNvPr>
          <p:cNvSpPr txBox="1">
            <a:spLocks/>
          </p:cNvSpPr>
          <p:nvPr/>
        </p:nvSpPr>
        <p:spPr>
          <a:xfrm>
            <a:off x="6903390" y="3340495"/>
            <a:ext cx="4775075" cy="3084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1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32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Стажер-разработчик</a:t>
            </a:r>
            <a:br>
              <a:rPr lang="ru-RU" sz="32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Кочнев Валерий</a:t>
            </a:r>
          </a:p>
        </p:txBody>
      </p:sp>
    </p:spTree>
    <p:extLst>
      <p:ext uri="{BB962C8B-B14F-4D97-AF65-F5344CB8AC3E}">
        <p14:creationId xmlns:p14="http://schemas.microsoft.com/office/powerpoint/2010/main" val="20121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ADAE8-FCCA-4F6E-8D7A-9AC51922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22" y="1377863"/>
            <a:ext cx="10574332" cy="3753697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рамках подготовки проекта к презентации Заказчику было выполнено несколько работ.</a:t>
            </a:r>
          </a:p>
          <a:p>
            <a:pPr marL="342900" indent="-342900"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Реализована макет-схема для обучения и тестирования виртуальной нейронной сети (ВНС).</a:t>
            </a:r>
          </a:p>
          <a:p>
            <a:pPr marL="342900" indent="-342900"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 дополнительный функционал  управления (кнопки, связь с Базой Данных) для обучения и тестирования ВНС.</a:t>
            </a:r>
          </a:p>
          <a:p>
            <a:pPr marL="342900" indent="-342900"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отведенное время на 60% реализован графический интерфейс (окна вывода статистики и записей из БД).</a:t>
            </a:r>
          </a:p>
          <a:p>
            <a:pPr marL="342900" indent="-342900">
              <a:buAutoNum type="arabicPeriod"/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отведенное время не была реализована, протестирована и обучена ВНС. </a:t>
            </a:r>
          </a:p>
        </p:txBody>
      </p:sp>
    </p:spTree>
    <p:extLst>
      <p:ext uri="{BB962C8B-B14F-4D97-AF65-F5344CB8AC3E}">
        <p14:creationId xmlns:p14="http://schemas.microsoft.com/office/powerpoint/2010/main" val="6799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F8585-9FC3-496F-80CF-44C3B856D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39964" cy="685799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легкий, движение, автомобиль&#10;&#10;Автоматически созданное описание">
            <a:extLst>
              <a:ext uri="{FF2B5EF4-FFF2-40B4-BE49-F238E27FC236}">
                <a16:creationId xmlns:a16="http://schemas.microsoft.com/office/drawing/2014/main" id="{B47C17CD-B249-4C8B-B66A-FED9A791C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42" y="-11"/>
            <a:ext cx="7559238" cy="6857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89898-777D-49B8-AB5E-7F725E6465C3}"/>
              </a:ext>
            </a:extLst>
          </p:cNvPr>
          <p:cNvSpPr txBox="1"/>
          <p:nvPr/>
        </p:nvSpPr>
        <p:spPr>
          <a:xfrm>
            <a:off x="2836201" y="5727521"/>
            <a:ext cx="140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Образец макета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66372-AD8F-42FE-9AC3-A451162D9E59}"/>
              </a:ext>
            </a:extLst>
          </p:cNvPr>
          <p:cNvSpPr txBox="1"/>
          <p:nvPr/>
        </p:nvSpPr>
        <p:spPr>
          <a:xfrm>
            <a:off x="10087989" y="5866020"/>
            <a:ext cx="153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4843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E90E-EA9E-49FA-A7D3-B0530058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002" y="125261"/>
            <a:ext cx="9381995" cy="1027134"/>
          </a:xfrm>
        </p:spPr>
        <p:txBody>
          <a:bodyPr>
            <a:normAutofit/>
          </a:bodyPr>
          <a:lstStyle/>
          <a:p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же в рамках подготовки пользовательского интерфейса был реализован ряд кнопок (для обучения НВС и ручного тестирования макета)</a:t>
            </a:r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1B52C88-86E8-4953-A2E0-178279E0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02" y="1277646"/>
            <a:ext cx="3281819" cy="511913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6291B3-E813-4B35-B208-C7DF1E383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15" y="1152395"/>
            <a:ext cx="5900832" cy="54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E90E-EA9E-49FA-A7D3-B0530058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002" y="125261"/>
            <a:ext cx="9381995" cy="1027134"/>
          </a:xfrm>
        </p:spPr>
        <p:txBody>
          <a:bodyPr>
            <a:normAutofit/>
          </a:bodyPr>
          <a:lstStyle/>
          <a:p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Реализована База Данных (</a:t>
            </a:r>
            <a:r>
              <a:rPr lang="en-US" sz="20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подключение для записи и выгрузки данных</a:t>
            </a:r>
          </a:p>
        </p:txBody>
      </p:sp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26315C-4515-4242-9C42-39631902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51" y="1306983"/>
            <a:ext cx="6492637" cy="48943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355CAF-32FD-41AB-AAF6-087DFCFA1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55" y="1306983"/>
            <a:ext cx="2667828" cy="48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E90E-EA9E-49FA-A7D3-B0530058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570" y="1155526"/>
            <a:ext cx="3265326" cy="4546947"/>
          </a:xfrm>
        </p:spPr>
        <p:txBody>
          <a:bodyPr>
            <a:normAutofit/>
          </a:bodyPr>
          <a:lstStyle/>
          <a:p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начата реализация тестовой НВС </a:t>
            </a:r>
            <a:b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проверки корректности макет-схемы </a:t>
            </a:r>
            <a:b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тестовых прогонов системы для проверки </a:t>
            </a:r>
            <a:b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исправной работоспособности всех узлов </a:t>
            </a:r>
            <a:b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продукта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52F9D0-5656-40E7-B165-D1C444B2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29" y="682663"/>
            <a:ext cx="6463637" cy="54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4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DF52A-2E2B-4BFE-91C8-BC1CE7FD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ADAE8-FCCA-4F6E-8D7A-9AC51922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23" y="2403426"/>
            <a:ext cx="10574332" cy="2051137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</a:p>
          <a:p>
            <a:pPr marL="457200" indent="-457200"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Итоговая готовность продукта – 65%</a:t>
            </a:r>
          </a:p>
          <a:p>
            <a:pPr marL="457200" indent="-457200"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задача не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320994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154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Garamond</vt:lpstr>
      <vt:lpstr>Georgia Pro</vt:lpstr>
      <vt:lpstr>Georgia Pro Cond Black</vt:lpstr>
      <vt:lpstr>SavonVTI</vt:lpstr>
      <vt:lpstr>Архитектор ИСУ</vt:lpstr>
      <vt:lpstr>Презентация PowerPoint</vt:lpstr>
      <vt:lpstr>Презентация PowerPoint</vt:lpstr>
      <vt:lpstr>Так же в рамках подготовки пользовательского интерфейса был реализован ряд кнопок (для обучения НВС и ручного тестирования макета)</vt:lpstr>
      <vt:lpstr>Реализована База Данных (PostgresSQL) и подключение для записи и выгрузки данных</vt:lpstr>
      <vt:lpstr>Была начата реализация тестовой НВС  для проверки корректности макет-схемы  и тестовых прогонов системы для проверки  исправной работоспособности всех узлов  программного продукта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ИСУ</dc:title>
  <dc:creator>Валерий</dc:creator>
  <cp:lastModifiedBy>Валерий</cp:lastModifiedBy>
  <cp:revision>5</cp:revision>
  <dcterms:created xsi:type="dcterms:W3CDTF">2020-12-04T09:04:49Z</dcterms:created>
  <dcterms:modified xsi:type="dcterms:W3CDTF">2020-12-04T09:46:38Z</dcterms:modified>
</cp:coreProperties>
</file>