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9037C-E324-4AF7-9A4C-8548842D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2079DB-B5D8-47C0-91AD-8702E18CC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E818D-3D9A-4422-9B32-7099D7C4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61D-E3E4-4C02-87A8-C84364FA5CF4}" type="datetimeFigureOut">
              <a:rPr lang="fr-CH" smtClean="0"/>
              <a:t>21.05.2020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D1A27-8F3B-4005-AE58-10F8EF19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214642-2F3A-4A3E-8DB4-EFD60107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77F-E540-4D82-BB85-9AD7F2D11A9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840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2F504-A1BC-4BE4-826D-A65986A9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E74EB5-50C4-4908-B241-EA14C4F04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69C84-86C7-459C-AC6A-DE44C0CC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61D-E3E4-4C02-87A8-C84364FA5CF4}" type="datetimeFigureOut">
              <a:rPr lang="fr-CH" smtClean="0"/>
              <a:t>21.05.2020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F7E5F-CB71-4348-9C6A-1169AF18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AC484F-673C-49E2-A69C-89012779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77F-E540-4D82-BB85-9AD7F2D11A9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672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DA2B36-EEDE-453C-8100-CA23EC75E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98D08A-8A9A-4AEF-A33E-C09F57C2F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18517-8C45-43A6-9929-AF03EA8C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61D-E3E4-4C02-87A8-C84364FA5CF4}" type="datetimeFigureOut">
              <a:rPr lang="fr-CH" smtClean="0"/>
              <a:t>21.05.2020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2C572-A7FD-4728-9980-0F008B06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98E0E-D6E2-43B5-9980-E84CF652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77F-E540-4D82-BB85-9AD7F2D11A9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895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F00D-8875-4645-B6F5-4F603443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4E9D1-D894-4213-9D84-8DB4BA428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3550C-97B9-4233-9595-D5F3DFE2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61D-E3E4-4C02-87A8-C84364FA5CF4}" type="datetimeFigureOut">
              <a:rPr lang="fr-CH" smtClean="0"/>
              <a:t>21.05.2020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10BA0-8372-4E80-B1C9-11B458A5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FC0232-15E8-4F79-8B93-7C858D42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77F-E540-4D82-BB85-9AD7F2D11A9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77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550F6-3B70-431A-8912-CABDDB9A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5F1BCB-93D1-46DF-BE5E-F833DAE0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A45106-8310-4D50-9E93-880E523F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61D-E3E4-4C02-87A8-C84364FA5CF4}" type="datetimeFigureOut">
              <a:rPr lang="fr-CH" smtClean="0"/>
              <a:t>21.05.2020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E956EB-9439-44C8-995E-64C4E93A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20538-A850-4200-B695-FCD56036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77F-E540-4D82-BB85-9AD7F2D11A9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196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AA2CD-8FB6-4BE5-BAA1-65DE89E9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F51A40-D41E-4600-AB22-CFC3E1CF7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BC7083-CEF6-49BE-8AEF-E23B60B2B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4E31B9-34D4-4FBE-8A15-45A43348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61D-E3E4-4C02-87A8-C84364FA5CF4}" type="datetimeFigureOut">
              <a:rPr lang="fr-CH" smtClean="0"/>
              <a:t>21.05.2020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21EC38-86D0-4345-9F0B-2F46E67C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1FE9A6-C5D4-4ADB-9054-EF974F30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77F-E540-4D82-BB85-9AD7F2D11A9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735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206B8-DD7A-424B-BB9B-D0AB1D73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A2F57F-F25F-4DE4-B578-A33D08F94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5B6CD1-A984-4BE2-B332-92D60408E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B03B60-1516-4CFE-932C-14495F964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462A9-F1E9-4C1C-B38A-BF785FD6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F393B3-889B-4136-AADA-84A5FF97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61D-E3E4-4C02-87A8-C84364FA5CF4}" type="datetimeFigureOut">
              <a:rPr lang="fr-CH" smtClean="0"/>
              <a:t>21.05.2020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0EF4CD-4BEF-486D-97D5-1AC3AB7A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54672A-2010-4BB2-A3EB-B0C98ED7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77F-E540-4D82-BB85-9AD7F2D11A9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969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FAF6F-6B73-4ACF-8099-8563B084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311E06-4E76-4B73-B8BF-24B95892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61D-E3E4-4C02-87A8-C84364FA5CF4}" type="datetimeFigureOut">
              <a:rPr lang="fr-CH" smtClean="0"/>
              <a:t>21.05.2020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80A4AA-7C8D-4AD1-B673-8ED4224D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FBD14A-1578-49C2-B1E0-D175BC66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77F-E540-4D82-BB85-9AD7F2D11A9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330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140758-4E56-45CC-ACA4-CB6C9082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61D-E3E4-4C02-87A8-C84364FA5CF4}" type="datetimeFigureOut">
              <a:rPr lang="fr-CH" smtClean="0"/>
              <a:t>21.05.2020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C58D2A-1435-4862-B875-722F5199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A382A0-779F-44A9-B1F7-05732BDF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77F-E540-4D82-BB85-9AD7F2D11A9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14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33E46-8678-4F8C-A833-2AA344D2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E9D56-318B-4200-AEAA-94E0C7FA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DD7EB3-1C81-4C9F-96EE-6C8580186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63C04E-D52E-4C86-B549-3479066F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61D-E3E4-4C02-87A8-C84364FA5CF4}" type="datetimeFigureOut">
              <a:rPr lang="fr-CH" smtClean="0"/>
              <a:t>21.05.2020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8E1AB8-A811-4A21-B566-ADD0E6B1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8473FF-F863-4031-BE93-0E476F0F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77F-E540-4D82-BB85-9AD7F2D11A9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062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27293-511C-47E7-B25A-98F4C12E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017AE3-7B9A-4525-90F1-A681889B9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EA5F6B-E9EA-4DFC-A403-D5969F308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285DDE-E4CD-493F-9208-9A23373E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D61D-E3E4-4C02-87A8-C84364FA5CF4}" type="datetimeFigureOut">
              <a:rPr lang="fr-CH" smtClean="0"/>
              <a:t>21.05.2020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CA7ACE-370A-4151-8052-A2AA464A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0C916A-599B-450B-96BE-7D95D205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B77F-E540-4D82-BB85-9AD7F2D11A9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97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42F09A-FE2C-4950-8F12-43E08277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CE5C9B-36B0-4FE7-9884-9B730F79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9CA2B0-4000-47F1-8817-3DC50E885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D61D-E3E4-4C02-87A8-C84364FA5CF4}" type="datetimeFigureOut">
              <a:rPr lang="fr-CH" smtClean="0"/>
              <a:t>21.05.2020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93E4E5-0354-420B-8B56-597B8D49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5D037-9B0D-47A2-B71E-43533FB9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FB77F-E540-4D82-BB85-9AD7F2D11A9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744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>
            <a:extLst>
              <a:ext uri="{FF2B5EF4-FFF2-40B4-BE49-F238E27FC236}">
                <a16:creationId xmlns:a16="http://schemas.microsoft.com/office/drawing/2014/main" id="{BDDF7082-FAC4-4B0B-84E4-BB1DC3A62C12}"/>
              </a:ext>
            </a:extLst>
          </p:cNvPr>
          <p:cNvGrpSpPr/>
          <p:nvPr/>
        </p:nvGrpSpPr>
        <p:grpSpPr>
          <a:xfrm>
            <a:off x="1119751" y="164301"/>
            <a:ext cx="1899920" cy="1036320"/>
            <a:chOff x="1971040" y="254000"/>
            <a:chExt cx="1899920" cy="1036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350FC1-8A83-4062-97D4-3D5B2F749B8A}"/>
                </a:ext>
              </a:extLst>
            </p:cNvPr>
            <p:cNvSpPr/>
            <p:nvPr/>
          </p:nvSpPr>
          <p:spPr>
            <a:xfrm>
              <a:off x="1971040" y="254000"/>
              <a:ext cx="1899920" cy="10363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E229456F-9F3E-4719-A0DC-923964180070}"/>
                </a:ext>
              </a:extLst>
            </p:cNvPr>
            <p:cNvSpPr txBox="1"/>
            <p:nvPr/>
          </p:nvSpPr>
          <p:spPr>
            <a:xfrm>
              <a:off x="2039620" y="450652"/>
              <a:ext cx="18237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3200" dirty="0">
                  <a:latin typeface="Comic Sans MS" panose="030F0702030302020204" pitchFamily="66" charset="0"/>
                </a:rPr>
                <a:t>Clonable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593A516-A995-4AA6-9340-74F046547A1C}"/>
              </a:ext>
            </a:extLst>
          </p:cNvPr>
          <p:cNvSpPr/>
          <p:nvPr/>
        </p:nvSpPr>
        <p:spPr>
          <a:xfrm>
            <a:off x="604520" y="1800106"/>
            <a:ext cx="2346960" cy="1117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1742F4-197B-4FDB-BA23-5D6E40FC9BBA}"/>
              </a:ext>
            </a:extLst>
          </p:cNvPr>
          <p:cNvSpPr txBox="1"/>
          <p:nvPr/>
        </p:nvSpPr>
        <p:spPr>
          <a:xfrm>
            <a:off x="680720" y="2097296"/>
            <a:ext cx="23469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>
                <a:latin typeface="Comic Sans MS" panose="030F0702030302020204" pitchFamily="66" charset="0"/>
              </a:rPr>
              <a:t>Integrateur</a:t>
            </a:r>
            <a:endParaRPr lang="fr-CH" sz="2800" dirty="0">
              <a:latin typeface="Comic Sans MS" panose="030F0702030302020204" pitchFamily="66" charset="0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2C0BA3F-02B5-4FEA-86CA-FC0CC21ED13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778000" y="1200621"/>
            <a:ext cx="291711" cy="59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35531C1-CC21-4FCA-B7C4-F0C21C0237D4}"/>
              </a:ext>
            </a:extLst>
          </p:cNvPr>
          <p:cNvSpPr/>
          <p:nvPr/>
        </p:nvSpPr>
        <p:spPr>
          <a:xfrm>
            <a:off x="81280" y="3098801"/>
            <a:ext cx="1046480" cy="73151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946D31C-0B0D-4B08-A9C3-2910AB127206}"/>
              </a:ext>
            </a:extLst>
          </p:cNvPr>
          <p:cNvSpPr txBox="1"/>
          <p:nvPr/>
        </p:nvSpPr>
        <p:spPr>
          <a:xfrm>
            <a:off x="118991" y="3184224"/>
            <a:ext cx="971058" cy="5606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omic Sans MS" panose="030F0702030302020204" pitchFamily="66" charset="0"/>
              </a:rPr>
              <a:t>Euler-Cromer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CD958-2F8E-41D4-8F2C-EA36D3C9423F}"/>
              </a:ext>
            </a:extLst>
          </p:cNvPr>
          <p:cNvSpPr/>
          <p:nvPr/>
        </p:nvSpPr>
        <p:spPr>
          <a:xfrm>
            <a:off x="1203960" y="3098801"/>
            <a:ext cx="1046480" cy="73151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97F2511-2C86-4F72-9841-93083A1E8E6C}"/>
              </a:ext>
            </a:extLst>
          </p:cNvPr>
          <p:cNvSpPr txBox="1"/>
          <p:nvPr/>
        </p:nvSpPr>
        <p:spPr>
          <a:xfrm>
            <a:off x="1119751" y="3279894"/>
            <a:ext cx="120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latin typeface="Comic Sans MS" panose="030F0702030302020204" pitchFamily="66" charset="0"/>
              </a:rPr>
              <a:t>Newmark</a:t>
            </a:r>
            <a:endParaRPr lang="fr-CH" dirty="0">
              <a:latin typeface="Comic Sans MS" panose="030F0702030302020204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852B41-2930-42C5-864E-88EFD8CD20C1}"/>
              </a:ext>
            </a:extLst>
          </p:cNvPr>
          <p:cNvSpPr/>
          <p:nvPr/>
        </p:nvSpPr>
        <p:spPr>
          <a:xfrm>
            <a:off x="2326640" y="3098800"/>
            <a:ext cx="1046480" cy="73151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05C3E1-EFFA-4F50-AC51-9ADBA8ED9F03}"/>
              </a:ext>
            </a:extLst>
          </p:cNvPr>
          <p:cNvSpPr txBox="1"/>
          <p:nvPr/>
        </p:nvSpPr>
        <p:spPr>
          <a:xfrm>
            <a:off x="2364351" y="3279894"/>
            <a:ext cx="9710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omic Sans MS" panose="030F0702030302020204" pitchFamily="66" charset="0"/>
              </a:rPr>
              <a:t>RK4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C9F6438-7D57-499C-BA57-3B69C8161D9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604520" y="2917706"/>
            <a:ext cx="1173480" cy="1810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CD1EFEC-646F-4616-9035-EECBF841DC00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1727200" y="2917706"/>
            <a:ext cx="50800" cy="181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61C6D56-F5C9-43AC-9E7D-88750FA1F661}"/>
              </a:ext>
            </a:extLst>
          </p:cNvPr>
          <p:cNvCxnSpPr>
            <a:stCxn id="7" idx="2"/>
            <a:endCxn id="19" idx="0"/>
          </p:cNvCxnSpPr>
          <p:nvPr/>
        </p:nvCxnSpPr>
        <p:spPr>
          <a:xfrm>
            <a:off x="1778000" y="2917706"/>
            <a:ext cx="1071880" cy="181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D82A5E5-8BA4-466E-A00C-DBB147B52C9C}"/>
              </a:ext>
            </a:extLst>
          </p:cNvPr>
          <p:cNvSpPr/>
          <p:nvPr/>
        </p:nvSpPr>
        <p:spPr>
          <a:xfrm>
            <a:off x="4349944" y="1800106"/>
            <a:ext cx="2529840" cy="1117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F5F34F2-06B1-479F-B033-8AEA835A6591}"/>
              </a:ext>
            </a:extLst>
          </p:cNvPr>
          <p:cNvSpPr txBox="1"/>
          <p:nvPr/>
        </p:nvSpPr>
        <p:spPr>
          <a:xfrm>
            <a:off x="4609024" y="2097296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>
                <a:latin typeface="Comic Sans MS" panose="030F0702030302020204" pitchFamily="66" charset="0"/>
              </a:rPr>
              <a:t>Dessinable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07A3A30-1E34-4F5B-83B2-9FB8688D52E4}"/>
              </a:ext>
            </a:extLst>
          </p:cNvPr>
          <p:cNvCxnSpPr>
            <a:stCxn id="4" idx="2"/>
            <a:endCxn id="29" idx="0"/>
          </p:cNvCxnSpPr>
          <p:nvPr/>
        </p:nvCxnSpPr>
        <p:spPr>
          <a:xfrm>
            <a:off x="2069711" y="1200621"/>
            <a:ext cx="3545153" cy="599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AA570EF-DCD4-4E2A-B41D-B3E9FF5B3C1A}"/>
              </a:ext>
            </a:extLst>
          </p:cNvPr>
          <p:cNvSpPr/>
          <p:nvPr/>
        </p:nvSpPr>
        <p:spPr>
          <a:xfrm>
            <a:off x="3598791" y="3098799"/>
            <a:ext cx="1211969" cy="73151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9FB12C4-97D3-4B8C-91CA-6FD5350A12A6}"/>
              </a:ext>
            </a:extLst>
          </p:cNvPr>
          <p:cNvSpPr txBox="1"/>
          <p:nvPr/>
        </p:nvSpPr>
        <p:spPr>
          <a:xfrm>
            <a:off x="3645975" y="327989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latin typeface="Comic Sans MS" panose="030F0702030302020204" pitchFamily="66" charset="0"/>
              </a:rPr>
              <a:t>Systeme</a:t>
            </a:r>
            <a:endParaRPr lang="fr-CH" dirty="0">
              <a:latin typeface="Comic Sans MS" panose="030F0702030302020204" pitchFamily="66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F2FC37-41B5-484B-B517-473C38B82BB4}"/>
              </a:ext>
            </a:extLst>
          </p:cNvPr>
          <p:cNvSpPr/>
          <p:nvPr/>
        </p:nvSpPr>
        <p:spPr>
          <a:xfrm>
            <a:off x="5008880" y="3098799"/>
            <a:ext cx="1329495" cy="7315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30F740F-5FFC-4331-88BC-EF640AB1B597}"/>
              </a:ext>
            </a:extLst>
          </p:cNvPr>
          <p:cNvSpPr txBox="1"/>
          <p:nvPr/>
        </p:nvSpPr>
        <p:spPr>
          <a:xfrm>
            <a:off x="4978399" y="3279894"/>
            <a:ext cx="139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latin typeface="Comic Sans MS" panose="030F0702030302020204" pitchFamily="66" charset="0"/>
              </a:rPr>
              <a:t>Integrable</a:t>
            </a:r>
            <a:endParaRPr lang="fr-CH" dirty="0">
              <a:latin typeface="Comic Sans MS" panose="030F0702030302020204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B6A508-FB69-4464-B9AA-1CB8F7E937CB}"/>
              </a:ext>
            </a:extLst>
          </p:cNvPr>
          <p:cNvSpPr/>
          <p:nvPr/>
        </p:nvSpPr>
        <p:spPr>
          <a:xfrm>
            <a:off x="6536493" y="3098799"/>
            <a:ext cx="1211969" cy="73151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7E22660-9493-4015-A4C8-AC4C3A11400D}"/>
              </a:ext>
            </a:extLst>
          </p:cNvPr>
          <p:cNvSpPr txBox="1"/>
          <p:nvPr/>
        </p:nvSpPr>
        <p:spPr>
          <a:xfrm>
            <a:off x="6617429" y="3279894"/>
            <a:ext cx="105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omic Sans MS" panose="030F0702030302020204" pitchFamily="66" charset="0"/>
              </a:rPr>
              <a:t>Trace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31D83CF-146C-4506-AD66-E2EF4FC18180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 flipH="1">
            <a:off x="4204776" y="2917706"/>
            <a:ext cx="1410088" cy="181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3033C4A-F91F-4487-B9D1-E8BB15A748A8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>
            <a:off x="5614864" y="2917706"/>
            <a:ext cx="58764" cy="181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8008AE1-9F2E-4520-917F-8182C6731F9F}"/>
              </a:ext>
            </a:extLst>
          </p:cNvPr>
          <p:cNvCxnSpPr>
            <a:stCxn id="29" idx="2"/>
            <a:endCxn id="38" idx="0"/>
          </p:cNvCxnSpPr>
          <p:nvPr/>
        </p:nvCxnSpPr>
        <p:spPr>
          <a:xfrm>
            <a:off x="5614864" y="2917706"/>
            <a:ext cx="1527614" cy="181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4B3819E-0269-4381-8500-A2B1CE13FBAA}"/>
              </a:ext>
            </a:extLst>
          </p:cNvPr>
          <p:cNvSpPr/>
          <p:nvPr/>
        </p:nvSpPr>
        <p:spPr>
          <a:xfrm>
            <a:off x="5008880" y="4063997"/>
            <a:ext cx="1329495" cy="7315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DD6FC9F-424B-4844-803F-B3C26DA2F548}"/>
              </a:ext>
            </a:extLst>
          </p:cNvPr>
          <p:cNvSpPr txBox="1"/>
          <p:nvPr/>
        </p:nvSpPr>
        <p:spPr>
          <a:xfrm>
            <a:off x="5069838" y="4106590"/>
            <a:ext cx="120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omic Sans MS" panose="030F0702030302020204" pitchFamily="66" charset="0"/>
              </a:rPr>
              <a:t>Objet Physique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482E6F-4515-43D7-94EC-BA046F11FA78}"/>
              </a:ext>
            </a:extLst>
          </p:cNvPr>
          <p:cNvSpPr/>
          <p:nvPr/>
        </p:nvSpPr>
        <p:spPr>
          <a:xfrm>
            <a:off x="3598791" y="5039359"/>
            <a:ext cx="1211969" cy="73151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F3FF391-721F-472F-9931-A0422CF88995}"/>
              </a:ext>
            </a:extLst>
          </p:cNvPr>
          <p:cNvSpPr txBox="1"/>
          <p:nvPr/>
        </p:nvSpPr>
        <p:spPr>
          <a:xfrm>
            <a:off x="3759543" y="5232400"/>
            <a:ext cx="8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omic Sans MS" panose="030F0702030302020204" pitchFamily="66" charset="0"/>
              </a:rPr>
              <a:t>Bille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631107-07D5-4A15-A487-E0EB314EF36B}"/>
              </a:ext>
            </a:extLst>
          </p:cNvPr>
          <p:cNvSpPr/>
          <p:nvPr/>
        </p:nvSpPr>
        <p:spPr>
          <a:xfrm>
            <a:off x="5008880" y="5039359"/>
            <a:ext cx="1329495" cy="73151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3F1C4E4-AEA7-44E2-9728-FD1DA2D30A8A}"/>
              </a:ext>
            </a:extLst>
          </p:cNvPr>
          <p:cNvSpPr txBox="1"/>
          <p:nvPr/>
        </p:nvSpPr>
        <p:spPr>
          <a:xfrm>
            <a:off x="4988216" y="5232400"/>
            <a:ext cx="139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omic Sans MS" panose="030F0702030302020204" pitchFamily="66" charset="0"/>
              </a:rPr>
              <a:t>Oscillateur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0D24BD-9843-4F15-B225-1AA1913543E5}"/>
              </a:ext>
            </a:extLst>
          </p:cNvPr>
          <p:cNvSpPr/>
          <p:nvPr/>
        </p:nvSpPr>
        <p:spPr>
          <a:xfrm>
            <a:off x="6536492" y="5051306"/>
            <a:ext cx="1211969" cy="73151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E5060A2-B3B6-4E4A-B127-E95011106B1C}"/>
              </a:ext>
            </a:extLst>
          </p:cNvPr>
          <p:cNvSpPr txBox="1"/>
          <p:nvPr/>
        </p:nvSpPr>
        <p:spPr>
          <a:xfrm>
            <a:off x="6656433" y="5242558"/>
            <a:ext cx="972085" cy="377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omic Sans MS" panose="030F0702030302020204" pitchFamily="66" charset="0"/>
              </a:rPr>
              <a:t>Toupie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DBA113-C63E-431A-9BAA-7BE96CD6AA71}"/>
              </a:ext>
            </a:extLst>
          </p:cNvPr>
          <p:cNvSpPr/>
          <p:nvPr/>
        </p:nvSpPr>
        <p:spPr>
          <a:xfrm>
            <a:off x="5436378" y="5983627"/>
            <a:ext cx="1390455" cy="73151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82526E-2173-409F-8AFE-45DDA9D07EAD}"/>
              </a:ext>
            </a:extLst>
          </p:cNvPr>
          <p:cNvSpPr/>
          <p:nvPr/>
        </p:nvSpPr>
        <p:spPr>
          <a:xfrm>
            <a:off x="7362384" y="5983627"/>
            <a:ext cx="1211969" cy="73151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C7648FE-CACD-4A39-97DA-6F7871AAC64A}"/>
              </a:ext>
            </a:extLst>
          </p:cNvPr>
          <p:cNvSpPr txBox="1"/>
          <p:nvPr/>
        </p:nvSpPr>
        <p:spPr>
          <a:xfrm>
            <a:off x="5335853" y="6168907"/>
            <a:ext cx="159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latin typeface="Comic Sans MS" panose="030F0702030302020204" pitchFamily="66" charset="0"/>
              </a:rPr>
              <a:t>ConeSimple</a:t>
            </a:r>
            <a:endParaRPr lang="fr-CH" dirty="0">
              <a:latin typeface="Comic Sans MS" panose="030F0702030302020204" pitchFamily="66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81EC675-8E6D-4A00-8CE1-B3E47D2FA467}"/>
              </a:ext>
            </a:extLst>
          </p:cNvPr>
          <p:cNvSpPr txBox="1"/>
          <p:nvPr/>
        </p:nvSpPr>
        <p:spPr>
          <a:xfrm>
            <a:off x="7362384" y="6026220"/>
            <a:ext cx="121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omic Sans MS" panose="030F0702030302020204" pitchFamily="66" charset="0"/>
              </a:rPr>
              <a:t>Toupie</a:t>
            </a:r>
          </a:p>
          <a:p>
            <a:pPr algn="ctr"/>
            <a:r>
              <a:rPr lang="fr-CH" dirty="0">
                <a:latin typeface="Comic Sans MS" panose="030F0702030302020204" pitchFamily="66" charset="0"/>
              </a:rPr>
              <a:t>Chinoise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9B130850-B159-4F9A-9895-B0B49070900B}"/>
              </a:ext>
            </a:extLst>
          </p:cNvPr>
          <p:cNvCxnSpPr>
            <a:stCxn id="35" idx="2"/>
            <a:endCxn id="47" idx="0"/>
          </p:cNvCxnSpPr>
          <p:nvPr/>
        </p:nvCxnSpPr>
        <p:spPr>
          <a:xfrm>
            <a:off x="5673628" y="3830318"/>
            <a:ext cx="0" cy="23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6FD28D99-E3DF-4D97-9F49-4D1A69829038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 flipH="1">
            <a:off x="4204776" y="4795516"/>
            <a:ext cx="1468852" cy="243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F10415C4-DD57-4E75-9BDA-B70687CD45AA}"/>
              </a:ext>
            </a:extLst>
          </p:cNvPr>
          <p:cNvCxnSpPr>
            <a:stCxn id="48" idx="2"/>
            <a:endCxn id="51" idx="0"/>
          </p:cNvCxnSpPr>
          <p:nvPr/>
        </p:nvCxnSpPr>
        <p:spPr>
          <a:xfrm>
            <a:off x="5673626" y="4752921"/>
            <a:ext cx="2" cy="286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44EAC9F2-730B-4C46-9D09-BDAD40E1A93F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5673628" y="4795516"/>
            <a:ext cx="1468849" cy="255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A8051E7C-4472-47CD-B6E5-BC205F69570E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6131606" y="5782825"/>
            <a:ext cx="1010871" cy="200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22AE2007-B2BF-4FB0-B2D1-7813F816D2D8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>
            <a:off x="7142477" y="5782825"/>
            <a:ext cx="825892" cy="200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19F04A9-BFF9-456A-B9CE-BF8433E246E9}"/>
              </a:ext>
            </a:extLst>
          </p:cNvPr>
          <p:cNvSpPr/>
          <p:nvPr/>
        </p:nvSpPr>
        <p:spPr>
          <a:xfrm>
            <a:off x="3975140" y="101889"/>
            <a:ext cx="3167335" cy="847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latin typeface="Comic Sans MS" panose="030F0702030302020204" pitchFamily="66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880BDD8-53CD-45A2-B76F-4393826F2ACF}"/>
              </a:ext>
            </a:extLst>
          </p:cNvPr>
          <p:cNvSpPr txBox="1"/>
          <p:nvPr/>
        </p:nvSpPr>
        <p:spPr>
          <a:xfrm>
            <a:off x="4088708" y="260348"/>
            <a:ext cx="294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>
                <a:latin typeface="Comic Sans MS" panose="030F0702030302020204" pitchFamily="66" charset="0"/>
              </a:rPr>
              <a:t>SupportADessin</a:t>
            </a:r>
            <a:endParaRPr lang="fr-CH" sz="2800" dirty="0">
              <a:latin typeface="Comic Sans MS" panose="030F0702030302020204" pitchFamily="66" charset="0"/>
            </a:endParaRPr>
          </a:p>
        </p:txBody>
      </p: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7AB92930-B0AC-4B6E-863F-392523E5E304}"/>
              </a:ext>
            </a:extLst>
          </p:cNvPr>
          <p:cNvGrpSpPr/>
          <p:nvPr/>
        </p:nvGrpSpPr>
        <p:grpSpPr>
          <a:xfrm>
            <a:off x="8769950" y="3864603"/>
            <a:ext cx="3167336" cy="1776636"/>
            <a:chOff x="8797725" y="4673869"/>
            <a:chExt cx="3167336" cy="177663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78ADF7A-9507-4D15-9B6F-6AFE34E9E2A4}"/>
                </a:ext>
              </a:extLst>
            </p:cNvPr>
            <p:cNvSpPr/>
            <p:nvPr/>
          </p:nvSpPr>
          <p:spPr>
            <a:xfrm>
              <a:off x="8797726" y="4673869"/>
              <a:ext cx="3167335" cy="847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latin typeface="Comic Sans MS" panose="030F0702030302020204" pitchFamily="66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33EDBEA-619C-4819-89E4-B37C9525430D}"/>
                </a:ext>
              </a:extLst>
            </p:cNvPr>
            <p:cNvSpPr/>
            <p:nvPr/>
          </p:nvSpPr>
          <p:spPr>
            <a:xfrm>
              <a:off x="8797725" y="5602842"/>
              <a:ext cx="3167335" cy="847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latin typeface="Comic Sans MS" panose="030F0702030302020204" pitchFamily="66" charset="0"/>
              </a:endParaRP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C9DA95C3-3945-46FC-9A03-38F1AF719CA8}"/>
                </a:ext>
              </a:extLst>
            </p:cNvPr>
            <p:cNvSpPr txBox="1"/>
            <p:nvPr/>
          </p:nvSpPr>
          <p:spPr>
            <a:xfrm>
              <a:off x="9050432" y="4808107"/>
              <a:ext cx="266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800" dirty="0">
                  <a:latin typeface="Comic Sans MS" panose="030F0702030302020204" pitchFamily="66" charset="0"/>
                </a:rPr>
                <a:t>Vecteur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F28A986-A913-4B1C-A1D0-DAEDC19F1D14}"/>
                </a:ext>
              </a:extLst>
            </p:cNvPr>
            <p:cNvSpPr txBox="1"/>
            <p:nvPr/>
          </p:nvSpPr>
          <p:spPr>
            <a:xfrm>
              <a:off x="9280326" y="5726081"/>
              <a:ext cx="223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800" dirty="0">
                  <a:latin typeface="Comic Sans MS" panose="030F0702030302020204" pitchFamily="66" charset="0"/>
                </a:rPr>
                <a:t>Matrice3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714817F6-7249-4822-B69C-8CC2025F6CD9}"/>
              </a:ext>
            </a:extLst>
          </p:cNvPr>
          <p:cNvSpPr/>
          <p:nvPr/>
        </p:nvSpPr>
        <p:spPr>
          <a:xfrm>
            <a:off x="8696960" y="71120"/>
            <a:ext cx="3268100" cy="125070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09344828-C6C0-4094-84C3-A3A9FFE8D317}"/>
              </a:ext>
            </a:extLst>
          </p:cNvPr>
          <p:cNvSpPr txBox="1"/>
          <p:nvPr/>
        </p:nvSpPr>
        <p:spPr>
          <a:xfrm>
            <a:off x="9208142" y="434861"/>
            <a:ext cx="237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>
                <a:latin typeface="Comic Sans MS" panose="030F0702030302020204" pitchFamily="66" charset="0"/>
              </a:rPr>
              <a:t>Unittest</a:t>
            </a:r>
            <a:endParaRPr lang="fr-CH" sz="2800" dirty="0">
              <a:latin typeface="Comic Sans MS" panose="030F0702030302020204" pitchFamily="66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934CB8C-BD5F-4C35-9481-D0184FEFC3B8}"/>
              </a:ext>
            </a:extLst>
          </p:cNvPr>
          <p:cNvSpPr/>
          <p:nvPr/>
        </p:nvSpPr>
        <p:spPr>
          <a:xfrm>
            <a:off x="7130556" y="1576236"/>
            <a:ext cx="1356360" cy="84766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6A7BE59-060D-492C-AC96-7B8DA8A4AE96}"/>
              </a:ext>
            </a:extLst>
          </p:cNvPr>
          <p:cNvSpPr txBox="1"/>
          <p:nvPr/>
        </p:nvSpPr>
        <p:spPr>
          <a:xfrm>
            <a:off x="7058360" y="1700835"/>
            <a:ext cx="150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omic Sans MS" panose="030F0702030302020204" pitchFamily="66" charset="0"/>
              </a:rPr>
              <a:t>Test</a:t>
            </a:r>
          </a:p>
          <a:p>
            <a:pPr algn="ctr"/>
            <a:r>
              <a:rPr lang="fr-CH" dirty="0" err="1">
                <a:latin typeface="Comic Sans MS" panose="030F0702030302020204" pitchFamily="66" charset="0"/>
              </a:rPr>
              <a:t>Integrateur</a:t>
            </a:r>
            <a:endParaRPr lang="fr-CH" dirty="0">
              <a:latin typeface="Comic Sans MS" panose="030F0702030302020204" pitchFamily="66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052BFEC-6CAF-4F82-B1AC-E3ECF5DF0A04}"/>
              </a:ext>
            </a:extLst>
          </p:cNvPr>
          <p:cNvSpPr/>
          <p:nvPr/>
        </p:nvSpPr>
        <p:spPr>
          <a:xfrm>
            <a:off x="8570491" y="1576236"/>
            <a:ext cx="1091669" cy="84766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CB06F529-18C2-431C-8CF2-12A947BAD045}"/>
              </a:ext>
            </a:extLst>
          </p:cNvPr>
          <p:cNvSpPr txBox="1"/>
          <p:nvPr/>
        </p:nvSpPr>
        <p:spPr>
          <a:xfrm>
            <a:off x="8491679" y="1674799"/>
            <a:ext cx="124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omic Sans MS" panose="030F0702030302020204" pitchFamily="66" charset="0"/>
              </a:rPr>
              <a:t>Test</a:t>
            </a:r>
          </a:p>
          <a:p>
            <a:pPr algn="ctr"/>
            <a:r>
              <a:rPr lang="fr-CH" dirty="0" err="1">
                <a:latin typeface="Comic Sans MS" panose="030F0702030302020204" pitchFamily="66" charset="0"/>
              </a:rPr>
              <a:t>Systeme</a:t>
            </a:r>
            <a:endParaRPr lang="fr-CH" dirty="0">
              <a:latin typeface="Comic Sans MS" panose="030F0702030302020204" pitchFamily="66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E95E12C-CD66-4F27-815D-9A7307760EB5}"/>
              </a:ext>
            </a:extLst>
          </p:cNvPr>
          <p:cNvSpPr/>
          <p:nvPr/>
        </p:nvSpPr>
        <p:spPr>
          <a:xfrm>
            <a:off x="9763477" y="1574132"/>
            <a:ext cx="1180283" cy="84766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3C8C935-598B-4E07-BC51-4504DEFDFE4E}"/>
              </a:ext>
            </a:extLst>
          </p:cNvPr>
          <p:cNvSpPr txBox="1"/>
          <p:nvPr/>
        </p:nvSpPr>
        <p:spPr>
          <a:xfrm>
            <a:off x="9778914" y="1674799"/>
            <a:ext cx="109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omic Sans MS" panose="030F0702030302020204" pitchFamily="66" charset="0"/>
              </a:rPr>
              <a:t>Test</a:t>
            </a:r>
          </a:p>
          <a:p>
            <a:pPr algn="ctr"/>
            <a:r>
              <a:rPr lang="fr-CH" dirty="0">
                <a:latin typeface="Comic Sans MS" panose="030F0702030302020204" pitchFamily="66" charset="0"/>
              </a:rPr>
              <a:t>Matrice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3F81A41-AE57-462F-8474-53D2E902466B}"/>
              </a:ext>
            </a:extLst>
          </p:cNvPr>
          <p:cNvSpPr/>
          <p:nvPr/>
        </p:nvSpPr>
        <p:spPr>
          <a:xfrm>
            <a:off x="11011717" y="1574132"/>
            <a:ext cx="1180283" cy="847663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E5E0092-8CDE-4476-BEBD-7CC2B7607C43}"/>
              </a:ext>
            </a:extLst>
          </p:cNvPr>
          <p:cNvSpPr txBox="1"/>
          <p:nvPr/>
        </p:nvSpPr>
        <p:spPr>
          <a:xfrm>
            <a:off x="11072343" y="1700834"/>
            <a:ext cx="104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Comic Sans MS" panose="030F0702030302020204" pitchFamily="66" charset="0"/>
              </a:rPr>
              <a:t>Test</a:t>
            </a:r>
          </a:p>
          <a:p>
            <a:pPr algn="ctr"/>
            <a:r>
              <a:rPr lang="fr-CH" dirty="0">
                <a:latin typeface="Comic Sans MS" panose="030F0702030302020204" pitchFamily="66" charset="0"/>
              </a:rPr>
              <a:t>Vecteur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02889F7F-B67C-40C0-A9F9-45F7D72CEFFD}"/>
              </a:ext>
            </a:extLst>
          </p:cNvPr>
          <p:cNvCxnSpPr>
            <a:stCxn id="80" idx="2"/>
            <a:endCxn id="82" idx="0"/>
          </p:cNvCxnSpPr>
          <p:nvPr/>
        </p:nvCxnSpPr>
        <p:spPr>
          <a:xfrm flipH="1">
            <a:off x="7808736" y="1321822"/>
            <a:ext cx="2522274" cy="254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ABB44A97-0A38-4457-8A2D-050757C78B2B}"/>
              </a:ext>
            </a:extLst>
          </p:cNvPr>
          <p:cNvCxnSpPr>
            <a:stCxn id="80" idx="2"/>
            <a:endCxn id="85" idx="0"/>
          </p:cNvCxnSpPr>
          <p:nvPr/>
        </p:nvCxnSpPr>
        <p:spPr>
          <a:xfrm flipH="1">
            <a:off x="9116326" y="1321822"/>
            <a:ext cx="1214684" cy="254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9C6FDFAA-9E2C-45E0-B551-08957D34D0A6}"/>
              </a:ext>
            </a:extLst>
          </p:cNvPr>
          <p:cNvCxnSpPr>
            <a:stCxn id="80" idx="2"/>
            <a:endCxn id="87" idx="0"/>
          </p:cNvCxnSpPr>
          <p:nvPr/>
        </p:nvCxnSpPr>
        <p:spPr>
          <a:xfrm>
            <a:off x="10331010" y="1321822"/>
            <a:ext cx="22609" cy="252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5E63655-3CA7-43B0-8A4E-2A15EE3F1D5C}"/>
              </a:ext>
            </a:extLst>
          </p:cNvPr>
          <p:cNvCxnSpPr>
            <a:stCxn id="80" idx="2"/>
            <a:endCxn id="90" idx="0"/>
          </p:cNvCxnSpPr>
          <p:nvPr/>
        </p:nvCxnSpPr>
        <p:spPr>
          <a:xfrm>
            <a:off x="10331010" y="1321822"/>
            <a:ext cx="1270849" cy="252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A9A9DAE-5CFD-448E-B60B-F268A0F7C092}"/>
              </a:ext>
            </a:extLst>
          </p:cNvPr>
          <p:cNvSpPr/>
          <p:nvPr/>
        </p:nvSpPr>
        <p:spPr>
          <a:xfrm>
            <a:off x="-1" y="4168727"/>
            <a:ext cx="3506835" cy="2689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78C597-1D57-4DB4-8481-EB926FC50207}"/>
              </a:ext>
            </a:extLst>
          </p:cNvPr>
          <p:cNvSpPr/>
          <p:nvPr/>
        </p:nvSpPr>
        <p:spPr>
          <a:xfrm>
            <a:off x="152398" y="4389116"/>
            <a:ext cx="1320800" cy="812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03589FE-4962-4D37-BC18-565E8CCA5C7F}"/>
              </a:ext>
            </a:extLst>
          </p:cNvPr>
          <p:cNvSpPr txBox="1"/>
          <p:nvPr/>
        </p:nvSpPr>
        <p:spPr>
          <a:xfrm>
            <a:off x="1495551" y="4623441"/>
            <a:ext cx="213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omic Sans MS" panose="030F0702030302020204" pitchFamily="66" charset="0"/>
              </a:rPr>
              <a:t>: classe abstraite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C348A50-D97A-4575-B372-AE1EE6D3A348}"/>
              </a:ext>
            </a:extLst>
          </p:cNvPr>
          <p:cNvSpPr/>
          <p:nvPr/>
        </p:nvSpPr>
        <p:spPr>
          <a:xfrm>
            <a:off x="152398" y="5762507"/>
            <a:ext cx="1320800" cy="812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7EC6922-E6DF-4D23-A8DD-203F3DDD746F}"/>
              </a:ext>
            </a:extLst>
          </p:cNvPr>
          <p:cNvSpPr txBox="1"/>
          <p:nvPr/>
        </p:nvSpPr>
        <p:spPr>
          <a:xfrm>
            <a:off x="1541343" y="6010054"/>
            <a:ext cx="25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Comic Sans MS" panose="030F0702030302020204" pitchFamily="66" charset="0"/>
              </a:rPr>
              <a:t>: classe </a:t>
            </a:r>
            <a:r>
              <a:rPr lang="fr-CH" sz="1000" i="1" dirty="0">
                <a:latin typeface="Comic Sans MS" panose="030F0702030302020204" pitchFamily="66" charset="0"/>
              </a:rPr>
              <a:t>pas abstraite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412474E-F8F1-400C-B8BF-1BFEBA218E63}"/>
              </a:ext>
            </a:extLst>
          </p:cNvPr>
          <p:cNvSpPr/>
          <p:nvPr/>
        </p:nvSpPr>
        <p:spPr>
          <a:xfrm>
            <a:off x="4501000" y="1067800"/>
            <a:ext cx="1928936" cy="50804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3BEBB0A9-4215-463A-9C34-4CE3A535595F}"/>
              </a:ext>
            </a:extLst>
          </p:cNvPr>
          <p:cNvSpPr txBox="1"/>
          <p:nvPr/>
        </p:nvSpPr>
        <p:spPr>
          <a:xfrm>
            <a:off x="4581922" y="1138686"/>
            <a:ext cx="170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latin typeface="Comic Sans MS" panose="030F0702030302020204" pitchFamily="66" charset="0"/>
              </a:rPr>
              <a:t>TextViewer</a:t>
            </a:r>
            <a:endParaRPr lang="fr-CH" dirty="0">
              <a:latin typeface="Comic Sans MS" panose="030F0702030302020204" pitchFamily="66" charset="0"/>
            </a:endParaRPr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3AB71913-14A4-4ACB-95FF-000CF2A2927D}"/>
              </a:ext>
            </a:extLst>
          </p:cNvPr>
          <p:cNvCxnSpPr>
            <a:stCxn id="72" idx="2"/>
            <a:endCxn id="107" idx="0"/>
          </p:cNvCxnSpPr>
          <p:nvPr/>
        </p:nvCxnSpPr>
        <p:spPr>
          <a:xfrm flipH="1">
            <a:off x="5465468" y="949552"/>
            <a:ext cx="93340" cy="118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007ED4ED-2462-40FF-94EA-390EA666F847}"/>
              </a:ext>
            </a:extLst>
          </p:cNvPr>
          <p:cNvCxnSpPr>
            <a:cxnSpLocks/>
            <a:stCxn id="4" idx="2"/>
            <a:endCxn id="107" idx="1"/>
          </p:cNvCxnSpPr>
          <p:nvPr/>
        </p:nvCxnSpPr>
        <p:spPr>
          <a:xfrm>
            <a:off x="2069711" y="1200621"/>
            <a:ext cx="2431289" cy="121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307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Rossboth</dc:creator>
  <cp:lastModifiedBy>David Rossboth</cp:lastModifiedBy>
  <cp:revision>10</cp:revision>
  <dcterms:created xsi:type="dcterms:W3CDTF">2020-05-21T20:57:30Z</dcterms:created>
  <dcterms:modified xsi:type="dcterms:W3CDTF">2020-05-21T22:03:14Z</dcterms:modified>
</cp:coreProperties>
</file>