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86070-0098-5A1B-C58A-26A41DE74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A134CF-55F4-8F07-B494-939B9D32B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A03C5E-0382-5441-BD68-EB893F3B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AFEA-0384-4846-9CA9-3E317932D76B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CC3B1E-CB24-1D86-2DB8-ED32CB77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6A4296-00E5-9024-C5AE-0CF4BE1C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0AFE-10ED-4796-BE4D-6290FA8187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44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46ED0-4B49-04A8-75C8-47B7AE3D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37091D-3ED6-6743-B9C3-073AC6571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9C705E-4A4B-F1EF-C588-6041A3D4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AFEA-0384-4846-9CA9-3E317932D76B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2572AE-4276-CF6C-067D-883C0042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879B51-CB08-588C-06DB-01BA393E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0AFE-10ED-4796-BE4D-6290FA8187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39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B70198-DEF4-D9B7-2BA8-097B2159C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AA2D89-8916-C8C5-2C83-D65261B7A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0619C1-AFC6-8587-AC69-7F591770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AFEA-0384-4846-9CA9-3E317932D76B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66E942-4582-CB33-8C77-65715DD1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76EE61-C9EB-0F80-5A7E-01326122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0AFE-10ED-4796-BE4D-6290FA8187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34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4D79F-0517-41C0-A115-7F996C3B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8AB54-084D-3C61-C002-759494EDA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CFC2-FAFE-5C29-80CF-D60818FC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AFEA-0384-4846-9CA9-3E317932D76B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3FB343-1141-7EB4-C0C3-10A8D2B7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07F73E-131C-CE42-5093-59820799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0AFE-10ED-4796-BE4D-6290FA8187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18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C538B-BE7E-7347-C76E-02DDA73D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810732-06CA-82CF-54C5-CFEDECFB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7DBACE-12CC-A8DB-C74B-227F292A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AFEA-0384-4846-9CA9-3E317932D76B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5BC1B2-9D4A-F0C2-C3D1-73BE84EE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EB71F5-1813-E14D-4C0C-214327CE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0AFE-10ED-4796-BE4D-6290FA8187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81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2E4FA-0F62-D190-3A9C-6060B9D1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A46945-46C5-69C5-6355-6E6D20E00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98ABBA-909C-32F2-5AA0-46F509B8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FD771C-36F1-10DF-AD38-929C8FA2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AFEA-0384-4846-9CA9-3E317932D76B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0529DD-DD0C-5838-7D40-2C4B6391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0D129E-EA50-DDBE-61F4-EADB56D7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0AFE-10ED-4796-BE4D-6290FA8187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98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CB9A3-DCFC-EB69-091D-803F4558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29308D-1EE9-7520-6FAF-E1C868D9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7723B4-7D74-1EF3-FE17-2DA9FD3C4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8EDA3E-471B-1AB1-630A-4F564313A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07187-CF06-2D4C-89A0-0DC0A5A0B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FE7BD1-E251-142F-3537-25FA888C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AFEA-0384-4846-9CA9-3E317932D76B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5B86A9-7B58-BCAD-029A-38341C03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D3F997-E5C3-72FA-7F3B-6F6DB8B4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0AFE-10ED-4796-BE4D-6290FA8187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09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9F127-FF83-8E9A-2DD4-10EF94BD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783F8F-871C-A5E9-BB28-5B58068F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AFEA-0384-4846-9CA9-3E317932D76B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4D0CC0-2BB6-C6F6-88C1-23163261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F16F06-3863-A350-8F76-75FD6EFD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0AFE-10ED-4796-BE4D-6290FA8187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7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39199D-AF93-673C-BBB9-19568682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AFEA-0384-4846-9CA9-3E317932D76B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5D0EE1-23D2-6C42-D105-4E20103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778DEB-93F5-DF77-44B3-25BDEE16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0AFE-10ED-4796-BE4D-6290FA8187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35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7A657-8A50-A6D1-56A3-C32B478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BCC474-D6B1-46D5-6D10-10C5B519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AEF0AB-895D-B3DC-C59A-2E11C2890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F26F61-56CD-0F39-F9D6-B224C708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AFEA-0384-4846-9CA9-3E317932D76B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654468-B6F4-2250-34DA-B29E0964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4A9BEF-A629-15E0-EC3E-91D90E45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0AFE-10ED-4796-BE4D-6290FA8187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57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2D7D3-C93F-77C0-4112-ABC35BE4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46D8CC-8801-F5FF-32E9-EBA1A2EE6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2D2090-41BA-504D-1696-A292ECCEB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9E1059-E755-326F-3EE2-2AA603A3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AFEA-0384-4846-9CA9-3E317932D76B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5CD7FA-308E-2D0D-AC9C-D02ECBF5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FB5AE1-B61E-4446-4A40-32148534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0AFE-10ED-4796-BE4D-6290FA8187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44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bg2">
                <a:lumMod val="97000"/>
              </a:schemeClr>
            </a:gs>
            <a:gs pos="19000">
              <a:schemeClr val="bg1">
                <a:lumMod val="93000"/>
              </a:schemeClr>
            </a:gs>
            <a:gs pos="70000">
              <a:srgbClr val="8BCEED">
                <a:lumMod val="0"/>
                <a:lumOff val="100000"/>
              </a:srgbClr>
            </a:gs>
            <a:gs pos="0">
              <a:schemeClr val="bg2">
                <a:lumMod val="75000"/>
              </a:schemeClr>
            </a:gs>
            <a:gs pos="98000">
              <a:schemeClr val="bg2">
                <a:lumMod val="93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439E60-9A1E-EE6E-1C14-2990C08E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F45267-6CDC-7FC6-03D9-C4D01FD3A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68666-8DCE-0276-6231-7A6EEB132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31AFEA-0384-4846-9CA9-3E317932D76B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961014-6690-3A7F-AB84-ECE634C00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3C2D17-FA84-5207-06A4-520FAB34F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50AFE-10ED-4796-BE4D-6290FA8187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55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bâtiment, rouge, texte, ingénierie&#10;&#10;Description générée automatiquement">
            <a:extLst>
              <a:ext uri="{FF2B5EF4-FFF2-40B4-BE49-F238E27FC236}">
                <a16:creationId xmlns:a16="http://schemas.microsoft.com/office/drawing/2014/main" id="{04A00CFA-F8B1-80F8-0623-C5F8DD372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" y="169203"/>
            <a:ext cx="4476403" cy="65195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EB4FE23-13A0-0054-3AFB-B89548BD29B3}"/>
              </a:ext>
            </a:extLst>
          </p:cNvPr>
          <p:cNvSpPr txBox="1"/>
          <p:nvPr/>
        </p:nvSpPr>
        <p:spPr>
          <a:xfrm>
            <a:off x="4827657" y="2327886"/>
            <a:ext cx="63573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20 mètres de haut</a:t>
            </a:r>
            <a:b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</a:br>
            <a:b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</a:br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Montage en espace clos</a:t>
            </a:r>
          </a:p>
          <a:p>
            <a:endParaRPr lang="en-GB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Chantier en Allemagne</a:t>
            </a:r>
          </a:p>
        </p:txBody>
      </p:sp>
      <p:pic>
        <p:nvPicPr>
          <p:cNvPr id="12" name="Image 11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594F9D46-F4AB-9776-39DA-623BC0712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363" y="156588"/>
            <a:ext cx="5123090" cy="193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9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bâtiment, architecture, intérieur, ville&#10;&#10;Description générée automatiquement">
            <a:extLst>
              <a:ext uri="{FF2B5EF4-FFF2-40B4-BE49-F238E27FC236}">
                <a16:creationId xmlns:a16="http://schemas.microsoft.com/office/drawing/2014/main" id="{50371121-B35D-908A-C6E7-F2F1DDC5A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" y="138894"/>
            <a:ext cx="3516479" cy="6842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 descr="Une image contenant bâtiment, escaliers, intérieur, acier&#10;&#10;Description générée automatiquement">
            <a:extLst>
              <a:ext uri="{FF2B5EF4-FFF2-40B4-BE49-F238E27FC236}">
                <a16:creationId xmlns:a16="http://schemas.microsoft.com/office/drawing/2014/main" id="{C310D9DB-28FA-374C-28BA-067A989C1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563" y="2330981"/>
            <a:ext cx="5361008" cy="4370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 11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3EEA8644-5C45-7EE0-E567-2ED7B9E22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363" y="156588"/>
            <a:ext cx="5123090" cy="193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4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63BA1415-643C-0D03-BAAF-DBCE551E6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363" y="156588"/>
            <a:ext cx="5123090" cy="1932465"/>
          </a:xfrm>
          <a:prstGeom prst="rect">
            <a:avLst/>
          </a:prstGeom>
        </p:spPr>
      </p:pic>
      <p:pic>
        <p:nvPicPr>
          <p:cNvPr id="7" name="Image 6" descr="Une image contenant dessin, diagramme, ligne, croquis&#10;&#10;Description générée automatiquement">
            <a:extLst>
              <a:ext uri="{FF2B5EF4-FFF2-40B4-BE49-F238E27FC236}">
                <a16:creationId xmlns:a16="http://schemas.microsoft.com/office/drawing/2014/main" id="{25412BEF-7506-1B9E-3AA0-179C1E40E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699" y="2835798"/>
            <a:ext cx="6708629" cy="35983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 descr="Une image contenant acier, ingénierie, métal, Aluminium&#10;&#10;Description générée automatiquement">
            <a:extLst>
              <a:ext uri="{FF2B5EF4-FFF2-40B4-BE49-F238E27FC236}">
                <a16:creationId xmlns:a16="http://schemas.microsoft.com/office/drawing/2014/main" id="{76985E3B-BAA2-6A78-EE1B-A62023C06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2" y="156588"/>
            <a:ext cx="4607551" cy="6701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568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acier, bâtiment, échafaudage, ingénierie&#10;&#10;Description générée automatiquement">
            <a:extLst>
              <a:ext uri="{FF2B5EF4-FFF2-40B4-BE49-F238E27FC236}">
                <a16:creationId xmlns:a16="http://schemas.microsoft.com/office/drawing/2014/main" id="{698BAC5A-8738-B2F2-7409-8B0222807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4" y="34303"/>
            <a:ext cx="4699709" cy="6831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 descr="Une image contenant intérieur, acier, Aluminium, Matériau composite&#10;&#10;Description générée automatiquement">
            <a:extLst>
              <a:ext uri="{FF2B5EF4-FFF2-40B4-BE49-F238E27FC236}">
                <a16:creationId xmlns:a16="http://schemas.microsoft.com/office/drawing/2014/main" id="{4AD06D86-4AA0-64AC-C88A-CD9D4AF84B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1" b="1781"/>
          <a:stretch/>
        </p:blipFill>
        <p:spPr>
          <a:xfrm>
            <a:off x="5251050" y="2089053"/>
            <a:ext cx="3020736" cy="46910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D3BC2C68-C0E0-2264-73F0-781551D77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363" y="156588"/>
            <a:ext cx="5123090" cy="193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0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13</Words>
  <Application>Microsoft Office PowerPoint</Application>
  <PresentationFormat>Grand écran</PresentationFormat>
  <Paragraphs>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Köhl</dc:title>
  <dc:creator>Louis GUENOLE</dc:creator>
  <cp:lastModifiedBy>Louis GUENOLE</cp:lastModifiedBy>
  <cp:revision>11</cp:revision>
  <dcterms:created xsi:type="dcterms:W3CDTF">2024-06-04T06:26:39Z</dcterms:created>
  <dcterms:modified xsi:type="dcterms:W3CDTF">2024-06-05T06:45:41Z</dcterms:modified>
</cp:coreProperties>
</file>